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82" r:id="rId4"/>
    <p:sldId id="261" r:id="rId5"/>
    <p:sldId id="283" r:id="rId6"/>
    <p:sldId id="284" r:id="rId7"/>
    <p:sldId id="285" r:id="rId8"/>
    <p:sldId id="263" r:id="rId9"/>
    <p:sldId id="265" r:id="rId10"/>
    <p:sldId id="266" r:id="rId11"/>
    <p:sldId id="286" r:id="rId12"/>
    <p:sldId id="287" r:id="rId13"/>
    <p:sldId id="269" r:id="rId14"/>
    <p:sldId id="270" r:id="rId15"/>
    <p:sldId id="271" r:id="rId16"/>
    <p:sldId id="264" r:id="rId17"/>
    <p:sldId id="267" r:id="rId18"/>
    <p:sldId id="268" r:id="rId19"/>
    <p:sldId id="274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4B"/>
    <a:srgbClr val="E95621"/>
    <a:srgbClr val="FFB181"/>
    <a:srgbClr val="B63D12"/>
    <a:srgbClr val="FFDEC9"/>
    <a:srgbClr val="58585A"/>
    <a:srgbClr val="FFCDAF"/>
    <a:srgbClr val="F7C8B7"/>
    <a:srgbClr val="F19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Explore the outdoors</c:v>
                </c:pt>
                <c:pt idx="1">
                  <c:v>Relax and escape daily stress</c:v>
                </c:pt>
                <c:pt idx="2">
                  <c:v>Discover new things or places</c:v>
                </c:pt>
                <c:pt idx="3">
                  <c:v>Bond with travelling companions</c:v>
                </c:pt>
                <c:pt idx="4">
                  <c:v>Adventure or challenge</c:v>
                </c:pt>
                <c:pt idx="5">
                  <c:v>Romance with partner</c:v>
                </c:pt>
                <c:pt idx="6">
                  <c:v>Experience rustic, laid back NZ</c:v>
                </c:pt>
                <c:pt idx="7">
                  <c:v>Indulge in luxury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0.3</c:v>
                </c:pt>
                <c:pt idx="1">
                  <c:v>0.25</c:v>
                </c:pt>
                <c:pt idx="2">
                  <c:v>0.21</c:v>
                </c:pt>
                <c:pt idx="3">
                  <c:v>0.2</c:v>
                </c:pt>
                <c:pt idx="4">
                  <c:v>0.11</c:v>
                </c:pt>
                <c:pt idx="5">
                  <c:v>0.09</c:v>
                </c:pt>
                <c:pt idx="6">
                  <c:v>0.08</c:v>
                </c:pt>
                <c:pt idx="7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36857472"/>
        <c:axId val="136876800"/>
      </c:barChart>
      <c:catAx>
        <c:axId val="1368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76800"/>
        <c:crosses val="autoZero"/>
        <c:auto val="1"/>
        <c:lblAlgn val="ctr"/>
        <c:lblOffset val="100"/>
        <c:noMultiLvlLbl val="0"/>
      </c:catAx>
      <c:valAx>
        <c:axId val="136876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8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Beach</c:v>
                </c:pt>
                <c:pt idx="1">
                  <c:v>Walking</c:v>
                </c:pt>
                <c:pt idx="2">
                  <c:v>Wine and food (restaurants)</c:v>
                </c:pt>
                <c:pt idx="3">
                  <c:v>National park</c:v>
                </c:pt>
                <c:pt idx="4">
                  <c:v>Shopping</c:v>
                </c:pt>
                <c:pt idx="5">
                  <c:v>Hiking</c:v>
                </c:pt>
                <c:pt idx="6">
                  <c:v>Museum,  art gallery</c:v>
                </c:pt>
                <c:pt idx="7">
                  <c:v>Hot pools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8"/>
                <c:pt idx="0">
                  <c:v>0.41</c:v>
                </c:pt>
                <c:pt idx="1">
                  <c:v>0.25</c:v>
                </c:pt>
                <c:pt idx="2">
                  <c:v>0.25</c:v>
                </c:pt>
                <c:pt idx="3">
                  <c:v>0.21</c:v>
                </c:pt>
                <c:pt idx="4">
                  <c:v>0.19</c:v>
                </c:pt>
                <c:pt idx="5">
                  <c:v>0.18</c:v>
                </c:pt>
                <c:pt idx="6">
                  <c:v>0.18</c:v>
                </c:pt>
                <c:pt idx="7">
                  <c:v>0.17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1344128"/>
        <c:axId val="161408512"/>
      </c:barChart>
      <c:catAx>
        <c:axId val="1613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08512"/>
        <c:crosses val="autoZero"/>
        <c:auto val="1"/>
        <c:lblAlgn val="ctr"/>
        <c:lblOffset val="100"/>
        <c:noMultiLvlLbl val="0"/>
      </c:catAx>
      <c:valAx>
        <c:axId val="16140851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13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Trip Advisor</c:v>
                </c:pt>
                <c:pt idx="1">
                  <c:v>AA</c:v>
                </c:pt>
                <c:pt idx="2">
                  <c:v>Regional Tourism Sites</c:v>
                </c:pt>
                <c:pt idx="3">
                  <c:v>Book Me</c:v>
                </c:pt>
                <c:pt idx="4">
                  <c:v>Online travel agent</c:v>
                </c:pt>
                <c:pt idx="5">
                  <c:v>DOC</c:v>
                </c:pt>
                <c:pt idx="6">
                  <c:v>Ticketmaster</c:v>
                </c:pt>
                <c:pt idx="7">
                  <c:v>Newzealand.com</c:v>
                </c:pt>
                <c:pt idx="8">
                  <c:v>Travel Blogs</c:v>
                </c:pt>
                <c:pt idx="9">
                  <c:v>What's on… e.g. What's on Wellington</c:v>
                </c:pt>
                <c:pt idx="10">
                  <c:v>Facebook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1"/>
                <c:pt idx="0">
                  <c:v>0.28000000000000003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0.05</c:v>
                </c:pt>
                <c:pt idx="4">
                  <c:v>0.31</c:v>
                </c:pt>
                <c:pt idx="5">
                  <c:v>0.05</c:v>
                </c:pt>
                <c:pt idx="6">
                  <c:v>0.06</c:v>
                </c:pt>
                <c:pt idx="7">
                  <c:v>0.02</c:v>
                </c:pt>
                <c:pt idx="8">
                  <c:v>0.04</c:v>
                </c:pt>
                <c:pt idx="9">
                  <c:v>0.13</c:v>
                </c:pt>
                <c:pt idx="10">
                  <c:v>0.06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1843840"/>
        <c:axId val="161863168"/>
      </c:barChart>
      <c:catAx>
        <c:axId val="1618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63168"/>
        <c:crosses val="autoZero"/>
        <c:auto val="1"/>
        <c:lblAlgn val="ctr"/>
        <c:lblOffset val="100"/>
        <c:noMultiLvlLbl val="0"/>
      </c:catAx>
      <c:valAx>
        <c:axId val="161863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8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 friends and relatives get together</c:v>
                </c:pt>
                <c:pt idx="1">
                  <c:v>Specific friends and relatives event</c:v>
                </c:pt>
                <c:pt idx="2">
                  <c:v>Seeing or hearing about something you would like to do</c:v>
                </c:pt>
                <c:pt idx="3">
                  <c:v>Attending a specific event to watch</c:v>
                </c:pt>
                <c:pt idx="4">
                  <c:v>Participating in a specific event or show</c:v>
                </c:pt>
                <c:pt idx="5">
                  <c:v>Specials or cheap deals on travel</c:v>
                </c:pt>
                <c:pt idx="6">
                  <c:v>Specials or cheap deals on accommodation</c:v>
                </c:pt>
                <c:pt idx="7">
                  <c:v>Specials or cheap deals on activities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0.41</c:v>
                </c:pt>
                <c:pt idx="1">
                  <c:v>0.39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0.13</c:v>
                </c:pt>
                <c:pt idx="5">
                  <c:v>0.2</c:v>
                </c:pt>
                <c:pt idx="6">
                  <c:v>0.2</c:v>
                </c:pt>
                <c:pt idx="7">
                  <c:v>0.19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1899648"/>
        <c:axId val="161902592"/>
      </c:barChart>
      <c:catAx>
        <c:axId val="1618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2592"/>
        <c:crosses val="autoZero"/>
        <c:auto val="1"/>
        <c:lblAlgn val="ctr"/>
        <c:lblOffset val="100"/>
        <c:noMultiLvlLbl val="0"/>
      </c:catAx>
      <c:valAx>
        <c:axId val="161902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89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Cheap deals on travel</c:v>
                </c:pt>
                <c:pt idx="1">
                  <c:v>Attending a specific event to watch</c:v>
                </c:pt>
                <c:pt idx="2">
                  <c:v>Cheap deals on accommodation</c:v>
                </c:pt>
                <c:pt idx="3">
                  <c:v>Seeing or hearing about an activity you'd like to do</c:v>
                </c:pt>
                <c:pt idx="4">
                  <c:v>Cheap deals on activities</c:v>
                </c:pt>
                <c:pt idx="5">
                  <c:v>Participating in a specific event</c:v>
                </c:pt>
                <c:pt idx="6">
                  <c:v>Children participating in a specific event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</c:v>
                </c:pt>
                <c:pt idx="1">
                  <c:v>0.31</c:v>
                </c:pt>
                <c:pt idx="2">
                  <c:v>0.31</c:v>
                </c:pt>
                <c:pt idx="3">
                  <c:v>0.24</c:v>
                </c:pt>
                <c:pt idx="4">
                  <c:v>0.16</c:v>
                </c:pt>
                <c:pt idx="5">
                  <c:v>0.12</c:v>
                </c:pt>
                <c:pt idx="6">
                  <c:v>0.11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2342400"/>
        <c:axId val="162345344"/>
      </c:barChart>
      <c:catAx>
        <c:axId val="1623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45344"/>
        <c:crosses val="autoZero"/>
        <c:auto val="1"/>
        <c:lblAlgn val="ctr"/>
        <c:lblOffset val="100"/>
        <c:noMultiLvlLbl val="0"/>
      </c:catAx>
      <c:valAx>
        <c:axId val="1623453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23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Live music event</c:v>
                </c:pt>
                <c:pt idx="1">
                  <c:v>Watching sport</c:v>
                </c:pt>
                <c:pt idx="2">
                  <c:v>Wine or food (restaurants)</c:v>
                </c:pt>
                <c:pt idx="3">
                  <c:v>Wine or food event</c:v>
                </c:pt>
                <c:pt idx="4">
                  <c:v>Vineyard/wine trail</c:v>
                </c:pt>
                <c:pt idx="5">
                  <c:v>Play or drama</c:v>
                </c:pt>
                <c:pt idx="6">
                  <c:v>Other exhibition/expo</c:v>
                </c:pt>
                <c:pt idx="7">
                  <c:v>Live dance event</c:v>
                </c:pt>
                <c:pt idx="8">
                  <c:v>Garden or flower show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0.38</c:v>
                </c:pt>
                <c:pt idx="1">
                  <c:v>0.24</c:v>
                </c:pt>
                <c:pt idx="2">
                  <c:v>0.22</c:v>
                </c:pt>
                <c:pt idx="3">
                  <c:v>0.11</c:v>
                </c:pt>
                <c:pt idx="4">
                  <c:v>0.15</c:v>
                </c:pt>
                <c:pt idx="5">
                  <c:v>0.15</c:v>
                </c:pt>
                <c:pt idx="6">
                  <c:v>0.12</c:v>
                </c:pt>
                <c:pt idx="7">
                  <c:v>0.08</c:v>
                </c:pt>
                <c:pt idx="8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2364032"/>
        <c:axId val="162375168"/>
      </c:barChart>
      <c:catAx>
        <c:axId val="1623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75168"/>
        <c:crosses val="autoZero"/>
        <c:auto val="1"/>
        <c:lblAlgn val="ctr"/>
        <c:lblOffset val="100"/>
        <c:noMultiLvlLbl val="0"/>
      </c:catAx>
      <c:valAx>
        <c:axId val="16237516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23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Newspaper</c:v>
                </c:pt>
                <c:pt idx="1">
                  <c:v>YouTube</c:v>
                </c:pt>
                <c:pt idx="2">
                  <c:v>Non-pay TV</c:v>
                </c:pt>
                <c:pt idx="3">
                  <c:v>Radio</c:v>
                </c:pt>
                <c:pt idx="4">
                  <c:v>Outdoor</c:v>
                </c:pt>
                <c:pt idx="5">
                  <c:v>Pay TV</c:v>
                </c:pt>
                <c:pt idx="6">
                  <c:v>Facebook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</c:v>
                </c:pt>
                <c:pt idx="1">
                  <c:v>0.12</c:v>
                </c:pt>
                <c:pt idx="2">
                  <c:v>0.23</c:v>
                </c:pt>
                <c:pt idx="3">
                  <c:v>0.27</c:v>
                </c:pt>
                <c:pt idx="4">
                  <c:v>0.4</c:v>
                </c:pt>
                <c:pt idx="5">
                  <c:v>0.41</c:v>
                </c:pt>
                <c:pt idx="6">
                  <c:v>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63954688"/>
        <c:axId val="163958144"/>
      </c:barChart>
      <c:catAx>
        <c:axId val="16395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58144"/>
        <c:crosses val="autoZero"/>
        <c:auto val="1"/>
        <c:lblAlgn val="ctr"/>
        <c:lblOffset val="100"/>
        <c:noMultiLvlLbl val="0"/>
      </c:catAx>
      <c:valAx>
        <c:axId val="163958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39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With friends and family</c:v>
                </c:pt>
                <c:pt idx="1">
                  <c:v>Free camping</c:v>
                </c:pt>
                <c:pt idx="2">
                  <c:v>Own tent or campervan in campground</c:v>
                </c:pt>
                <c:pt idx="3">
                  <c:v>DOC campground or hut</c:v>
                </c:pt>
                <c:pt idx="4">
                  <c:v>Hostel or backpackers</c:v>
                </c:pt>
                <c:pt idx="5">
                  <c:v>Cabin or chalet in holiday park</c:v>
                </c:pt>
                <c:pt idx="6">
                  <c:v>Motel 
($100 to $249 a night)</c:v>
                </c:pt>
                <c:pt idx="7">
                  <c:v>All others 
(not shown for space reasons)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0.56999999999999995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0.06</c:v>
                </c:pt>
                <c:pt idx="4">
                  <c:v>0.03</c:v>
                </c:pt>
                <c:pt idx="5">
                  <c:v>0.19</c:v>
                </c:pt>
                <c:pt idx="6">
                  <c:v>0.45</c:v>
                </c:pt>
                <c:pt idx="7">
                  <c:v>0.64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1192960"/>
        <c:axId val="163964800"/>
      </c:barChart>
      <c:catAx>
        <c:axId val="16119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64800"/>
        <c:crosses val="autoZero"/>
        <c:auto val="1"/>
        <c:lblAlgn val="ctr"/>
        <c:lblOffset val="100"/>
        <c:noMultiLvlLbl val="0"/>
      </c:catAx>
      <c:valAx>
        <c:axId val="16396480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11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Online travel agent</c:v>
                </c:pt>
                <c:pt idx="1">
                  <c:v>Regional tourism sites</c:v>
                </c:pt>
                <c:pt idx="2">
                  <c:v>What's on</c:v>
                </c:pt>
                <c:pt idx="3">
                  <c:v>AA</c:v>
                </c:pt>
                <c:pt idx="4">
                  <c:v>Airline</c:v>
                </c:pt>
                <c:pt idx="5">
                  <c:v>Ticketmaster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6"/>
                <c:pt idx="0">
                  <c:v>0.31</c:v>
                </c:pt>
                <c:pt idx="1">
                  <c:v>0.22</c:v>
                </c:pt>
                <c:pt idx="2">
                  <c:v>0.21</c:v>
                </c:pt>
                <c:pt idx="3">
                  <c:v>0.15</c:v>
                </c:pt>
                <c:pt idx="4">
                  <c:v>0.12</c:v>
                </c:pt>
                <c:pt idx="5">
                  <c:v>0.06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1276288"/>
        <c:axId val="161278976"/>
      </c:barChart>
      <c:catAx>
        <c:axId val="16127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78976"/>
        <c:crosses val="autoZero"/>
        <c:auto val="1"/>
        <c:lblAlgn val="ctr"/>
        <c:lblOffset val="100"/>
        <c:noMultiLvlLbl val="0"/>
      </c:catAx>
      <c:valAx>
        <c:axId val="1612789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12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5082873746866E-2"/>
          <c:y val="6.9451349255274727E-2"/>
          <c:w val="0.95722339739230433"/>
          <c:h val="0.58476445204526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56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Visit friends and relatives</c:v>
                </c:pt>
                <c:pt idx="1">
                  <c:v>Relax and escape daily stress</c:v>
                </c:pt>
                <c:pt idx="2">
                  <c:v>Romance with partner</c:v>
                </c:pt>
                <c:pt idx="3">
                  <c:v>Bond with travelling companions</c:v>
                </c:pt>
                <c:pt idx="4">
                  <c:v>See participate in special event</c:v>
                </c:pt>
                <c:pt idx="5">
                  <c:v>Explore the outdoors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0.37</c:v>
                </c:pt>
                <c:pt idx="1">
                  <c:v>0.35</c:v>
                </c:pt>
                <c:pt idx="2">
                  <c:v>0.17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1334784"/>
        <c:axId val="161337728"/>
      </c:barChart>
      <c:catAx>
        <c:axId val="1613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37728"/>
        <c:crosses val="autoZero"/>
        <c:auto val="1"/>
        <c:lblAlgn val="ctr"/>
        <c:lblOffset val="100"/>
        <c:noMultiLvlLbl val="0"/>
      </c:catAx>
      <c:valAx>
        <c:axId val="16133772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6133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8D64-08CB-45DD-8DCF-6E03778C4A02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066A-7EB3-439D-B949-F5ACAC77C3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33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82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70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9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432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624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26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992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15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101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1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85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2647B-89EB-4E77-9A1C-CAA00B00514E}" type="datetimeFigureOut">
              <a:rPr lang="en-NZ" smtClean="0"/>
              <a:t>15/11/2016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1CD2-131F-4D89-98B1-DFF97A42CA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44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" y="981076"/>
            <a:ext cx="12161042" cy="586200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574418 h 6858000"/>
              <a:gd name="connsiteX3" fmla="*/ 12090887 w 12192000"/>
              <a:gd name="connsiteY3" fmla="*/ 2465885 h 6858000"/>
              <a:gd name="connsiteX4" fmla="*/ 8411870 w 12192000"/>
              <a:gd name="connsiteY4" fmla="*/ 1889461 h 6858000"/>
              <a:gd name="connsiteX5" fmla="*/ 2984544 w 12192000"/>
              <a:gd name="connsiteY5" fmla="*/ 4718522 h 6858000"/>
              <a:gd name="connsiteX6" fmla="*/ 7086840 w 12192000"/>
              <a:gd name="connsiteY6" fmla="*/ 6856895 h 6858000"/>
              <a:gd name="connsiteX7" fmla="*/ 708896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574418"/>
                </a:lnTo>
                <a:lnTo>
                  <a:pt x="12090887" y="2465885"/>
                </a:lnTo>
                <a:cubicBezTo>
                  <a:pt x="11175245" y="1542143"/>
                  <a:pt x="9710833" y="1205607"/>
                  <a:pt x="8411870" y="1889461"/>
                </a:cubicBezTo>
                <a:lnTo>
                  <a:pt x="2984544" y="4718522"/>
                </a:lnTo>
                <a:cubicBezTo>
                  <a:pt x="5019792" y="5779420"/>
                  <a:pt x="6291821" y="6442482"/>
                  <a:pt x="7086840" y="6856895"/>
                </a:cubicBezTo>
                <a:lnTo>
                  <a:pt x="7088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2844800" y="1371600"/>
            <a:ext cx="9347200" cy="5486400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666879" y="278132"/>
            <a:ext cx="5556120" cy="4356294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889000" y="1979227"/>
            <a:ext cx="38862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800" dirty="0" smtClean="0">
                <a:solidFill>
                  <a:srgbClr val="58585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Activating domestic tourism</a:t>
            </a:r>
            <a:endParaRPr lang="en-NZ" sz="2800" dirty="0">
              <a:solidFill>
                <a:srgbClr val="58585A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5745415"/>
            <a:ext cx="2947467" cy="950423"/>
          </a:xfrm>
          <a:prstGeom prst="rect">
            <a:avLst/>
          </a:prstGeom>
        </p:spPr>
      </p:pic>
      <p:pic>
        <p:nvPicPr>
          <p:cNvPr id="9" name="Picture 8" descr="TIA_Logo_Whi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23" y="5950171"/>
            <a:ext cx="1797154" cy="5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334001" cy="22098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 flipV="1">
            <a:off x="5334000" y="0"/>
            <a:ext cx="6858000" cy="2209800"/>
          </a:xfrm>
          <a:prstGeom prst="rect">
            <a:avLst/>
          </a:pr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TextBox 79"/>
          <p:cNvSpPr txBox="1"/>
          <p:nvPr/>
        </p:nvSpPr>
        <p:spPr>
          <a:xfrm>
            <a:off x="1503135" y="6515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129" y="5165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39092" y="1149602"/>
            <a:ext cx="34164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DGiT WOULD TELL JOE…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400627" y="4299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785029" y="447482"/>
            <a:ext cx="617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</a:rPr>
              <a:t>How to position his business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85029" y="970702"/>
            <a:ext cx="560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(People’s motivations for water based activities aren’t so much about the adventure or challenge, they are more about exploring the outdoors and discovering new things or places)</a:t>
            </a:r>
          </a:p>
        </p:txBody>
      </p:sp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1746554200"/>
              </p:ext>
            </p:extLst>
          </p:nvPr>
        </p:nvGraphicFramePr>
        <p:xfrm>
          <a:off x="427317" y="3351490"/>
          <a:ext cx="11337366" cy="264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1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1291771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9" name="TextBox 88"/>
          <p:cNvSpPr txBox="1"/>
          <p:nvPr/>
        </p:nvSpPr>
        <p:spPr>
          <a:xfrm>
            <a:off x="246743" y="447482"/>
            <a:ext cx="117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Returning to the overall results, people plan using a wide range of tools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80461180"/>
              </p:ext>
            </p:extLst>
          </p:nvPr>
        </p:nvGraphicFramePr>
        <p:xfrm>
          <a:off x="128586" y="2505075"/>
          <a:ext cx="11953875" cy="349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7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1291771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9" name="TextBox 88"/>
          <p:cNvSpPr txBox="1"/>
          <p:nvPr/>
        </p:nvSpPr>
        <p:spPr>
          <a:xfrm>
            <a:off x="246743" y="447482"/>
            <a:ext cx="117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There are three main triggers for domestic tourism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34435785"/>
              </p:ext>
            </p:extLst>
          </p:nvPr>
        </p:nvGraphicFramePr>
        <p:xfrm>
          <a:off x="119061" y="3076575"/>
          <a:ext cx="11953875" cy="349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3181349" y="1291770"/>
            <a:ext cx="1" cy="556622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52424" y="1291771"/>
            <a:ext cx="1" cy="556622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43799" y="1291769"/>
            <a:ext cx="1" cy="556622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801474" y="1291768"/>
            <a:ext cx="1" cy="556622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E9562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2438" r="24350" b="2293"/>
          <a:stretch/>
        </p:blipFill>
        <p:spPr>
          <a:xfrm>
            <a:off x="4406900" y="0"/>
            <a:ext cx="77851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3944" y="0"/>
            <a:ext cx="7678056" cy="6858000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0" y="0"/>
            <a:ext cx="12192000" cy="6872749"/>
          </a:xfrm>
          <a:custGeom>
            <a:avLst/>
            <a:gdLst>
              <a:gd name="connsiteX0" fmla="*/ 0 w 12180647"/>
              <a:gd name="connsiteY0" fmla="*/ 0 h 6872749"/>
              <a:gd name="connsiteX1" fmla="*/ 12180647 w 12180647"/>
              <a:gd name="connsiteY1" fmla="*/ 0 h 6872749"/>
              <a:gd name="connsiteX2" fmla="*/ 12180647 w 12180647"/>
              <a:gd name="connsiteY2" fmla="*/ 1660767 h 6872749"/>
              <a:gd name="connsiteX3" fmla="*/ 12061663 w 12180647"/>
              <a:gd name="connsiteY3" fmla="*/ 1576583 h 6872749"/>
              <a:gd name="connsiteX4" fmla="*/ 10187472 w 12180647"/>
              <a:gd name="connsiteY4" fmla="*/ 1041240 h 6872749"/>
              <a:gd name="connsiteX5" fmla="*/ 8683458 w 12180647"/>
              <a:gd name="connsiteY5" fmla="*/ 1431380 h 6872749"/>
              <a:gd name="connsiteX6" fmla="*/ 2828194 w 12180647"/>
              <a:gd name="connsiteY6" fmla="*/ 4483510 h 6872749"/>
              <a:gd name="connsiteX7" fmla="*/ 7253950 w 12180647"/>
              <a:gd name="connsiteY7" fmla="*/ 6790491 h 6872749"/>
              <a:gd name="connsiteX8" fmla="*/ 7411756 w 12180647"/>
              <a:gd name="connsiteY8" fmla="*/ 6872749 h 6872749"/>
              <a:gd name="connsiteX9" fmla="*/ 0 w 12180647"/>
              <a:gd name="connsiteY9" fmla="*/ 6872749 h 68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0647" h="6872749">
                <a:moveTo>
                  <a:pt x="0" y="0"/>
                </a:moveTo>
                <a:lnTo>
                  <a:pt x="12180647" y="0"/>
                </a:lnTo>
                <a:lnTo>
                  <a:pt x="12180647" y="1660767"/>
                </a:lnTo>
                <a:lnTo>
                  <a:pt x="12061663" y="1576583"/>
                </a:lnTo>
                <a:cubicBezTo>
                  <a:pt x="11509878" y="1224280"/>
                  <a:pt x="10858694" y="1029788"/>
                  <a:pt x="10187472" y="1041240"/>
                </a:cubicBezTo>
                <a:cubicBezTo>
                  <a:pt x="9686294" y="1049791"/>
                  <a:pt x="9173943" y="1173159"/>
                  <a:pt x="8683458" y="1431380"/>
                </a:cubicBezTo>
                <a:lnTo>
                  <a:pt x="2828194" y="4483510"/>
                </a:lnTo>
                <a:cubicBezTo>
                  <a:pt x="5023918" y="5628059"/>
                  <a:pt x="6396246" y="6343402"/>
                  <a:pt x="7253950" y="6790491"/>
                </a:cubicBezTo>
                <a:lnTo>
                  <a:pt x="7411756" y="6872749"/>
                </a:lnTo>
                <a:lnTo>
                  <a:pt x="0" y="6872749"/>
                </a:lnTo>
                <a:close/>
              </a:path>
            </a:pathLst>
          </a:cu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419789" y="1538513"/>
            <a:ext cx="6943708" cy="5444237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792515" y="6134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079" y="4784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472" y="1111502"/>
            <a:ext cx="7032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ATTRACTING PEOPLE TO A REGION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90007" y="3918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2180" y="3675591"/>
            <a:ext cx="398976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000" i="1" dirty="0" smtClean="0">
                <a:solidFill>
                  <a:srgbClr val="58585A"/>
                </a:solidFill>
                <a:cs typeface="Cordia New" panose="020B0304020202020204" pitchFamily="34" charset="-34"/>
              </a:rPr>
              <a:t>The Wellington regional </a:t>
            </a:r>
            <a:r>
              <a:rPr lang="en-NZ" sz="2000" i="1" dirty="0">
                <a:solidFill>
                  <a:srgbClr val="58585A"/>
                </a:solidFill>
                <a:cs typeface="Cordia New" panose="020B0304020202020204" pitchFamily="34" charset="-34"/>
              </a:rPr>
              <a:t>t</a:t>
            </a:r>
            <a:r>
              <a:rPr lang="en-NZ" sz="2000" i="1" dirty="0" smtClean="0">
                <a:solidFill>
                  <a:srgbClr val="58585A"/>
                </a:solidFill>
                <a:cs typeface="Cordia New" panose="020B0304020202020204" pitchFamily="34" charset="-34"/>
              </a:rPr>
              <a:t>ourism organisation wants to attract more weekend visits to Wellington in the winter</a:t>
            </a:r>
          </a:p>
        </p:txBody>
      </p:sp>
    </p:spTree>
    <p:extLst>
      <p:ext uri="{BB962C8B-B14F-4D97-AF65-F5344CB8AC3E}">
        <p14:creationId xmlns:p14="http://schemas.microsoft.com/office/powerpoint/2010/main" val="18137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3601" y="2573609"/>
            <a:ext cx="1219200" cy="164059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2192001" cy="207554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TextBox 79"/>
          <p:cNvSpPr txBox="1"/>
          <p:nvPr/>
        </p:nvSpPr>
        <p:spPr>
          <a:xfrm>
            <a:off x="1503135" y="6515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129" y="5165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39092" y="1149602"/>
            <a:ext cx="68810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DGiT WOULD TELL THE WELLINGTON RTO…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400627" y="4299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45172791"/>
              </p:ext>
            </p:extLst>
          </p:nvPr>
        </p:nvGraphicFramePr>
        <p:xfrm>
          <a:off x="3497943" y="2751339"/>
          <a:ext cx="8353824" cy="16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37496035"/>
              </p:ext>
            </p:extLst>
          </p:nvPr>
        </p:nvGraphicFramePr>
        <p:xfrm>
          <a:off x="2965451" y="4712274"/>
          <a:ext cx="9226549" cy="16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7258" y="2855302"/>
            <a:ext cx="2380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attending a specific event is an important trigger for people already interested in Wellington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259" y="4961350"/>
            <a:ext cx="2380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there is most interest in live music events, sports events and wine/food events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>
            <a:off x="5001172" y="4525359"/>
            <a:ext cx="6223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207554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TextBox 79"/>
          <p:cNvSpPr txBox="1"/>
          <p:nvPr/>
        </p:nvSpPr>
        <p:spPr>
          <a:xfrm>
            <a:off x="1503135" y="6515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129" y="5165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39092" y="1149602"/>
            <a:ext cx="68810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DGiT WOULD TELL THE WELLINGTON RTO…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400627" y="4299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255235" y="2401795"/>
            <a:ext cx="2517907" cy="3558409"/>
            <a:chOff x="7667623" y="1391129"/>
            <a:chExt cx="3441897" cy="4864230"/>
          </a:xfrm>
          <a:solidFill>
            <a:srgbClr val="FFDEC9"/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433997" y="1391129"/>
              <a:ext cx="564465" cy="698507"/>
            </a:xfrm>
            <a:custGeom>
              <a:avLst/>
              <a:gdLst>
                <a:gd name="T0" fmla="*/ 1255 w 1372"/>
                <a:gd name="T1" fmla="*/ 1266 h 1697"/>
                <a:gd name="T2" fmla="*/ 1213 w 1372"/>
                <a:gd name="T3" fmla="*/ 1205 h 1697"/>
                <a:gd name="T4" fmla="*/ 1172 w 1372"/>
                <a:gd name="T5" fmla="*/ 1148 h 1697"/>
                <a:gd name="T6" fmla="*/ 1268 w 1372"/>
                <a:gd name="T7" fmla="*/ 1170 h 1697"/>
                <a:gd name="T8" fmla="*/ 1300 w 1372"/>
                <a:gd name="T9" fmla="*/ 1232 h 1697"/>
                <a:gd name="T10" fmla="*/ 1311 w 1372"/>
                <a:gd name="T11" fmla="*/ 1113 h 1697"/>
                <a:gd name="T12" fmla="*/ 1301 w 1372"/>
                <a:gd name="T13" fmla="*/ 1035 h 1697"/>
                <a:gd name="T14" fmla="*/ 1229 w 1372"/>
                <a:gd name="T15" fmla="*/ 887 h 1697"/>
                <a:gd name="T16" fmla="*/ 1146 w 1372"/>
                <a:gd name="T17" fmla="*/ 791 h 1697"/>
                <a:gd name="T18" fmla="*/ 1158 w 1372"/>
                <a:gd name="T19" fmla="*/ 784 h 1697"/>
                <a:gd name="T20" fmla="*/ 1160 w 1372"/>
                <a:gd name="T21" fmla="*/ 678 h 1697"/>
                <a:gd name="T22" fmla="*/ 1114 w 1372"/>
                <a:gd name="T23" fmla="*/ 700 h 1697"/>
                <a:gd name="T24" fmla="*/ 1078 w 1372"/>
                <a:gd name="T25" fmla="*/ 742 h 1697"/>
                <a:gd name="T26" fmla="*/ 1046 w 1372"/>
                <a:gd name="T27" fmla="*/ 757 h 1697"/>
                <a:gd name="T28" fmla="*/ 1030 w 1372"/>
                <a:gd name="T29" fmla="*/ 792 h 1697"/>
                <a:gd name="T30" fmla="*/ 969 w 1372"/>
                <a:gd name="T31" fmla="*/ 699 h 1697"/>
                <a:gd name="T32" fmla="*/ 964 w 1372"/>
                <a:gd name="T33" fmla="*/ 657 h 1697"/>
                <a:gd name="T34" fmla="*/ 988 w 1372"/>
                <a:gd name="T35" fmla="*/ 606 h 1697"/>
                <a:gd name="T36" fmla="*/ 839 w 1372"/>
                <a:gd name="T37" fmla="*/ 526 h 1697"/>
                <a:gd name="T38" fmla="*/ 759 w 1372"/>
                <a:gd name="T39" fmla="*/ 582 h 1697"/>
                <a:gd name="T40" fmla="*/ 731 w 1372"/>
                <a:gd name="T41" fmla="*/ 506 h 1697"/>
                <a:gd name="T42" fmla="*/ 629 w 1372"/>
                <a:gd name="T43" fmla="*/ 447 h 1697"/>
                <a:gd name="T44" fmla="*/ 577 w 1372"/>
                <a:gd name="T45" fmla="*/ 504 h 1697"/>
                <a:gd name="T46" fmla="*/ 540 w 1372"/>
                <a:gd name="T47" fmla="*/ 400 h 1697"/>
                <a:gd name="T48" fmla="*/ 519 w 1372"/>
                <a:gd name="T49" fmla="*/ 327 h 1697"/>
                <a:gd name="T50" fmla="*/ 439 w 1372"/>
                <a:gd name="T51" fmla="*/ 398 h 1697"/>
                <a:gd name="T52" fmla="*/ 445 w 1372"/>
                <a:gd name="T53" fmla="*/ 487 h 1697"/>
                <a:gd name="T54" fmla="*/ 402 w 1372"/>
                <a:gd name="T55" fmla="*/ 482 h 1697"/>
                <a:gd name="T56" fmla="*/ 378 w 1372"/>
                <a:gd name="T57" fmla="*/ 400 h 1697"/>
                <a:gd name="T58" fmla="*/ 357 w 1372"/>
                <a:gd name="T59" fmla="*/ 364 h 1697"/>
                <a:gd name="T60" fmla="*/ 238 w 1372"/>
                <a:gd name="T61" fmla="*/ 139 h 1697"/>
                <a:gd name="T62" fmla="*/ 216 w 1372"/>
                <a:gd name="T63" fmla="*/ 172 h 1697"/>
                <a:gd name="T64" fmla="*/ 195 w 1372"/>
                <a:gd name="T65" fmla="*/ 138 h 1697"/>
                <a:gd name="T66" fmla="*/ 176 w 1372"/>
                <a:gd name="T67" fmla="*/ 84 h 1697"/>
                <a:gd name="T68" fmla="*/ 247 w 1372"/>
                <a:gd name="T69" fmla="*/ 56 h 1697"/>
                <a:gd name="T70" fmla="*/ 204 w 1372"/>
                <a:gd name="T71" fmla="*/ 24 h 1697"/>
                <a:gd name="T72" fmla="*/ 77 w 1372"/>
                <a:gd name="T73" fmla="*/ 42 h 1697"/>
                <a:gd name="T74" fmla="*/ 38 w 1372"/>
                <a:gd name="T75" fmla="*/ 98 h 1697"/>
                <a:gd name="T76" fmla="*/ 333 w 1372"/>
                <a:gd name="T77" fmla="*/ 470 h 1697"/>
                <a:gd name="T78" fmla="*/ 294 w 1372"/>
                <a:gd name="T79" fmla="*/ 654 h 1697"/>
                <a:gd name="T80" fmla="*/ 382 w 1372"/>
                <a:gd name="T81" fmla="*/ 806 h 1697"/>
                <a:gd name="T82" fmla="*/ 512 w 1372"/>
                <a:gd name="T83" fmla="*/ 882 h 1697"/>
                <a:gd name="T84" fmla="*/ 612 w 1372"/>
                <a:gd name="T85" fmla="*/ 838 h 1697"/>
                <a:gd name="T86" fmla="*/ 613 w 1372"/>
                <a:gd name="T87" fmla="*/ 849 h 1697"/>
                <a:gd name="T88" fmla="*/ 527 w 1372"/>
                <a:gd name="T89" fmla="*/ 913 h 1697"/>
                <a:gd name="T90" fmla="*/ 575 w 1372"/>
                <a:gd name="T91" fmla="*/ 1081 h 1697"/>
                <a:gd name="T92" fmla="*/ 967 w 1372"/>
                <a:gd name="T93" fmla="*/ 1691 h 1697"/>
                <a:gd name="T94" fmla="*/ 1005 w 1372"/>
                <a:gd name="T95" fmla="*/ 1582 h 1697"/>
                <a:gd name="T96" fmla="*/ 914 w 1372"/>
                <a:gd name="T97" fmla="*/ 1459 h 1697"/>
                <a:gd name="T98" fmla="*/ 845 w 1372"/>
                <a:gd name="T99" fmla="*/ 1327 h 1697"/>
                <a:gd name="T100" fmla="*/ 968 w 1372"/>
                <a:gd name="T101" fmla="*/ 1503 h 1697"/>
                <a:gd name="T102" fmla="*/ 1083 w 1372"/>
                <a:gd name="T103" fmla="*/ 1579 h 1697"/>
                <a:gd name="T104" fmla="*/ 1086 w 1372"/>
                <a:gd name="T105" fmla="*/ 1536 h 1697"/>
                <a:gd name="T106" fmla="*/ 1076 w 1372"/>
                <a:gd name="T107" fmla="*/ 1467 h 1697"/>
                <a:gd name="T108" fmla="*/ 1128 w 1372"/>
                <a:gd name="T109" fmla="*/ 1525 h 1697"/>
                <a:gd name="T110" fmla="*/ 1194 w 1372"/>
                <a:gd name="T111" fmla="*/ 1490 h 1697"/>
                <a:gd name="T112" fmla="*/ 1180 w 1372"/>
                <a:gd name="T113" fmla="*/ 1588 h 1697"/>
                <a:gd name="T114" fmla="*/ 1170 w 1372"/>
                <a:gd name="T115" fmla="*/ 1624 h 1697"/>
                <a:gd name="T116" fmla="*/ 1272 w 1372"/>
                <a:gd name="T117" fmla="*/ 1562 h 1697"/>
                <a:gd name="T118" fmla="*/ 1372 w 1372"/>
                <a:gd name="T119" fmla="*/ 148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2" h="1697">
                  <a:moveTo>
                    <a:pt x="1341" y="1400"/>
                  </a:moveTo>
                  <a:cubicBezTo>
                    <a:pt x="1335" y="1395"/>
                    <a:pt x="1317" y="1397"/>
                    <a:pt x="1310" y="1394"/>
                  </a:cubicBezTo>
                  <a:cubicBezTo>
                    <a:pt x="1304" y="1391"/>
                    <a:pt x="1292" y="1382"/>
                    <a:pt x="1288" y="1377"/>
                  </a:cubicBezTo>
                  <a:cubicBezTo>
                    <a:pt x="1279" y="1368"/>
                    <a:pt x="1265" y="1349"/>
                    <a:pt x="1260" y="1338"/>
                  </a:cubicBezTo>
                  <a:cubicBezTo>
                    <a:pt x="1257" y="1331"/>
                    <a:pt x="1256" y="1315"/>
                    <a:pt x="1255" y="1308"/>
                  </a:cubicBezTo>
                  <a:cubicBezTo>
                    <a:pt x="1255" y="1297"/>
                    <a:pt x="1253" y="1276"/>
                    <a:pt x="1255" y="1266"/>
                  </a:cubicBezTo>
                  <a:cubicBezTo>
                    <a:pt x="1257" y="1259"/>
                    <a:pt x="1263" y="1245"/>
                    <a:pt x="1266" y="1238"/>
                  </a:cubicBezTo>
                  <a:cubicBezTo>
                    <a:pt x="1268" y="1235"/>
                    <a:pt x="1275" y="1228"/>
                    <a:pt x="1274" y="1224"/>
                  </a:cubicBezTo>
                  <a:cubicBezTo>
                    <a:pt x="1273" y="1220"/>
                    <a:pt x="1264" y="1217"/>
                    <a:pt x="1261" y="1214"/>
                  </a:cubicBezTo>
                  <a:cubicBezTo>
                    <a:pt x="1259" y="1212"/>
                    <a:pt x="1258" y="1206"/>
                    <a:pt x="1255" y="1205"/>
                  </a:cubicBezTo>
                  <a:cubicBezTo>
                    <a:pt x="1251" y="1204"/>
                    <a:pt x="1241" y="1212"/>
                    <a:pt x="1236" y="1212"/>
                  </a:cubicBezTo>
                  <a:cubicBezTo>
                    <a:pt x="1230" y="1212"/>
                    <a:pt x="1219" y="1206"/>
                    <a:pt x="1213" y="1205"/>
                  </a:cubicBezTo>
                  <a:cubicBezTo>
                    <a:pt x="1210" y="1205"/>
                    <a:pt x="1205" y="1206"/>
                    <a:pt x="1202" y="1205"/>
                  </a:cubicBezTo>
                  <a:cubicBezTo>
                    <a:pt x="1200" y="1205"/>
                    <a:pt x="1197" y="1202"/>
                    <a:pt x="1196" y="1201"/>
                  </a:cubicBezTo>
                  <a:cubicBezTo>
                    <a:pt x="1193" y="1197"/>
                    <a:pt x="1194" y="1183"/>
                    <a:pt x="1189" y="1182"/>
                  </a:cubicBezTo>
                  <a:cubicBezTo>
                    <a:pt x="1185" y="1181"/>
                    <a:pt x="1181" y="1196"/>
                    <a:pt x="1177" y="1195"/>
                  </a:cubicBezTo>
                  <a:cubicBezTo>
                    <a:pt x="1166" y="1193"/>
                    <a:pt x="1156" y="1166"/>
                    <a:pt x="1159" y="1156"/>
                  </a:cubicBezTo>
                  <a:cubicBezTo>
                    <a:pt x="1160" y="1152"/>
                    <a:pt x="1170" y="1151"/>
                    <a:pt x="1172" y="1148"/>
                  </a:cubicBezTo>
                  <a:cubicBezTo>
                    <a:pt x="1175" y="1144"/>
                    <a:pt x="1170" y="1130"/>
                    <a:pt x="1174" y="1130"/>
                  </a:cubicBezTo>
                  <a:cubicBezTo>
                    <a:pt x="1182" y="1131"/>
                    <a:pt x="1176" y="1158"/>
                    <a:pt x="1183" y="1160"/>
                  </a:cubicBezTo>
                  <a:cubicBezTo>
                    <a:pt x="1186" y="1161"/>
                    <a:pt x="1189" y="1153"/>
                    <a:pt x="1192" y="1153"/>
                  </a:cubicBezTo>
                  <a:cubicBezTo>
                    <a:pt x="1203" y="1153"/>
                    <a:pt x="1219" y="1177"/>
                    <a:pt x="1230" y="1177"/>
                  </a:cubicBezTo>
                  <a:cubicBezTo>
                    <a:pt x="1236" y="1177"/>
                    <a:pt x="1245" y="1162"/>
                    <a:pt x="1252" y="1162"/>
                  </a:cubicBezTo>
                  <a:cubicBezTo>
                    <a:pt x="1256" y="1161"/>
                    <a:pt x="1268" y="1166"/>
                    <a:pt x="1268" y="1170"/>
                  </a:cubicBezTo>
                  <a:cubicBezTo>
                    <a:pt x="1268" y="1174"/>
                    <a:pt x="1253" y="1174"/>
                    <a:pt x="1253" y="1178"/>
                  </a:cubicBezTo>
                  <a:cubicBezTo>
                    <a:pt x="1254" y="1183"/>
                    <a:pt x="1269" y="1177"/>
                    <a:pt x="1272" y="1180"/>
                  </a:cubicBezTo>
                  <a:cubicBezTo>
                    <a:pt x="1277" y="1184"/>
                    <a:pt x="1280" y="1198"/>
                    <a:pt x="1280" y="1204"/>
                  </a:cubicBezTo>
                  <a:cubicBezTo>
                    <a:pt x="1280" y="1206"/>
                    <a:pt x="1276" y="1209"/>
                    <a:pt x="1277" y="1211"/>
                  </a:cubicBezTo>
                  <a:cubicBezTo>
                    <a:pt x="1279" y="1214"/>
                    <a:pt x="1290" y="1210"/>
                    <a:pt x="1293" y="1212"/>
                  </a:cubicBezTo>
                  <a:cubicBezTo>
                    <a:pt x="1297" y="1215"/>
                    <a:pt x="1296" y="1229"/>
                    <a:pt x="1300" y="1232"/>
                  </a:cubicBezTo>
                  <a:cubicBezTo>
                    <a:pt x="1305" y="1236"/>
                    <a:pt x="1321" y="1237"/>
                    <a:pt x="1327" y="1236"/>
                  </a:cubicBezTo>
                  <a:cubicBezTo>
                    <a:pt x="1331" y="1235"/>
                    <a:pt x="1338" y="1232"/>
                    <a:pt x="1339" y="1229"/>
                  </a:cubicBezTo>
                  <a:cubicBezTo>
                    <a:pt x="1341" y="1222"/>
                    <a:pt x="1327" y="1210"/>
                    <a:pt x="1324" y="1203"/>
                  </a:cubicBezTo>
                  <a:cubicBezTo>
                    <a:pt x="1320" y="1197"/>
                    <a:pt x="1312" y="1186"/>
                    <a:pt x="1311" y="1179"/>
                  </a:cubicBezTo>
                  <a:cubicBezTo>
                    <a:pt x="1310" y="1169"/>
                    <a:pt x="1316" y="1150"/>
                    <a:pt x="1316" y="1140"/>
                  </a:cubicBezTo>
                  <a:cubicBezTo>
                    <a:pt x="1316" y="1133"/>
                    <a:pt x="1317" y="1117"/>
                    <a:pt x="1311" y="1113"/>
                  </a:cubicBezTo>
                  <a:cubicBezTo>
                    <a:pt x="1307" y="1111"/>
                    <a:pt x="1297" y="1121"/>
                    <a:pt x="1292" y="1119"/>
                  </a:cubicBezTo>
                  <a:cubicBezTo>
                    <a:pt x="1284" y="1116"/>
                    <a:pt x="1278" y="1097"/>
                    <a:pt x="1277" y="1089"/>
                  </a:cubicBezTo>
                  <a:cubicBezTo>
                    <a:pt x="1276" y="1082"/>
                    <a:pt x="1281" y="1068"/>
                    <a:pt x="1282" y="1061"/>
                  </a:cubicBezTo>
                  <a:cubicBezTo>
                    <a:pt x="1282" y="1058"/>
                    <a:pt x="1279" y="1050"/>
                    <a:pt x="1281" y="1048"/>
                  </a:cubicBezTo>
                  <a:cubicBezTo>
                    <a:pt x="1284" y="1045"/>
                    <a:pt x="1296" y="1051"/>
                    <a:pt x="1300" y="1048"/>
                  </a:cubicBezTo>
                  <a:cubicBezTo>
                    <a:pt x="1302" y="1046"/>
                    <a:pt x="1301" y="1038"/>
                    <a:pt x="1301" y="1035"/>
                  </a:cubicBezTo>
                  <a:cubicBezTo>
                    <a:pt x="1300" y="1026"/>
                    <a:pt x="1299" y="1008"/>
                    <a:pt x="1295" y="1000"/>
                  </a:cubicBezTo>
                  <a:cubicBezTo>
                    <a:pt x="1291" y="992"/>
                    <a:pt x="1277" y="981"/>
                    <a:pt x="1270" y="975"/>
                  </a:cubicBezTo>
                  <a:cubicBezTo>
                    <a:pt x="1266" y="971"/>
                    <a:pt x="1255" y="964"/>
                    <a:pt x="1252" y="958"/>
                  </a:cubicBezTo>
                  <a:cubicBezTo>
                    <a:pt x="1251" y="953"/>
                    <a:pt x="1256" y="942"/>
                    <a:pt x="1255" y="937"/>
                  </a:cubicBezTo>
                  <a:cubicBezTo>
                    <a:pt x="1254" y="931"/>
                    <a:pt x="1245" y="921"/>
                    <a:pt x="1242" y="915"/>
                  </a:cubicBezTo>
                  <a:cubicBezTo>
                    <a:pt x="1238" y="908"/>
                    <a:pt x="1235" y="892"/>
                    <a:pt x="1229" y="887"/>
                  </a:cubicBezTo>
                  <a:cubicBezTo>
                    <a:pt x="1221" y="881"/>
                    <a:pt x="1195" y="887"/>
                    <a:pt x="1188" y="879"/>
                  </a:cubicBezTo>
                  <a:cubicBezTo>
                    <a:pt x="1185" y="876"/>
                    <a:pt x="1188" y="865"/>
                    <a:pt x="1186" y="861"/>
                  </a:cubicBezTo>
                  <a:cubicBezTo>
                    <a:pt x="1184" y="857"/>
                    <a:pt x="1173" y="853"/>
                    <a:pt x="1170" y="848"/>
                  </a:cubicBezTo>
                  <a:cubicBezTo>
                    <a:pt x="1167" y="842"/>
                    <a:pt x="1168" y="828"/>
                    <a:pt x="1165" y="823"/>
                  </a:cubicBezTo>
                  <a:cubicBezTo>
                    <a:pt x="1163" y="819"/>
                    <a:pt x="1156" y="814"/>
                    <a:pt x="1154" y="810"/>
                  </a:cubicBezTo>
                  <a:cubicBezTo>
                    <a:pt x="1151" y="806"/>
                    <a:pt x="1143" y="795"/>
                    <a:pt x="1146" y="791"/>
                  </a:cubicBezTo>
                  <a:cubicBezTo>
                    <a:pt x="1152" y="786"/>
                    <a:pt x="1167" y="799"/>
                    <a:pt x="1172" y="804"/>
                  </a:cubicBezTo>
                  <a:cubicBezTo>
                    <a:pt x="1177" y="808"/>
                    <a:pt x="1179" y="826"/>
                    <a:pt x="1185" y="826"/>
                  </a:cubicBezTo>
                  <a:cubicBezTo>
                    <a:pt x="1189" y="827"/>
                    <a:pt x="1194" y="818"/>
                    <a:pt x="1194" y="815"/>
                  </a:cubicBezTo>
                  <a:cubicBezTo>
                    <a:pt x="1194" y="809"/>
                    <a:pt x="1183" y="802"/>
                    <a:pt x="1181" y="797"/>
                  </a:cubicBezTo>
                  <a:cubicBezTo>
                    <a:pt x="1181" y="794"/>
                    <a:pt x="1185" y="786"/>
                    <a:pt x="1183" y="784"/>
                  </a:cubicBezTo>
                  <a:cubicBezTo>
                    <a:pt x="1179" y="779"/>
                    <a:pt x="1163" y="787"/>
                    <a:pt x="1158" y="784"/>
                  </a:cubicBezTo>
                  <a:cubicBezTo>
                    <a:pt x="1153" y="781"/>
                    <a:pt x="1149" y="769"/>
                    <a:pt x="1146" y="764"/>
                  </a:cubicBezTo>
                  <a:cubicBezTo>
                    <a:pt x="1143" y="758"/>
                    <a:pt x="1136" y="747"/>
                    <a:pt x="1134" y="740"/>
                  </a:cubicBezTo>
                  <a:cubicBezTo>
                    <a:pt x="1133" y="736"/>
                    <a:pt x="1132" y="727"/>
                    <a:pt x="1134" y="723"/>
                  </a:cubicBezTo>
                  <a:cubicBezTo>
                    <a:pt x="1136" y="720"/>
                    <a:pt x="1145" y="718"/>
                    <a:pt x="1145" y="714"/>
                  </a:cubicBezTo>
                  <a:cubicBezTo>
                    <a:pt x="1145" y="711"/>
                    <a:pt x="1134" y="710"/>
                    <a:pt x="1134" y="707"/>
                  </a:cubicBezTo>
                  <a:cubicBezTo>
                    <a:pt x="1133" y="697"/>
                    <a:pt x="1152" y="684"/>
                    <a:pt x="1160" y="678"/>
                  </a:cubicBezTo>
                  <a:cubicBezTo>
                    <a:pt x="1163" y="677"/>
                    <a:pt x="1171" y="677"/>
                    <a:pt x="1173" y="674"/>
                  </a:cubicBezTo>
                  <a:cubicBezTo>
                    <a:pt x="1175" y="669"/>
                    <a:pt x="1171" y="658"/>
                    <a:pt x="1166" y="656"/>
                  </a:cubicBezTo>
                  <a:cubicBezTo>
                    <a:pt x="1163" y="654"/>
                    <a:pt x="1156" y="660"/>
                    <a:pt x="1153" y="660"/>
                  </a:cubicBezTo>
                  <a:cubicBezTo>
                    <a:pt x="1148" y="662"/>
                    <a:pt x="1137" y="661"/>
                    <a:pt x="1134" y="664"/>
                  </a:cubicBezTo>
                  <a:cubicBezTo>
                    <a:pt x="1129" y="671"/>
                    <a:pt x="1139" y="690"/>
                    <a:pt x="1134" y="696"/>
                  </a:cubicBezTo>
                  <a:cubicBezTo>
                    <a:pt x="1131" y="700"/>
                    <a:pt x="1118" y="697"/>
                    <a:pt x="1114" y="700"/>
                  </a:cubicBezTo>
                  <a:cubicBezTo>
                    <a:pt x="1111" y="702"/>
                    <a:pt x="1106" y="710"/>
                    <a:pt x="1106" y="714"/>
                  </a:cubicBezTo>
                  <a:cubicBezTo>
                    <a:pt x="1105" y="718"/>
                    <a:pt x="1116" y="725"/>
                    <a:pt x="1114" y="729"/>
                  </a:cubicBezTo>
                  <a:cubicBezTo>
                    <a:pt x="1112" y="732"/>
                    <a:pt x="1102" y="730"/>
                    <a:pt x="1098" y="728"/>
                  </a:cubicBezTo>
                  <a:cubicBezTo>
                    <a:pt x="1095" y="726"/>
                    <a:pt x="1093" y="717"/>
                    <a:pt x="1089" y="715"/>
                  </a:cubicBezTo>
                  <a:cubicBezTo>
                    <a:pt x="1087" y="714"/>
                    <a:pt x="1078" y="714"/>
                    <a:pt x="1078" y="716"/>
                  </a:cubicBezTo>
                  <a:cubicBezTo>
                    <a:pt x="1078" y="719"/>
                    <a:pt x="1083" y="738"/>
                    <a:pt x="1078" y="742"/>
                  </a:cubicBezTo>
                  <a:cubicBezTo>
                    <a:pt x="1070" y="749"/>
                    <a:pt x="1046" y="742"/>
                    <a:pt x="1036" y="739"/>
                  </a:cubicBezTo>
                  <a:cubicBezTo>
                    <a:pt x="1028" y="736"/>
                    <a:pt x="1012" y="713"/>
                    <a:pt x="1006" y="719"/>
                  </a:cubicBezTo>
                  <a:cubicBezTo>
                    <a:pt x="1001" y="725"/>
                    <a:pt x="1021" y="742"/>
                    <a:pt x="1023" y="745"/>
                  </a:cubicBezTo>
                  <a:cubicBezTo>
                    <a:pt x="1025" y="748"/>
                    <a:pt x="1016" y="748"/>
                    <a:pt x="1016" y="751"/>
                  </a:cubicBezTo>
                  <a:cubicBezTo>
                    <a:pt x="1014" y="755"/>
                    <a:pt x="1022" y="765"/>
                    <a:pt x="1027" y="767"/>
                  </a:cubicBezTo>
                  <a:cubicBezTo>
                    <a:pt x="1032" y="768"/>
                    <a:pt x="1041" y="757"/>
                    <a:pt x="1046" y="757"/>
                  </a:cubicBezTo>
                  <a:cubicBezTo>
                    <a:pt x="1057" y="758"/>
                    <a:pt x="1086" y="771"/>
                    <a:pt x="1084" y="782"/>
                  </a:cubicBezTo>
                  <a:cubicBezTo>
                    <a:pt x="1083" y="786"/>
                    <a:pt x="1072" y="785"/>
                    <a:pt x="1068" y="785"/>
                  </a:cubicBezTo>
                  <a:cubicBezTo>
                    <a:pt x="1063" y="784"/>
                    <a:pt x="1053" y="776"/>
                    <a:pt x="1051" y="776"/>
                  </a:cubicBezTo>
                  <a:cubicBezTo>
                    <a:pt x="1048" y="776"/>
                    <a:pt x="1037" y="779"/>
                    <a:pt x="1035" y="783"/>
                  </a:cubicBezTo>
                  <a:cubicBezTo>
                    <a:pt x="1035" y="786"/>
                    <a:pt x="1045" y="792"/>
                    <a:pt x="1043" y="795"/>
                  </a:cubicBezTo>
                  <a:cubicBezTo>
                    <a:pt x="1041" y="798"/>
                    <a:pt x="1032" y="794"/>
                    <a:pt x="1030" y="792"/>
                  </a:cubicBezTo>
                  <a:cubicBezTo>
                    <a:pt x="1027" y="789"/>
                    <a:pt x="1028" y="777"/>
                    <a:pt x="1024" y="776"/>
                  </a:cubicBezTo>
                  <a:cubicBezTo>
                    <a:pt x="1017" y="775"/>
                    <a:pt x="1013" y="802"/>
                    <a:pt x="1006" y="800"/>
                  </a:cubicBezTo>
                  <a:cubicBezTo>
                    <a:pt x="998" y="797"/>
                    <a:pt x="1010" y="775"/>
                    <a:pt x="1006" y="768"/>
                  </a:cubicBezTo>
                  <a:cubicBezTo>
                    <a:pt x="1004" y="763"/>
                    <a:pt x="993" y="760"/>
                    <a:pt x="991" y="756"/>
                  </a:cubicBezTo>
                  <a:cubicBezTo>
                    <a:pt x="988" y="751"/>
                    <a:pt x="988" y="737"/>
                    <a:pt x="986" y="731"/>
                  </a:cubicBezTo>
                  <a:cubicBezTo>
                    <a:pt x="983" y="722"/>
                    <a:pt x="971" y="708"/>
                    <a:pt x="969" y="699"/>
                  </a:cubicBezTo>
                  <a:cubicBezTo>
                    <a:pt x="968" y="696"/>
                    <a:pt x="972" y="688"/>
                    <a:pt x="969" y="686"/>
                  </a:cubicBezTo>
                  <a:cubicBezTo>
                    <a:pt x="959" y="676"/>
                    <a:pt x="915" y="701"/>
                    <a:pt x="911" y="687"/>
                  </a:cubicBezTo>
                  <a:cubicBezTo>
                    <a:pt x="909" y="676"/>
                    <a:pt x="949" y="679"/>
                    <a:pt x="951" y="668"/>
                  </a:cubicBezTo>
                  <a:cubicBezTo>
                    <a:pt x="954" y="655"/>
                    <a:pt x="910" y="636"/>
                    <a:pt x="918" y="624"/>
                  </a:cubicBezTo>
                  <a:cubicBezTo>
                    <a:pt x="922" y="618"/>
                    <a:pt x="940" y="628"/>
                    <a:pt x="946" y="632"/>
                  </a:cubicBezTo>
                  <a:cubicBezTo>
                    <a:pt x="953" y="636"/>
                    <a:pt x="957" y="658"/>
                    <a:pt x="964" y="657"/>
                  </a:cubicBezTo>
                  <a:cubicBezTo>
                    <a:pt x="971" y="656"/>
                    <a:pt x="966" y="631"/>
                    <a:pt x="972" y="632"/>
                  </a:cubicBezTo>
                  <a:cubicBezTo>
                    <a:pt x="978" y="633"/>
                    <a:pt x="970" y="653"/>
                    <a:pt x="975" y="657"/>
                  </a:cubicBezTo>
                  <a:cubicBezTo>
                    <a:pt x="980" y="661"/>
                    <a:pt x="993" y="656"/>
                    <a:pt x="999" y="655"/>
                  </a:cubicBezTo>
                  <a:cubicBezTo>
                    <a:pt x="1007" y="654"/>
                    <a:pt x="1026" y="655"/>
                    <a:pt x="1028" y="648"/>
                  </a:cubicBezTo>
                  <a:cubicBezTo>
                    <a:pt x="1029" y="643"/>
                    <a:pt x="1014" y="639"/>
                    <a:pt x="1010" y="635"/>
                  </a:cubicBezTo>
                  <a:cubicBezTo>
                    <a:pt x="1003" y="628"/>
                    <a:pt x="996" y="610"/>
                    <a:pt x="988" y="606"/>
                  </a:cubicBezTo>
                  <a:cubicBezTo>
                    <a:pt x="976" y="600"/>
                    <a:pt x="949" y="603"/>
                    <a:pt x="936" y="606"/>
                  </a:cubicBezTo>
                  <a:cubicBezTo>
                    <a:pt x="931" y="606"/>
                    <a:pt x="923" y="613"/>
                    <a:pt x="918" y="613"/>
                  </a:cubicBezTo>
                  <a:cubicBezTo>
                    <a:pt x="909" y="613"/>
                    <a:pt x="890" y="604"/>
                    <a:pt x="885" y="596"/>
                  </a:cubicBezTo>
                  <a:cubicBezTo>
                    <a:pt x="881" y="589"/>
                    <a:pt x="887" y="572"/>
                    <a:pt x="885" y="565"/>
                  </a:cubicBezTo>
                  <a:cubicBezTo>
                    <a:pt x="882" y="552"/>
                    <a:pt x="873" y="523"/>
                    <a:pt x="861" y="518"/>
                  </a:cubicBezTo>
                  <a:cubicBezTo>
                    <a:pt x="856" y="516"/>
                    <a:pt x="845" y="528"/>
                    <a:pt x="839" y="526"/>
                  </a:cubicBezTo>
                  <a:cubicBezTo>
                    <a:pt x="834" y="524"/>
                    <a:pt x="832" y="512"/>
                    <a:pt x="827" y="510"/>
                  </a:cubicBezTo>
                  <a:cubicBezTo>
                    <a:pt x="823" y="508"/>
                    <a:pt x="812" y="509"/>
                    <a:pt x="807" y="510"/>
                  </a:cubicBezTo>
                  <a:cubicBezTo>
                    <a:pt x="799" y="511"/>
                    <a:pt x="781" y="510"/>
                    <a:pt x="777" y="516"/>
                  </a:cubicBezTo>
                  <a:cubicBezTo>
                    <a:pt x="773" y="522"/>
                    <a:pt x="785" y="535"/>
                    <a:pt x="782" y="540"/>
                  </a:cubicBezTo>
                  <a:cubicBezTo>
                    <a:pt x="780" y="542"/>
                    <a:pt x="774" y="541"/>
                    <a:pt x="772" y="543"/>
                  </a:cubicBezTo>
                  <a:cubicBezTo>
                    <a:pt x="765" y="550"/>
                    <a:pt x="768" y="578"/>
                    <a:pt x="759" y="582"/>
                  </a:cubicBezTo>
                  <a:cubicBezTo>
                    <a:pt x="751" y="585"/>
                    <a:pt x="733" y="574"/>
                    <a:pt x="731" y="566"/>
                  </a:cubicBezTo>
                  <a:cubicBezTo>
                    <a:pt x="730" y="558"/>
                    <a:pt x="746" y="547"/>
                    <a:pt x="750" y="540"/>
                  </a:cubicBezTo>
                  <a:cubicBezTo>
                    <a:pt x="753" y="537"/>
                    <a:pt x="760" y="530"/>
                    <a:pt x="759" y="526"/>
                  </a:cubicBezTo>
                  <a:cubicBezTo>
                    <a:pt x="758" y="522"/>
                    <a:pt x="746" y="520"/>
                    <a:pt x="746" y="516"/>
                  </a:cubicBezTo>
                  <a:cubicBezTo>
                    <a:pt x="747" y="511"/>
                    <a:pt x="768" y="515"/>
                    <a:pt x="767" y="510"/>
                  </a:cubicBezTo>
                  <a:cubicBezTo>
                    <a:pt x="766" y="501"/>
                    <a:pt x="737" y="513"/>
                    <a:pt x="731" y="506"/>
                  </a:cubicBezTo>
                  <a:cubicBezTo>
                    <a:pt x="726" y="500"/>
                    <a:pt x="736" y="480"/>
                    <a:pt x="731" y="473"/>
                  </a:cubicBezTo>
                  <a:cubicBezTo>
                    <a:pt x="728" y="469"/>
                    <a:pt x="717" y="466"/>
                    <a:pt x="712" y="467"/>
                  </a:cubicBezTo>
                  <a:cubicBezTo>
                    <a:pt x="708" y="469"/>
                    <a:pt x="704" y="482"/>
                    <a:pt x="699" y="482"/>
                  </a:cubicBezTo>
                  <a:cubicBezTo>
                    <a:pt x="691" y="483"/>
                    <a:pt x="681" y="466"/>
                    <a:pt x="674" y="461"/>
                  </a:cubicBezTo>
                  <a:cubicBezTo>
                    <a:pt x="670" y="459"/>
                    <a:pt x="660" y="454"/>
                    <a:pt x="655" y="452"/>
                  </a:cubicBezTo>
                  <a:cubicBezTo>
                    <a:pt x="648" y="450"/>
                    <a:pt x="635" y="445"/>
                    <a:pt x="629" y="447"/>
                  </a:cubicBezTo>
                  <a:cubicBezTo>
                    <a:pt x="621" y="450"/>
                    <a:pt x="605" y="463"/>
                    <a:pt x="605" y="472"/>
                  </a:cubicBezTo>
                  <a:cubicBezTo>
                    <a:pt x="605" y="476"/>
                    <a:pt x="614" y="481"/>
                    <a:pt x="617" y="484"/>
                  </a:cubicBezTo>
                  <a:cubicBezTo>
                    <a:pt x="619" y="487"/>
                    <a:pt x="626" y="491"/>
                    <a:pt x="626" y="495"/>
                  </a:cubicBezTo>
                  <a:cubicBezTo>
                    <a:pt x="627" y="500"/>
                    <a:pt x="623" y="513"/>
                    <a:pt x="618" y="514"/>
                  </a:cubicBezTo>
                  <a:cubicBezTo>
                    <a:pt x="613" y="514"/>
                    <a:pt x="610" y="501"/>
                    <a:pt x="605" y="499"/>
                  </a:cubicBezTo>
                  <a:cubicBezTo>
                    <a:pt x="599" y="497"/>
                    <a:pt x="584" y="505"/>
                    <a:pt x="577" y="504"/>
                  </a:cubicBezTo>
                  <a:cubicBezTo>
                    <a:pt x="569" y="504"/>
                    <a:pt x="553" y="497"/>
                    <a:pt x="546" y="495"/>
                  </a:cubicBezTo>
                  <a:cubicBezTo>
                    <a:pt x="539" y="492"/>
                    <a:pt x="525" y="489"/>
                    <a:pt x="520" y="484"/>
                  </a:cubicBezTo>
                  <a:cubicBezTo>
                    <a:pt x="511" y="476"/>
                    <a:pt x="502" y="453"/>
                    <a:pt x="499" y="442"/>
                  </a:cubicBezTo>
                  <a:cubicBezTo>
                    <a:pt x="497" y="434"/>
                    <a:pt x="494" y="417"/>
                    <a:pt x="499" y="411"/>
                  </a:cubicBezTo>
                  <a:cubicBezTo>
                    <a:pt x="503" y="407"/>
                    <a:pt x="517" y="413"/>
                    <a:pt x="523" y="411"/>
                  </a:cubicBezTo>
                  <a:cubicBezTo>
                    <a:pt x="528" y="410"/>
                    <a:pt x="536" y="403"/>
                    <a:pt x="540" y="400"/>
                  </a:cubicBezTo>
                  <a:cubicBezTo>
                    <a:pt x="543" y="397"/>
                    <a:pt x="550" y="393"/>
                    <a:pt x="552" y="389"/>
                  </a:cubicBezTo>
                  <a:cubicBezTo>
                    <a:pt x="554" y="386"/>
                    <a:pt x="553" y="379"/>
                    <a:pt x="553" y="375"/>
                  </a:cubicBezTo>
                  <a:cubicBezTo>
                    <a:pt x="553" y="371"/>
                    <a:pt x="553" y="363"/>
                    <a:pt x="550" y="360"/>
                  </a:cubicBezTo>
                  <a:cubicBezTo>
                    <a:pt x="545" y="356"/>
                    <a:pt x="528" y="365"/>
                    <a:pt x="525" y="360"/>
                  </a:cubicBezTo>
                  <a:cubicBezTo>
                    <a:pt x="522" y="356"/>
                    <a:pt x="534" y="345"/>
                    <a:pt x="532" y="339"/>
                  </a:cubicBezTo>
                  <a:cubicBezTo>
                    <a:pt x="531" y="335"/>
                    <a:pt x="524" y="326"/>
                    <a:pt x="519" y="327"/>
                  </a:cubicBezTo>
                  <a:cubicBezTo>
                    <a:pt x="515" y="328"/>
                    <a:pt x="512" y="339"/>
                    <a:pt x="511" y="343"/>
                  </a:cubicBezTo>
                  <a:cubicBezTo>
                    <a:pt x="510" y="349"/>
                    <a:pt x="515" y="361"/>
                    <a:pt x="512" y="367"/>
                  </a:cubicBezTo>
                  <a:cubicBezTo>
                    <a:pt x="511" y="371"/>
                    <a:pt x="503" y="375"/>
                    <a:pt x="499" y="378"/>
                  </a:cubicBezTo>
                  <a:cubicBezTo>
                    <a:pt x="494" y="382"/>
                    <a:pt x="484" y="391"/>
                    <a:pt x="477" y="393"/>
                  </a:cubicBezTo>
                  <a:cubicBezTo>
                    <a:pt x="471" y="395"/>
                    <a:pt x="459" y="392"/>
                    <a:pt x="453" y="393"/>
                  </a:cubicBezTo>
                  <a:cubicBezTo>
                    <a:pt x="449" y="394"/>
                    <a:pt x="441" y="395"/>
                    <a:pt x="439" y="398"/>
                  </a:cubicBezTo>
                  <a:cubicBezTo>
                    <a:pt x="436" y="406"/>
                    <a:pt x="448" y="421"/>
                    <a:pt x="453" y="428"/>
                  </a:cubicBezTo>
                  <a:cubicBezTo>
                    <a:pt x="457" y="435"/>
                    <a:pt x="473" y="445"/>
                    <a:pt x="475" y="453"/>
                  </a:cubicBezTo>
                  <a:cubicBezTo>
                    <a:pt x="478" y="459"/>
                    <a:pt x="477" y="475"/>
                    <a:pt x="474" y="480"/>
                  </a:cubicBezTo>
                  <a:cubicBezTo>
                    <a:pt x="472" y="483"/>
                    <a:pt x="467" y="486"/>
                    <a:pt x="464" y="486"/>
                  </a:cubicBezTo>
                  <a:cubicBezTo>
                    <a:pt x="460" y="486"/>
                    <a:pt x="455" y="478"/>
                    <a:pt x="452" y="479"/>
                  </a:cubicBezTo>
                  <a:cubicBezTo>
                    <a:pt x="449" y="479"/>
                    <a:pt x="445" y="484"/>
                    <a:pt x="445" y="487"/>
                  </a:cubicBezTo>
                  <a:cubicBezTo>
                    <a:pt x="445" y="492"/>
                    <a:pt x="452" y="500"/>
                    <a:pt x="453" y="504"/>
                  </a:cubicBezTo>
                  <a:cubicBezTo>
                    <a:pt x="453" y="509"/>
                    <a:pt x="454" y="522"/>
                    <a:pt x="450" y="523"/>
                  </a:cubicBezTo>
                  <a:cubicBezTo>
                    <a:pt x="446" y="524"/>
                    <a:pt x="443" y="514"/>
                    <a:pt x="439" y="512"/>
                  </a:cubicBezTo>
                  <a:cubicBezTo>
                    <a:pt x="436" y="509"/>
                    <a:pt x="427" y="505"/>
                    <a:pt x="422" y="506"/>
                  </a:cubicBezTo>
                  <a:cubicBezTo>
                    <a:pt x="418" y="507"/>
                    <a:pt x="411" y="518"/>
                    <a:pt x="407" y="516"/>
                  </a:cubicBezTo>
                  <a:cubicBezTo>
                    <a:pt x="399" y="513"/>
                    <a:pt x="407" y="489"/>
                    <a:pt x="402" y="482"/>
                  </a:cubicBezTo>
                  <a:cubicBezTo>
                    <a:pt x="401" y="481"/>
                    <a:pt x="396" y="482"/>
                    <a:pt x="396" y="480"/>
                  </a:cubicBezTo>
                  <a:cubicBezTo>
                    <a:pt x="394" y="476"/>
                    <a:pt x="402" y="467"/>
                    <a:pt x="404" y="463"/>
                  </a:cubicBezTo>
                  <a:cubicBezTo>
                    <a:pt x="408" y="457"/>
                    <a:pt x="419" y="448"/>
                    <a:pt x="422" y="442"/>
                  </a:cubicBezTo>
                  <a:cubicBezTo>
                    <a:pt x="425" y="437"/>
                    <a:pt x="433" y="427"/>
                    <a:pt x="431" y="422"/>
                  </a:cubicBezTo>
                  <a:cubicBezTo>
                    <a:pt x="428" y="415"/>
                    <a:pt x="411" y="411"/>
                    <a:pt x="404" y="408"/>
                  </a:cubicBezTo>
                  <a:cubicBezTo>
                    <a:pt x="398" y="406"/>
                    <a:pt x="384" y="403"/>
                    <a:pt x="378" y="400"/>
                  </a:cubicBezTo>
                  <a:cubicBezTo>
                    <a:pt x="370" y="395"/>
                    <a:pt x="358" y="382"/>
                    <a:pt x="351" y="376"/>
                  </a:cubicBezTo>
                  <a:cubicBezTo>
                    <a:pt x="346" y="372"/>
                    <a:pt x="332" y="365"/>
                    <a:pt x="328" y="359"/>
                  </a:cubicBezTo>
                  <a:cubicBezTo>
                    <a:pt x="320" y="350"/>
                    <a:pt x="300" y="324"/>
                    <a:pt x="309" y="316"/>
                  </a:cubicBezTo>
                  <a:cubicBezTo>
                    <a:pt x="313" y="311"/>
                    <a:pt x="329" y="320"/>
                    <a:pt x="333" y="325"/>
                  </a:cubicBezTo>
                  <a:cubicBezTo>
                    <a:pt x="338" y="330"/>
                    <a:pt x="338" y="343"/>
                    <a:pt x="342" y="349"/>
                  </a:cubicBezTo>
                  <a:cubicBezTo>
                    <a:pt x="345" y="353"/>
                    <a:pt x="352" y="365"/>
                    <a:pt x="357" y="364"/>
                  </a:cubicBezTo>
                  <a:cubicBezTo>
                    <a:pt x="362" y="363"/>
                    <a:pt x="362" y="350"/>
                    <a:pt x="362" y="345"/>
                  </a:cubicBezTo>
                  <a:cubicBezTo>
                    <a:pt x="362" y="341"/>
                    <a:pt x="359" y="333"/>
                    <a:pt x="357" y="329"/>
                  </a:cubicBezTo>
                  <a:cubicBezTo>
                    <a:pt x="353" y="321"/>
                    <a:pt x="342" y="307"/>
                    <a:pt x="335" y="300"/>
                  </a:cubicBezTo>
                  <a:cubicBezTo>
                    <a:pt x="326" y="291"/>
                    <a:pt x="301" y="278"/>
                    <a:pt x="292" y="267"/>
                  </a:cubicBezTo>
                  <a:cubicBezTo>
                    <a:pt x="280" y="254"/>
                    <a:pt x="263" y="221"/>
                    <a:pt x="256" y="205"/>
                  </a:cubicBezTo>
                  <a:cubicBezTo>
                    <a:pt x="249" y="189"/>
                    <a:pt x="240" y="156"/>
                    <a:pt x="238" y="139"/>
                  </a:cubicBezTo>
                  <a:cubicBezTo>
                    <a:pt x="237" y="135"/>
                    <a:pt x="240" y="126"/>
                    <a:pt x="238" y="122"/>
                  </a:cubicBezTo>
                  <a:cubicBezTo>
                    <a:pt x="235" y="119"/>
                    <a:pt x="224" y="114"/>
                    <a:pt x="221" y="117"/>
                  </a:cubicBezTo>
                  <a:cubicBezTo>
                    <a:pt x="218" y="119"/>
                    <a:pt x="219" y="127"/>
                    <a:pt x="221" y="131"/>
                  </a:cubicBezTo>
                  <a:cubicBezTo>
                    <a:pt x="222" y="136"/>
                    <a:pt x="233" y="143"/>
                    <a:pt x="234" y="148"/>
                  </a:cubicBezTo>
                  <a:cubicBezTo>
                    <a:pt x="236" y="158"/>
                    <a:pt x="237" y="189"/>
                    <a:pt x="226" y="190"/>
                  </a:cubicBezTo>
                  <a:cubicBezTo>
                    <a:pt x="221" y="191"/>
                    <a:pt x="218" y="177"/>
                    <a:pt x="216" y="172"/>
                  </a:cubicBezTo>
                  <a:cubicBezTo>
                    <a:pt x="214" y="169"/>
                    <a:pt x="208" y="163"/>
                    <a:pt x="209" y="159"/>
                  </a:cubicBezTo>
                  <a:cubicBezTo>
                    <a:pt x="210" y="156"/>
                    <a:pt x="222" y="157"/>
                    <a:pt x="222" y="154"/>
                  </a:cubicBezTo>
                  <a:cubicBezTo>
                    <a:pt x="224" y="148"/>
                    <a:pt x="214" y="137"/>
                    <a:pt x="209" y="137"/>
                  </a:cubicBezTo>
                  <a:cubicBezTo>
                    <a:pt x="203" y="138"/>
                    <a:pt x="203" y="158"/>
                    <a:pt x="197" y="159"/>
                  </a:cubicBezTo>
                  <a:cubicBezTo>
                    <a:pt x="190" y="160"/>
                    <a:pt x="174" y="146"/>
                    <a:pt x="177" y="139"/>
                  </a:cubicBezTo>
                  <a:cubicBezTo>
                    <a:pt x="179" y="135"/>
                    <a:pt x="191" y="141"/>
                    <a:pt x="195" y="138"/>
                  </a:cubicBezTo>
                  <a:cubicBezTo>
                    <a:pt x="200" y="135"/>
                    <a:pt x="208" y="121"/>
                    <a:pt x="204" y="117"/>
                  </a:cubicBezTo>
                  <a:cubicBezTo>
                    <a:pt x="197" y="110"/>
                    <a:pt x="179" y="131"/>
                    <a:pt x="170" y="131"/>
                  </a:cubicBezTo>
                  <a:cubicBezTo>
                    <a:pt x="167" y="131"/>
                    <a:pt x="159" y="128"/>
                    <a:pt x="158" y="125"/>
                  </a:cubicBezTo>
                  <a:cubicBezTo>
                    <a:pt x="158" y="122"/>
                    <a:pt x="164" y="118"/>
                    <a:pt x="167" y="117"/>
                  </a:cubicBezTo>
                  <a:cubicBezTo>
                    <a:pt x="172" y="113"/>
                    <a:pt x="188" y="110"/>
                    <a:pt x="189" y="103"/>
                  </a:cubicBezTo>
                  <a:cubicBezTo>
                    <a:pt x="191" y="98"/>
                    <a:pt x="178" y="90"/>
                    <a:pt x="176" y="84"/>
                  </a:cubicBezTo>
                  <a:cubicBezTo>
                    <a:pt x="174" y="80"/>
                    <a:pt x="169" y="68"/>
                    <a:pt x="173" y="65"/>
                  </a:cubicBezTo>
                  <a:cubicBezTo>
                    <a:pt x="182" y="61"/>
                    <a:pt x="192" y="93"/>
                    <a:pt x="203" y="94"/>
                  </a:cubicBezTo>
                  <a:cubicBezTo>
                    <a:pt x="206" y="94"/>
                    <a:pt x="212" y="84"/>
                    <a:pt x="216" y="85"/>
                  </a:cubicBezTo>
                  <a:cubicBezTo>
                    <a:pt x="221" y="87"/>
                    <a:pt x="218" y="103"/>
                    <a:pt x="222" y="106"/>
                  </a:cubicBezTo>
                  <a:cubicBezTo>
                    <a:pt x="227" y="109"/>
                    <a:pt x="239" y="110"/>
                    <a:pt x="243" y="106"/>
                  </a:cubicBezTo>
                  <a:cubicBezTo>
                    <a:pt x="253" y="98"/>
                    <a:pt x="245" y="68"/>
                    <a:pt x="247" y="56"/>
                  </a:cubicBezTo>
                  <a:cubicBezTo>
                    <a:pt x="248" y="49"/>
                    <a:pt x="249" y="34"/>
                    <a:pt x="253" y="28"/>
                  </a:cubicBezTo>
                  <a:cubicBezTo>
                    <a:pt x="256" y="24"/>
                    <a:pt x="272" y="24"/>
                    <a:pt x="273" y="18"/>
                  </a:cubicBezTo>
                  <a:cubicBezTo>
                    <a:pt x="274" y="12"/>
                    <a:pt x="261" y="2"/>
                    <a:pt x="255" y="1"/>
                  </a:cubicBezTo>
                  <a:cubicBezTo>
                    <a:pt x="247" y="0"/>
                    <a:pt x="230" y="6"/>
                    <a:pt x="226" y="12"/>
                  </a:cubicBezTo>
                  <a:cubicBezTo>
                    <a:pt x="225" y="15"/>
                    <a:pt x="230" y="22"/>
                    <a:pt x="228" y="24"/>
                  </a:cubicBezTo>
                  <a:cubicBezTo>
                    <a:pt x="224" y="28"/>
                    <a:pt x="210" y="24"/>
                    <a:pt x="204" y="24"/>
                  </a:cubicBezTo>
                  <a:cubicBezTo>
                    <a:pt x="196" y="23"/>
                    <a:pt x="181" y="22"/>
                    <a:pt x="174" y="22"/>
                  </a:cubicBezTo>
                  <a:cubicBezTo>
                    <a:pt x="165" y="21"/>
                    <a:pt x="146" y="12"/>
                    <a:pt x="139" y="18"/>
                  </a:cubicBezTo>
                  <a:cubicBezTo>
                    <a:pt x="136" y="21"/>
                    <a:pt x="140" y="30"/>
                    <a:pt x="139" y="33"/>
                  </a:cubicBezTo>
                  <a:cubicBezTo>
                    <a:pt x="137" y="38"/>
                    <a:pt x="131" y="47"/>
                    <a:pt x="127" y="49"/>
                  </a:cubicBezTo>
                  <a:cubicBezTo>
                    <a:pt x="121" y="52"/>
                    <a:pt x="108" y="49"/>
                    <a:pt x="102" y="48"/>
                  </a:cubicBezTo>
                  <a:cubicBezTo>
                    <a:pt x="96" y="47"/>
                    <a:pt x="83" y="43"/>
                    <a:pt x="77" y="42"/>
                  </a:cubicBezTo>
                  <a:cubicBezTo>
                    <a:pt x="68" y="39"/>
                    <a:pt x="51" y="34"/>
                    <a:pt x="42" y="32"/>
                  </a:cubicBezTo>
                  <a:cubicBezTo>
                    <a:pt x="36" y="31"/>
                    <a:pt x="22" y="27"/>
                    <a:pt x="18" y="31"/>
                  </a:cubicBezTo>
                  <a:cubicBezTo>
                    <a:pt x="15" y="34"/>
                    <a:pt x="19" y="44"/>
                    <a:pt x="18" y="48"/>
                  </a:cubicBezTo>
                  <a:cubicBezTo>
                    <a:pt x="16" y="54"/>
                    <a:pt x="0" y="60"/>
                    <a:pt x="1" y="66"/>
                  </a:cubicBezTo>
                  <a:cubicBezTo>
                    <a:pt x="1" y="72"/>
                    <a:pt x="15" y="75"/>
                    <a:pt x="19" y="79"/>
                  </a:cubicBezTo>
                  <a:cubicBezTo>
                    <a:pt x="24" y="83"/>
                    <a:pt x="35" y="91"/>
                    <a:pt x="38" y="98"/>
                  </a:cubicBezTo>
                  <a:cubicBezTo>
                    <a:pt x="39" y="101"/>
                    <a:pt x="36" y="108"/>
                    <a:pt x="38" y="111"/>
                  </a:cubicBezTo>
                  <a:cubicBezTo>
                    <a:pt x="40" y="114"/>
                    <a:pt x="50" y="112"/>
                    <a:pt x="54" y="114"/>
                  </a:cubicBezTo>
                  <a:cubicBezTo>
                    <a:pt x="67" y="121"/>
                    <a:pt x="86" y="145"/>
                    <a:pt x="95" y="155"/>
                  </a:cubicBezTo>
                  <a:cubicBezTo>
                    <a:pt x="122" y="185"/>
                    <a:pt x="173" y="247"/>
                    <a:pt x="197" y="279"/>
                  </a:cubicBezTo>
                  <a:cubicBezTo>
                    <a:pt x="219" y="307"/>
                    <a:pt x="259" y="368"/>
                    <a:pt x="280" y="397"/>
                  </a:cubicBezTo>
                  <a:cubicBezTo>
                    <a:pt x="293" y="415"/>
                    <a:pt x="323" y="450"/>
                    <a:pt x="333" y="470"/>
                  </a:cubicBezTo>
                  <a:cubicBezTo>
                    <a:pt x="345" y="493"/>
                    <a:pt x="365" y="542"/>
                    <a:pt x="367" y="568"/>
                  </a:cubicBezTo>
                  <a:cubicBezTo>
                    <a:pt x="369" y="582"/>
                    <a:pt x="362" y="611"/>
                    <a:pt x="357" y="625"/>
                  </a:cubicBezTo>
                  <a:cubicBezTo>
                    <a:pt x="355" y="632"/>
                    <a:pt x="350" y="647"/>
                    <a:pt x="344" y="652"/>
                  </a:cubicBezTo>
                  <a:cubicBezTo>
                    <a:pt x="341" y="654"/>
                    <a:pt x="334" y="654"/>
                    <a:pt x="330" y="655"/>
                  </a:cubicBezTo>
                  <a:cubicBezTo>
                    <a:pt x="323" y="655"/>
                    <a:pt x="309" y="654"/>
                    <a:pt x="302" y="654"/>
                  </a:cubicBezTo>
                  <a:cubicBezTo>
                    <a:pt x="300" y="654"/>
                    <a:pt x="296" y="653"/>
                    <a:pt x="294" y="654"/>
                  </a:cubicBezTo>
                  <a:cubicBezTo>
                    <a:pt x="290" y="655"/>
                    <a:pt x="282" y="660"/>
                    <a:pt x="281" y="664"/>
                  </a:cubicBezTo>
                  <a:cubicBezTo>
                    <a:pt x="281" y="669"/>
                    <a:pt x="291" y="676"/>
                    <a:pt x="294" y="679"/>
                  </a:cubicBezTo>
                  <a:cubicBezTo>
                    <a:pt x="310" y="698"/>
                    <a:pt x="333" y="748"/>
                    <a:pt x="356" y="754"/>
                  </a:cubicBezTo>
                  <a:cubicBezTo>
                    <a:pt x="361" y="755"/>
                    <a:pt x="372" y="742"/>
                    <a:pt x="374" y="747"/>
                  </a:cubicBezTo>
                  <a:cubicBezTo>
                    <a:pt x="377" y="752"/>
                    <a:pt x="355" y="756"/>
                    <a:pt x="354" y="762"/>
                  </a:cubicBezTo>
                  <a:cubicBezTo>
                    <a:pt x="352" y="775"/>
                    <a:pt x="381" y="804"/>
                    <a:pt x="382" y="806"/>
                  </a:cubicBezTo>
                  <a:cubicBezTo>
                    <a:pt x="383" y="809"/>
                    <a:pt x="387" y="818"/>
                    <a:pt x="389" y="822"/>
                  </a:cubicBezTo>
                  <a:cubicBezTo>
                    <a:pt x="391" y="825"/>
                    <a:pt x="396" y="831"/>
                    <a:pt x="398" y="834"/>
                  </a:cubicBezTo>
                  <a:cubicBezTo>
                    <a:pt x="412" y="853"/>
                    <a:pt x="439" y="893"/>
                    <a:pt x="455" y="912"/>
                  </a:cubicBezTo>
                  <a:cubicBezTo>
                    <a:pt x="462" y="921"/>
                    <a:pt x="477" y="947"/>
                    <a:pt x="489" y="946"/>
                  </a:cubicBezTo>
                  <a:cubicBezTo>
                    <a:pt x="492" y="945"/>
                    <a:pt x="496" y="937"/>
                    <a:pt x="497" y="933"/>
                  </a:cubicBezTo>
                  <a:cubicBezTo>
                    <a:pt x="503" y="921"/>
                    <a:pt x="504" y="893"/>
                    <a:pt x="512" y="882"/>
                  </a:cubicBezTo>
                  <a:cubicBezTo>
                    <a:pt x="515" y="879"/>
                    <a:pt x="523" y="878"/>
                    <a:pt x="525" y="875"/>
                  </a:cubicBezTo>
                  <a:cubicBezTo>
                    <a:pt x="527" y="871"/>
                    <a:pt x="523" y="861"/>
                    <a:pt x="525" y="857"/>
                  </a:cubicBezTo>
                  <a:cubicBezTo>
                    <a:pt x="527" y="853"/>
                    <a:pt x="535" y="849"/>
                    <a:pt x="539" y="847"/>
                  </a:cubicBezTo>
                  <a:cubicBezTo>
                    <a:pt x="546" y="844"/>
                    <a:pt x="563" y="847"/>
                    <a:pt x="570" y="843"/>
                  </a:cubicBezTo>
                  <a:cubicBezTo>
                    <a:pt x="575" y="841"/>
                    <a:pt x="579" y="830"/>
                    <a:pt x="583" y="828"/>
                  </a:cubicBezTo>
                  <a:cubicBezTo>
                    <a:pt x="591" y="826"/>
                    <a:pt x="605" y="841"/>
                    <a:pt x="612" y="838"/>
                  </a:cubicBezTo>
                  <a:cubicBezTo>
                    <a:pt x="620" y="834"/>
                    <a:pt x="617" y="812"/>
                    <a:pt x="621" y="805"/>
                  </a:cubicBezTo>
                  <a:cubicBezTo>
                    <a:pt x="624" y="801"/>
                    <a:pt x="632" y="795"/>
                    <a:pt x="637" y="793"/>
                  </a:cubicBezTo>
                  <a:cubicBezTo>
                    <a:pt x="644" y="790"/>
                    <a:pt x="661" y="780"/>
                    <a:pt x="667" y="785"/>
                  </a:cubicBezTo>
                  <a:cubicBezTo>
                    <a:pt x="669" y="786"/>
                    <a:pt x="667" y="793"/>
                    <a:pt x="666" y="795"/>
                  </a:cubicBezTo>
                  <a:cubicBezTo>
                    <a:pt x="661" y="802"/>
                    <a:pt x="643" y="804"/>
                    <a:pt x="637" y="809"/>
                  </a:cubicBezTo>
                  <a:cubicBezTo>
                    <a:pt x="628" y="817"/>
                    <a:pt x="624" y="846"/>
                    <a:pt x="613" y="849"/>
                  </a:cubicBezTo>
                  <a:cubicBezTo>
                    <a:pt x="609" y="850"/>
                    <a:pt x="603" y="842"/>
                    <a:pt x="600" y="842"/>
                  </a:cubicBezTo>
                  <a:cubicBezTo>
                    <a:pt x="594" y="844"/>
                    <a:pt x="592" y="859"/>
                    <a:pt x="586" y="860"/>
                  </a:cubicBezTo>
                  <a:cubicBezTo>
                    <a:pt x="583" y="861"/>
                    <a:pt x="577" y="855"/>
                    <a:pt x="574" y="855"/>
                  </a:cubicBezTo>
                  <a:cubicBezTo>
                    <a:pt x="567" y="855"/>
                    <a:pt x="555" y="862"/>
                    <a:pt x="549" y="866"/>
                  </a:cubicBezTo>
                  <a:cubicBezTo>
                    <a:pt x="545" y="869"/>
                    <a:pt x="537" y="875"/>
                    <a:pt x="534" y="879"/>
                  </a:cubicBezTo>
                  <a:cubicBezTo>
                    <a:pt x="530" y="887"/>
                    <a:pt x="531" y="906"/>
                    <a:pt x="527" y="913"/>
                  </a:cubicBezTo>
                  <a:cubicBezTo>
                    <a:pt x="524" y="918"/>
                    <a:pt x="515" y="924"/>
                    <a:pt x="513" y="929"/>
                  </a:cubicBezTo>
                  <a:cubicBezTo>
                    <a:pt x="510" y="936"/>
                    <a:pt x="516" y="955"/>
                    <a:pt x="511" y="961"/>
                  </a:cubicBezTo>
                  <a:cubicBezTo>
                    <a:pt x="508" y="964"/>
                    <a:pt x="498" y="961"/>
                    <a:pt x="496" y="964"/>
                  </a:cubicBezTo>
                  <a:cubicBezTo>
                    <a:pt x="492" y="970"/>
                    <a:pt x="499" y="985"/>
                    <a:pt x="502" y="991"/>
                  </a:cubicBezTo>
                  <a:cubicBezTo>
                    <a:pt x="508" y="1004"/>
                    <a:pt x="530" y="1022"/>
                    <a:pt x="539" y="1033"/>
                  </a:cubicBezTo>
                  <a:cubicBezTo>
                    <a:pt x="548" y="1045"/>
                    <a:pt x="566" y="1069"/>
                    <a:pt x="575" y="1081"/>
                  </a:cubicBezTo>
                  <a:cubicBezTo>
                    <a:pt x="606" y="1123"/>
                    <a:pt x="669" y="1206"/>
                    <a:pt x="701" y="1247"/>
                  </a:cubicBezTo>
                  <a:cubicBezTo>
                    <a:pt x="731" y="1286"/>
                    <a:pt x="793" y="1365"/>
                    <a:pt x="821" y="1405"/>
                  </a:cubicBezTo>
                  <a:cubicBezTo>
                    <a:pt x="841" y="1434"/>
                    <a:pt x="880" y="1492"/>
                    <a:pt x="897" y="1523"/>
                  </a:cubicBezTo>
                  <a:cubicBezTo>
                    <a:pt x="908" y="1542"/>
                    <a:pt x="930" y="1582"/>
                    <a:pt x="937" y="1603"/>
                  </a:cubicBezTo>
                  <a:cubicBezTo>
                    <a:pt x="941" y="1616"/>
                    <a:pt x="940" y="1645"/>
                    <a:pt x="945" y="1657"/>
                  </a:cubicBezTo>
                  <a:cubicBezTo>
                    <a:pt x="948" y="1667"/>
                    <a:pt x="958" y="1686"/>
                    <a:pt x="967" y="1691"/>
                  </a:cubicBezTo>
                  <a:cubicBezTo>
                    <a:pt x="978" y="1697"/>
                    <a:pt x="1003" y="1694"/>
                    <a:pt x="1015" y="1692"/>
                  </a:cubicBezTo>
                  <a:cubicBezTo>
                    <a:pt x="1025" y="1690"/>
                    <a:pt x="1049" y="1685"/>
                    <a:pt x="1055" y="1676"/>
                  </a:cubicBezTo>
                  <a:cubicBezTo>
                    <a:pt x="1062" y="1668"/>
                    <a:pt x="1064" y="1644"/>
                    <a:pt x="1060" y="1635"/>
                  </a:cubicBezTo>
                  <a:cubicBezTo>
                    <a:pt x="1057" y="1627"/>
                    <a:pt x="1035" y="1623"/>
                    <a:pt x="1033" y="1615"/>
                  </a:cubicBezTo>
                  <a:cubicBezTo>
                    <a:pt x="1031" y="1609"/>
                    <a:pt x="1043" y="1599"/>
                    <a:pt x="1041" y="1594"/>
                  </a:cubicBezTo>
                  <a:cubicBezTo>
                    <a:pt x="1037" y="1585"/>
                    <a:pt x="1012" y="1588"/>
                    <a:pt x="1005" y="1582"/>
                  </a:cubicBezTo>
                  <a:cubicBezTo>
                    <a:pt x="1002" y="1578"/>
                    <a:pt x="1003" y="1568"/>
                    <a:pt x="1000" y="1564"/>
                  </a:cubicBezTo>
                  <a:cubicBezTo>
                    <a:pt x="999" y="1561"/>
                    <a:pt x="993" y="1557"/>
                    <a:pt x="991" y="1554"/>
                  </a:cubicBezTo>
                  <a:cubicBezTo>
                    <a:pt x="989" y="1550"/>
                    <a:pt x="990" y="1541"/>
                    <a:pt x="987" y="1537"/>
                  </a:cubicBezTo>
                  <a:cubicBezTo>
                    <a:pt x="983" y="1531"/>
                    <a:pt x="966" y="1526"/>
                    <a:pt x="961" y="1521"/>
                  </a:cubicBezTo>
                  <a:cubicBezTo>
                    <a:pt x="953" y="1513"/>
                    <a:pt x="946" y="1490"/>
                    <a:pt x="939" y="1481"/>
                  </a:cubicBezTo>
                  <a:cubicBezTo>
                    <a:pt x="934" y="1475"/>
                    <a:pt x="919" y="1466"/>
                    <a:pt x="914" y="1459"/>
                  </a:cubicBezTo>
                  <a:cubicBezTo>
                    <a:pt x="913" y="1457"/>
                    <a:pt x="910" y="1453"/>
                    <a:pt x="909" y="1451"/>
                  </a:cubicBezTo>
                  <a:cubicBezTo>
                    <a:pt x="907" y="1444"/>
                    <a:pt x="904" y="1430"/>
                    <a:pt x="904" y="1422"/>
                  </a:cubicBezTo>
                  <a:cubicBezTo>
                    <a:pt x="903" y="1419"/>
                    <a:pt x="905" y="1412"/>
                    <a:pt x="904" y="1409"/>
                  </a:cubicBezTo>
                  <a:cubicBezTo>
                    <a:pt x="900" y="1399"/>
                    <a:pt x="879" y="1387"/>
                    <a:pt x="873" y="1378"/>
                  </a:cubicBezTo>
                  <a:cubicBezTo>
                    <a:pt x="871" y="1373"/>
                    <a:pt x="868" y="1363"/>
                    <a:pt x="866" y="1358"/>
                  </a:cubicBezTo>
                  <a:cubicBezTo>
                    <a:pt x="862" y="1350"/>
                    <a:pt x="838" y="1333"/>
                    <a:pt x="845" y="1327"/>
                  </a:cubicBezTo>
                  <a:cubicBezTo>
                    <a:pt x="851" y="1321"/>
                    <a:pt x="866" y="1341"/>
                    <a:pt x="871" y="1347"/>
                  </a:cubicBezTo>
                  <a:cubicBezTo>
                    <a:pt x="874" y="1352"/>
                    <a:pt x="877" y="1364"/>
                    <a:pt x="880" y="1368"/>
                  </a:cubicBezTo>
                  <a:cubicBezTo>
                    <a:pt x="887" y="1379"/>
                    <a:pt x="909" y="1395"/>
                    <a:pt x="914" y="1407"/>
                  </a:cubicBezTo>
                  <a:cubicBezTo>
                    <a:pt x="918" y="1415"/>
                    <a:pt x="915" y="1433"/>
                    <a:pt x="918" y="1441"/>
                  </a:cubicBezTo>
                  <a:cubicBezTo>
                    <a:pt x="922" y="1450"/>
                    <a:pt x="937" y="1463"/>
                    <a:pt x="943" y="1471"/>
                  </a:cubicBezTo>
                  <a:cubicBezTo>
                    <a:pt x="949" y="1479"/>
                    <a:pt x="959" y="1499"/>
                    <a:pt x="968" y="1503"/>
                  </a:cubicBezTo>
                  <a:cubicBezTo>
                    <a:pt x="974" y="1505"/>
                    <a:pt x="987" y="1498"/>
                    <a:pt x="993" y="1499"/>
                  </a:cubicBezTo>
                  <a:cubicBezTo>
                    <a:pt x="1000" y="1500"/>
                    <a:pt x="1013" y="1504"/>
                    <a:pt x="1018" y="1509"/>
                  </a:cubicBezTo>
                  <a:cubicBezTo>
                    <a:pt x="1025" y="1514"/>
                    <a:pt x="1032" y="1529"/>
                    <a:pt x="1037" y="1535"/>
                  </a:cubicBezTo>
                  <a:cubicBezTo>
                    <a:pt x="1041" y="1539"/>
                    <a:pt x="1051" y="1544"/>
                    <a:pt x="1055" y="1547"/>
                  </a:cubicBezTo>
                  <a:cubicBezTo>
                    <a:pt x="1059" y="1550"/>
                    <a:pt x="1067" y="1556"/>
                    <a:pt x="1071" y="1560"/>
                  </a:cubicBezTo>
                  <a:cubicBezTo>
                    <a:pt x="1074" y="1564"/>
                    <a:pt x="1079" y="1575"/>
                    <a:pt x="1083" y="1579"/>
                  </a:cubicBezTo>
                  <a:cubicBezTo>
                    <a:pt x="1086" y="1581"/>
                    <a:pt x="1094" y="1588"/>
                    <a:pt x="1098" y="1586"/>
                  </a:cubicBezTo>
                  <a:cubicBezTo>
                    <a:pt x="1102" y="1585"/>
                    <a:pt x="1103" y="1574"/>
                    <a:pt x="1106" y="1571"/>
                  </a:cubicBezTo>
                  <a:cubicBezTo>
                    <a:pt x="1111" y="1565"/>
                    <a:pt x="1131" y="1563"/>
                    <a:pt x="1132" y="1555"/>
                  </a:cubicBezTo>
                  <a:cubicBezTo>
                    <a:pt x="1133" y="1551"/>
                    <a:pt x="1125" y="1547"/>
                    <a:pt x="1123" y="1544"/>
                  </a:cubicBezTo>
                  <a:cubicBezTo>
                    <a:pt x="1119" y="1539"/>
                    <a:pt x="1118" y="1525"/>
                    <a:pt x="1112" y="1523"/>
                  </a:cubicBezTo>
                  <a:cubicBezTo>
                    <a:pt x="1105" y="1520"/>
                    <a:pt x="1093" y="1538"/>
                    <a:pt x="1086" y="1536"/>
                  </a:cubicBezTo>
                  <a:cubicBezTo>
                    <a:pt x="1079" y="1534"/>
                    <a:pt x="1070" y="1519"/>
                    <a:pt x="1072" y="1513"/>
                  </a:cubicBezTo>
                  <a:cubicBezTo>
                    <a:pt x="1074" y="1510"/>
                    <a:pt x="1085" y="1512"/>
                    <a:pt x="1087" y="1509"/>
                  </a:cubicBezTo>
                  <a:cubicBezTo>
                    <a:pt x="1089" y="1502"/>
                    <a:pt x="1082" y="1484"/>
                    <a:pt x="1075" y="1484"/>
                  </a:cubicBezTo>
                  <a:cubicBezTo>
                    <a:pt x="1071" y="1484"/>
                    <a:pt x="1070" y="1501"/>
                    <a:pt x="1066" y="1500"/>
                  </a:cubicBezTo>
                  <a:cubicBezTo>
                    <a:pt x="1059" y="1499"/>
                    <a:pt x="1059" y="1480"/>
                    <a:pt x="1062" y="1474"/>
                  </a:cubicBezTo>
                  <a:cubicBezTo>
                    <a:pt x="1064" y="1471"/>
                    <a:pt x="1072" y="1466"/>
                    <a:pt x="1076" y="1467"/>
                  </a:cubicBezTo>
                  <a:cubicBezTo>
                    <a:pt x="1082" y="1468"/>
                    <a:pt x="1086" y="1486"/>
                    <a:pt x="1092" y="1486"/>
                  </a:cubicBezTo>
                  <a:cubicBezTo>
                    <a:pt x="1099" y="1486"/>
                    <a:pt x="1104" y="1463"/>
                    <a:pt x="1109" y="1466"/>
                  </a:cubicBezTo>
                  <a:cubicBezTo>
                    <a:pt x="1119" y="1471"/>
                    <a:pt x="1095" y="1498"/>
                    <a:pt x="1098" y="1509"/>
                  </a:cubicBezTo>
                  <a:cubicBezTo>
                    <a:pt x="1099" y="1511"/>
                    <a:pt x="1104" y="1516"/>
                    <a:pt x="1107" y="1516"/>
                  </a:cubicBezTo>
                  <a:cubicBezTo>
                    <a:pt x="1111" y="1516"/>
                    <a:pt x="1116" y="1506"/>
                    <a:pt x="1120" y="1507"/>
                  </a:cubicBezTo>
                  <a:cubicBezTo>
                    <a:pt x="1125" y="1508"/>
                    <a:pt x="1125" y="1521"/>
                    <a:pt x="1128" y="1525"/>
                  </a:cubicBezTo>
                  <a:cubicBezTo>
                    <a:pt x="1133" y="1529"/>
                    <a:pt x="1148" y="1531"/>
                    <a:pt x="1151" y="1536"/>
                  </a:cubicBezTo>
                  <a:cubicBezTo>
                    <a:pt x="1153" y="1538"/>
                    <a:pt x="1149" y="1546"/>
                    <a:pt x="1151" y="1547"/>
                  </a:cubicBezTo>
                  <a:cubicBezTo>
                    <a:pt x="1155" y="1550"/>
                    <a:pt x="1164" y="1543"/>
                    <a:pt x="1167" y="1541"/>
                  </a:cubicBezTo>
                  <a:cubicBezTo>
                    <a:pt x="1172" y="1537"/>
                    <a:pt x="1183" y="1529"/>
                    <a:pt x="1185" y="1524"/>
                  </a:cubicBezTo>
                  <a:cubicBezTo>
                    <a:pt x="1187" y="1519"/>
                    <a:pt x="1184" y="1508"/>
                    <a:pt x="1185" y="1503"/>
                  </a:cubicBezTo>
                  <a:cubicBezTo>
                    <a:pt x="1186" y="1499"/>
                    <a:pt x="1190" y="1490"/>
                    <a:pt x="1194" y="1490"/>
                  </a:cubicBezTo>
                  <a:cubicBezTo>
                    <a:pt x="1197" y="1489"/>
                    <a:pt x="1202" y="1497"/>
                    <a:pt x="1202" y="1500"/>
                  </a:cubicBezTo>
                  <a:cubicBezTo>
                    <a:pt x="1203" y="1505"/>
                    <a:pt x="1199" y="1516"/>
                    <a:pt x="1197" y="1521"/>
                  </a:cubicBezTo>
                  <a:cubicBezTo>
                    <a:pt x="1194" y="1526"/>
                    <a:pt x="1188" y="1537"/>
                    <a:pt x="1184" y="1541"/>
                  </a:cubicBezTo>
                  <a:cubicBezTo>
                    <a:pt x="1180" y="1546"/>
                    <a:pt x="1164" y="1549"/>
                    <a:pt x="1162" y="1555"/>
                  </a:cubicBezTo>
                  <a:cubicBezTo>
                    <a:pt x="1160" y="1560"/>
                    <a:pt x="1167" y="1570"/>
                    <a:pt x="1170" y="1575"/>
                  </a:cubicBezTo>
                  <a:cubicBezTo>
                    <a:pt x="1172" y="1578"/>
                    <a:pt x="1182" y="1585"/>
                    <a:pt x="1180" y="1588"/>
                  </a:cubicBezTo>
                  <a:cubicBezTo>
                    <a:pt x="1176" y="1594"/>
                    <a:pt x="1159" y="1587"/>
                    <a:pt x="1153" y="1583"/>
                  </a:cubicBezTo>
                  <a:cubicBezTo>
                    <a:pt x="1149" y="1581"/>
                    <a:pt x="1146" y="1569"/>
                    <a:pt x="1141" y="1568"/>
                  </a:cubicBezTo>
                  <a:cubicBezTo>
                    <a:pt x="1135" y="1568"/>
                    <a:pt x="1125" y="1578"/>
                    <a:pt x="1124" y="1583"/>
                  </a:cubicBezTo>
                  <a:cubicBezTo>
                    <a:pt x="1123" y="1589"/>
                    <a:pt x="1131" y="1599"/>
                    <a:pt x="1134" y="1603"/>
                  </a:cubicBezTo>
                  <a:cubicBezTo>
                    <a:pt x="1137" y="1608"/>
                    <a:pt x="1145" y="1616"/>
                    <a:pt x="1149" y="1618"/>
                  </a:cubicBezTo>
                  <a:cubicBezTo>
                    <a:pt x="1154" y="1621"/>
                    <a:pt x="1165" y="1625"/>
                    <a:pt x="1170" y="1624"/>
                  </a:cubicBezTo>
                  <a:cubicBezTo>
                    <a:pt x="1179" y="1622"/>
                    <a:pt x="1189" y="1600"/>
                    <a:pt x="1198" y="1599"/>
                  </a:cubicBezTo>
                  <a:cubicBezTo>
                    <a:pt x="1201" y="1598"/>
                    <a:pt x="1205" y="1600"/>
                    <a:pt x="1206" y="1602"/>
                  </a:cubicBezTo>
                  <a:cubicBezTo>
                    <a:pt x="1205" y="1600"/>
                    <a:pt x="1205" y="1600"/>
                    <a:pt x="1205" y="1600"/>
                  </a:cubicBezTo>
                  <a:cubicBezTo>
                    <a:pt x="1221" y="1591"/>
                    <a:pt x="1221" y="1591"/>
                    <a:pt x="1221" y="1591"/>
                  </a:cubicBezTo>
                  <a:cubicBezTo>
                    <a:pt x="1254" y="1571"/>
                    <a:pt x="1254" y="1571"/>
                    <a:pt x="1254" y="1571"/>
                  </a:cubicBezTo>
                  <a:cubicBezTo>
                    <a:pt x="1272" y="1562"/>
                    <a:pt x="1272" y="1562"/>
                    <a:pt x="1272" y="1562"/>
                  </a:cubicBezTo>
                  <a:cubicBezTo>
                    <a:pt x="1262" y="1532"/>
                    <a:pt x="1262" y="1532"/>
                    <a:pt x="1262" y="1532"/>
                  </a:cubicBezTo>
                  <a:cubicBezTo>
                    <a:pt x="1288" y="1524"/>
                    <a:pt x="1288" y="1524"/>
                    <a:pt x="1288" y="1524"/>
                  </a:cubicBezTo>
                  <a:cubicBezTo>
                    <a:pt x="1316" y="1524"/>
                    <a:pt x="1316" y="1524"/>
                    <a:pt x="1316" y="1524"/>
                  </a:cubicBezTo>
                  <a:cubicBezTo>
                    <a:pt x="1346" y="1489"/>
                    <a:pt x="1346" y="1489"/>
                    <a:pt x="1346" y="1489"/>
                  </a:cubicBezTo>
                  <a:cubicBezTo>
                    <a:pt x="1370" y="1477"/>
                    <a:pt x="1370" y="1477"/>
                    <a:pt x="1370" y="1477"/>
                  </a:cubicBezTo>
                  <a:cubicBezTo>
                    <a:pt x="1372" y="1480"/>
                    <a:pt x="1372" y="1480"/>
                    <a:pt x="1372" y="1480"/>
                  </a:cubicBezTo>
                  <a:cubicBezTo>
                    <a:pt x="1364" y="1465"/>
                    <a:pt x="1352" y="1433"/>
                    <a:pt x="1346" y="1417"/>
                  </a:cubicBezTo>
                  <a:cubicBezTo>
                    <a:pt x="1345" y="1412"/>
                    <a:pt x="1344" y="1403"/>
                    <a:pt x="1341" y="1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864420" y="2000274"/>
              <a:ext cx="323189" cy="515317"/>
            </a:xfrm>
            <a:custGeom>
              <a:avLst/>
              <a:gdLst>
                <a:gd name="T0" fmla="*/ 431 w 787"/>
                <a:gd name="T1" fmla="*/ 1019 h 1252"/>
                <a:gd name="T2" fmla="*/ 387 w 787"/>
                <a:gd name="T3" fmla="*/ 1138 h 1252"/>
                <a:gd name="T4" fmla="*/ 431 w 787"/>
                <a:gd name="T5" fmla="*/ 1234 h 1252"/>
                <a:gd name="T6" fmla="*/ 559 w 787"/>
                <a:gd name="T7" fmla="*/ 1172 h 1252"/>
                <a:gd name="T8" fmla="*/ 610 w 787"/>
                <a:gd name="T9" fmla="*/ 1005 h 1252"/>
                <a:gd name="T10" fmla="*/ 755 w 787"/>
                <a:gd name="T11" fmla="*/ 908 h 1252"/>
                <a:gd name="T12" fmla="*/ 784 w 787"/>
                <a:gd name="T13" fmla="*/ 789 h 1252"/>
                <a:gd name="T14" fmla="*/ 730 w 787"/>
                <a:gd name="T15" fmla="*/ 692 h 1252"/>
                <a:gd name="T16" fmla="*/ 630 w 787"/>
                <a:gd name="T17" fmla="*/ 702 h 1252"/>
                <a:gd name="T18" fmla="*/ 610 w 787"/>
                <a:gd name="T19" fmla="*/ 631 h 1252"/>
                <a:gd name="T20" fmla="*/ 557 w 787"/>
                <a:gd name="T21" fmla="*/ 657 h 1252"/>
                <a:gd name="T22" fmla="*/ 506 w 787"/>
                <a:gd name="T23" fmla="*/ 637 h 1252"/>
                <a:gd name="T24" fmla="*/ 449 w 787"/>
                <a:gd name="T25" fmla="*/ 604 h 1252"/>
                <a:gd name="T26" fmla="*/ 369 w 787"/>
                <a:gd name="T27" fmla="*/ 626 h 1252"/>
                <a:gd name="T28" fmla="*/ 326 w 787"/>
                <a:gd name="T29" fmla="*/ 543 h 1252"/>
                <a:gd name="T30" fmla="*/ 402 w 787"/>
                <a:gd name="T31" fmla="*/ 570 h 1252"/>
                <a:gd name="T32" fmla="*/ 440 w 787"/>
                <a:gd name="T33" fmla="*/ 571 h 1252"/>
                <a:gd name="T34" fmla="*/ 408 w 787"/>
                <a:gd name="T35" fmla="*/ 467 h 1252"/>
                <a:gd name="T36" fmla="*/ 426 w 787"/>
                <a:gd name="T37" fmla="*/ 415 h 1252"/>
                <a:gd name="T38" fmla="*/ 455 w 787"/>
                <a:gd name="T39" fmla="*/ 388 h 1252"/>
                <a:gd name="T40" fmla="*/ 365 w 787"/>
                <a:gd name="T41" fmla="*/ 384 h 1252"/>
                <a:gd name="T42" fmla="*/ 381 w 787"/>
                <a:gd name="T43" fmla="*/ 303 h 1252"/>
                <a:gd name="T44" fmla="*/ 390 w 787"/>
                <a:gd name="T45" fmla="*/ 282 h 1252"/>
                <a:gd name="T46" fmla="*/ 393 w 787"/>
                <a:gd name="T47" fmla="*/ 235 h 1252"/>
                <a:gd name="T48" fmla="*/ 412 w 787"/>
                <a:gd name="T49" fmla="*/ 207 h 1252"/>
                <a:gd name="T50" fmla="*/ 478 w 787"/>
                <a:gd name="T51" fmla="*/ 199 h 1252"/>
                <a:gd name="T52" fmla="*/ 444 w 787"/>
                <a:gd name="T53" fmla="*/ 147 h 1252"/>
                <a:gd name="T54" fmla="*/ 371 w 787"/>
                <a:gd name="T55" fmla="*/ 70 h 1252"/>
                <a:gd name="T56" fmla="*/ 242 w 787"/>
                <a:gd name="T57" fmla="*/ 52 h 1252"/>
                <a:gd name="T58" fmla="*/ 163 w 787"/>
                <a:gd name="T59" fmla="*/ 127 h 1252"/>
                <a:gd name="T60" fmla="*/ 73 w 787"/>
                <a:gd name="T61" fmla="*/ 153 h 1252"/>
                <a:gd name="T62" fmla="*/ 125 w 787"/>
                <a:gd name="T63" fmla="*/ 219 h 1252"/>
                <a:gd name="T64" fmla="*/ 161 w 787"/>
                <a:gd name="T65" fmla="*/ 164 h 1252"/>
                <a:gd name="T66" fmla="*/ 170 w 787"/>
                <a:gd name="T67" fmla="*/ 251 h 1252"/>
                <a:gd name="T68" fmla="*/ 187 w 787"/>
                <a:gd name="T69" fmla="*/ 377 h 1252"/>
                <a:gd name="T70" fmla="*/ 154 w 787"/>
                <a:gd name="T71" fmla="*/ 412 h 1252"/>
                <a:gd name="T72" fmla="*/ 129 w 787"/>
                <a:gd name="T73" fmla="*/ 344 h 1252"/>
                <a:gd name="T74" fmla="*/ 32 w 787"/>
                <a:gd name="T75" fmla="*/ 250 h 1252"/>
                <a:gd name="T76" fmla="*/ 27 w 787"/>
                <a:gd name="T77" fmla="*/ 334 h 1252"/>
                <a:gd name="T78" fmla="*/ 199 w 787"/>
                <a:gd name="T79" fmla="*/ 667 h 1252"/>
                <a:gd name="T80" fmla="*/ 277 w 787"/>
                <a:gd name="T81" fmla="*/ 749 h 1252"/>
                <a:gd name="T82" fmla="*/ 348 w 787"/>
                <a:gd name="T83" fmla="*/ 691 h 1252"/>
                <a:gd name="T84" fmla="*/ 462 w 787"/>
                <a:gd name="T85" fmla="*/ 683 h 1252"/>
                <a:gd name="T86" fmla="*/ 425 w 787"/>
                <a:gd name="T87" fmla="*/ 748 h 1252"/>
                <a:gd name="T88" fmla="*/ 514 w 787"/>
                <a:gd name="T89" fmla="*/ 779 h 1252"/>
                <a:gd name="T90" fmla="*/ 441 w 787"/>
                <a:gd name="T91" fmla="*/ 823 h 1252"/>
                <a:gd name="T92" fmla="*/ 358 w 787"/>
                <a:gd name="T93" fmla="*/ 858 h 1252"/>
                <a:gd name="T94" fmla="*/ 386 w 787"/>
                <a:gd name="T95" fmla="*/ 906 h 1252"/>
                <a:gd name="T96" fmla="*/ 341 w 787"/>
                <a:gd name="T97" fmla="*/ 864 h 1252"/>
                <a:gd name="T98" fmla="*/ 311 w 787"/>
                <a:gd name="T99" fmla="*/ 775 h 1252"/>
                <a:gd name="T100" fmla="*/ 341 w 787"/>
                <a:gd name="T101" fmla="*/ 99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252">
                  <a:moveTo>
                    <a:pt x="367" y="1045"/>
                  </a:moveTo>
                  <a:cubicBezTo>
                    <a:pt x="369" y="1049"/>
                    <a:pt x="374" y="1056"/>
                    <a:pt x="378" y="1057"/>
                  </a:cubicBezTo>
                  <a:cubicBezTo>
                    <a:pt x="384" y="1057"/>
                    <a:pt x="394" y="1047"/>
                    <a:pt x="398" y="1042"/>
                  </a:cubicBezTo>
                  <a:cubicBezTo>
                    <a:pt x="403" y="1037"/>
                    <a:pt x="408" y="1022"/>
                    <a:pt x="414" y="1019"/>
                  </a:cubicBezTo>
                  <a:cubicBezTo>
                    <a:pt x="418" y="1017"/>
                    <a:pt x="427" y="1020"/>
                    <a:pt x="431" y="1019"/>
                  </a:cubicBezTo>
                  <a:cubicBezTo>
                    <a:pt x="439" y="1016"/>
                    <a:pt x="455" y="994"/>
                    <a:pt x="460" y="1001"/>
                  </a:cubicBezTo>
                  <a:cubicBezTo>
                    <a:pt x="467" y="1008"/>
                    <a:pt x="439" y="1022"/>
                    <a:pt x="433" y="1029"/>
                  </a:cubicBezTo>
                  <a:cubicBezTo>
                    <a:pt x="426" y="1037"/>
                    <a:pt x="416" y="1057"/>
                    <a:pt x="407" y="1063"/>
                  </a:cubicBezTo>
                  <a:cubicBezTo>
                    <a:pt x="400" y="1068"/>
                    <a:pt x="379" y="1068"/>
                    <a:pt x="375" y="1076"/>
                  </a:cubicBezTo>
                  <a:cubicBezTo>
                    <a:pt x="367" y="1089"/>
                    <a:pt x="382" y="1123"/>
                    <a:pt x="387" y="1138"/>
                  </a:cubicBezTo>
                  <a:cubicBezTo>
                    <a:pt x="392" y="1158"/>
                    <a:pt x="411" y="1196"/>
                    <a:pt x="415" y="1216"/>
                  </a:cubicBezTo>
                  <a:cubicBezTo>
                    <a:pt x="417" y="1225"/>
                    <a:pt x="415" y="1243"/>
                    <a:pt x="417" y="1252"/>
                  </a:cubicBezTo>
                  <a:cubicBezTo>
                    <a:pt x="417" y="1248"/>
                    <a:pt x="417" y="1248"/>
                    <a:pt x="417" y="1248"/>
                  </a:cubicBezTo>
                  <a:cubicBezTo>
                    <a:pt x="431" y="1248"/>
                    <a:pt x="431" y="1248"/>
                    <a:pt x="431" y="1248"/>
                  </a:cubicBezTo>
                  <a:cubicBezTo>
                    <a:pt x="431" y="1234"/>
                    <a:pt x="431" y="1234"/>
                    <a:pt x="431" y="1234"/>
                  </a:cubicBezTo>
                  <a:cubicBezTo>
                    <a:pt x="490" y="1207"/>
                    <a:pt x="490" y="1207"/>
                    <a:pt x="490" y="1207"/>
                  </a:cubicBezTo>
                  <a:cubicBezTo>
                    <a:pt x="514" y="1221"/>
                    <a:pt x="514" y="1221"/>
                    <a:pt x="514" y="1221"/>
                  </a:cubicBezTo>
                  <a:cubicBezTo>
                    <a:pt x="523" y="1221"/>
                    <a:pt x="523" y="1221"/>
                    <a:pt x="523" y="1221"/>
                  </a:cubicBezTo>
                  <a:cubicBezTo>
                    <a:pt x="536" y="1192"/>
                    <a:pt x="536" y="1192"/>
                    <a:pt x="536" y="1192"/>
                  </a:cubicBezTo>
                  <a:cubicBezTo>
                    <a:pt x="559" y="1172"/>
                    <a:pt x="559" y="1172"/>
                    <a:pt x="559" y="1172"/>
                  </a:cubicBezTo>
                  <a:cubicBezTo>
                    <a:pt x="556" y="1166"/>
                    <a:pt x="548" y="1150"/>
                    <a:pt x="547" y="1145"/>
                  </a:cubicBezTo>
                  <a:cubicBezTo>
                    <a:pt x="546" y="1142"/>
                    <a:pt x="544" y="1136"/>
                    <a:pt x="587" y="1114"/>
                  </a:cubicBezTo>
                  <a:cubicBezTo>
                    <a:pt x="612" y="1098"/>
                    <a:pt x="612" y="1098"/>
                    <a:pt x="612" y="1098"/>
                  </a:cubicBezTo>
                  <a:cubicBezTo>
                    <a:pt x="596" y="1039"/>
                    <a:pt x="596" y="1039"/>
                    <a:pt x="596" y="1039"/>
                  </a:cubicBezTo>
                  <a:cubicBezTo>
                    <a:pt x="610" y="1005"/>
                    <a:pt x="610" y="1005"/>
                    <a:pt x="610" y="1005"/>
                  </a:cubicBezTo>
                  <a:cubicBezTo>
                    <a:pt x="626" y="983"/>
                    <a:pt x="626" y="983"/>
                    <a:pt x="626" y="983"/>
                  </a:cubicBezTo>
                  <a:cubicBezTo>
                    <a:pt x="684" y="983"/>
                    <a:pt x="684" y="983"/>
                    <a:pt x="684" y="983"/>
                  </a:cubicBezTo>
                  <a:cubicBezTo>
                    <a:pt x="703" y="933"/>
                    <a:pt x="703" y="933"/>
                    <a:pt x="703" y="933"/>
                  </a:cubicBezTo>
                  <a:cubicBezTo>
                    <a:pt x="747" y="933"/>
                    <a:pt x="747" y="933"/>
                    <a:pt x="747" y="933"/>
                  </a:cubicBezTo>
                  <a:cubicBezTo>
                    <a:pt x="755" y="908"/>
                    <a:pt x="755" y="908"/>
                    <a:pt x="755" y="908"/>
                  </a:cubicBezTo>
                  <a:cubicBezTo>
                    <a:pt x="755" y="863"/>
                    <a:pt x="755" y="863"/>
                    <a:pt x="755" y="863"/>
                  </a:cubicBezTo>
                  <a:cubicBezTo>
                    <a:pt x="787" y="863"/>
                    <a:pt x="787" y="863"/>
                    <a:pt x="787" y="863"/>
                  </a:cubicBezTo>
                  <a:cubicBezTo>
                    <a:pt x="786" y="861"/>
                    <a:pt x="785" y="859"/>
                    <a:pt x="784" y="857"/>
                  </a:cubicBezTo>
                  <a:cubicBezTo>
                    <a:pt x="782" y="848"/>
                    <a:pt x="784" y="830"/>
                    <a:pt x="784" y="822"/>
                  </a:cubicBezTo>
                  <a:cubicBezTo>
                    <a:pt x="784" y="814"/>
                    <a:pt x="785" y="797"/>
                    <a:pt x="784" y="789"/>
                  </a:cubicBezTo>
                  <a:cubicBezTo>
                    <a:pt x="783" y="779"/>
                    <a:pt x="776" y="758"/>
                    <a:pt x="774" y="747"/>
                  </a:cubicBezTo>
                  <a:cubicBezTo>
                    <a:pt x="773" y="740"/>
                    <a:pt x="773" y="727"/>
                    <a:pt x="769" y="721"/>
                  </a:cubicBezTo>
                  <a:cubicBezTo>
                    <a:pt x="767" y="717"/>
                    <a:pt x="756" y="715"/>
                    <a:pt x="754" y="711"/>
                  </a:cubicBezTo>
                  <a:cubicBezTo>
                    <a:pt x="753" y="708"/>
                    <a:pt x="756" y="700"/>
                    <a:pt x="754" y="698"/>
                  </a:cubicBezTo>
                  <a:cubicBezTo>
                    <a:pt x="750" y="693"/>
                    <a:pt x="736" y="694"/>
                    <a:pt x="730" y="692"/>
                  </a:cubicBezTo>
                  <a:cubicBezTo>
                    <a:pt x="725" y="689"/>
                    <a:pt x="717" y="676"/>
                    <a:pt x="711" y="677"/>
                  </a:cubicBezTo>
                  <a:cubicBezTo>
                    <a:pt x="706" y="677"/>
                    <a:pt x="700" y="689"/>
                    <a:pt x="695" y="690"/>
                  </a:cubicBezTo>
                  <a:cubicBezTo>
                    <a:pt x="689" y="691"/>
                    <a:pt x="680" y="680"/>
                    <a:pt x="674" y="680"/>
                  </a:cubicBezTo>
                  <a:cubicBezTo>
                    <a:pt x="671" y="679"/>
                    <a:pt x="665" y="682"/>
                    <a:pt x="662" y="683"/>
                  </a:cubicBezTo>
                  <a:cubicBezTo>
                    <a:pt x="654" y="687"/>
                    <a:pt x="638" y="708"/>
                    <a:pt x="630" y="702"/>
                  </a:cubicBezTo>
                  <a:cubicBezTo>
                    <a:pt x="625" y="699"/>
                    <a:pt x="636" y="685"/>
                    <a:pt x="636" y="679"/>
                  </a:cubicBezTo>
                  <a:cubicBezTo>
                    <a:pt x="635" y="675"/>
                    <a:pt x="629" y="670"/>
                    <a:pt x="630" y="667"/>
                  </a:cubicBezTo>
                  <a:cubicBezTo>
                    <a:pt x="631" y="662"/>
                    <a:pt x="649" y="657"/>
                    <a:pt x="647" y="652"/>
                  </a:cubicBezTo>
                  <a:cubicBezTo>
                    <a:pt x="646" y="648"/>
                    <a:pt x="634" y="654"/>
                    <a:pt x="630" y="652"/>
                  </a:cubicBezTo>
                  <a:cubicBezTo>
                    <a:pt x="623" y="649"/>
                    <a:pt x="617" y="634"/>
                    <a:pt x="610" y="631"/>
                  </a:cubicBezTo>
                  <a:cubicBezTo>
                    <a:pt x="604" y="629"/>
                    <a:pt x="591" y="631"/>
                    <a:pt x="585" y="631"/>
                  </a:cubicBezTo>
                  <a:cubicBezTo>
                    <a:pt x="580" y="631"/>
                    <a:pt x="571" y="630"/>
                    <a:pt x="568" y="633"/>
                  </a:cubicBezTo>
                  <a:cubicBezTo>
                    <a:pt x="566" y="636"/>
                    <a:pt x="568" y="646"/>
                    <a:pt x="568" y="650"/>
                  </a:cubicBezTo>
                  <a:cubicBezTo>
                    <a:pt x="568" y="653"/>
                    <a:pt x="571" y="660"/>
                    <a:pt x="568" y="662"/>
                  </a:cubicBezTo>
                  <a:cubicBezTo>
                    <a:pt x="566" y="663"/>
                    <a:pt x="560" y="655"/>
                    <a:pt x="557" y="657"/>
                  </a:cubicBezTo>
                  <a:cubicBezTo>
                    <a:pt x="553" y="658"/>
                    <a:pt x="556" y="671"/>
                    <a:pt x="552" y="672"/>
                  </a:cubicBezTo>
                  <a:cubicBezTo>
                    <a:pt x="549" y="673"/>
                    <a:pt x="545" y="665"/>
                    <a:pt x="544" y="662"/>
                  </a:cubicBezTo>
                  <a:cubicBezTo>
                    <a:pt x="543" y="660"/>
                    <a:pt x="545" y="653"/>
                    <a:pt x="544" y="650"/>
                  </a:cubicBezTo>
                  <a:cubicBezTo>
                    <a:pt x="540" y="640"/>
                    <a:pt x="525" y="617"/>
                    <a:pt x="514" y="619"/>
                  </a:cubicBezTo>
                  <a:cubicBezTo>
                    <a:pt x="510" y="620"/>
                    <a:pt x="508" y="633"/>
                    <a:pt x="506" y="637"/>
                  </a:cubicBezTo>
                  <a:cubicBezTo>
                    <a:pt x="502" y="643"/>
                    <a:pt x="496" y="661"/>
                    <a:pt x="490" y="659"/>
                  </a:cubicBezTo>
                  <a:cubicBezTo>
                    <a:pt x="483" y="656"/>
                    <a:pt x="488" y="637"/>
                    <a:pt x="490" y="630"/>
                  </a:cubicBezTo>
                  <a:cubicBezTo>
                    <a:pt x="491" y="627"/>
                    <a:pt x="497" y="622"/>
                    <a:pt x="497" y="618"/>
                  </a:cubicBezTo>
                  <a:cubicBezTo>
                    <a:pt x="497" y="614"/>
                    <a:pt x="493" y="606"/>
                    <a:pt x="490" y="604"/>
                  </a:cubicBezTo>
                  <a:cubicBezTo>
                    <a:pt x="481" y="598"/>
                    <a:pt x="458" y="600"/>
                    <a:pt x="449" y="604"/>
                  </a:cubicBezTo>
                  <a:cubicBezTo>
                    <a:pt x="444" y="606"/>
                    <a:pt x="440" y="619"/>
                    <a:pt x="435" y="619"/>
                  </a:cubicBezTo>
                  <a:cubicBezTo>
                    <a:pt x="428" y="619"/>
                    <a:pt x="423" y="603"/>
                    <a:pt x="417" y="600"/>
                  </a:cubicBezTo>
                  <a:cubicBezTo>
                    <a:pt x="412" y="598"/>
                    <a:pt x="400" y="599"/>
                    <a:pt x="395" y="600"/>
                  </a:cubicBezTo>
                  <a:cubicBezTo>
                    <a:pt x="389" y="601"/>
                    <a:pt x="377" y="606"/>
                    <a:pt x="373" y="610"/>
                  </a:cubicBezTo>
                  <a:cubicBezTo>
                    <a:pt x="371" y="613"/>
                    <a:pt x="372" y="624"/>
                    <a:pt x="369" y="626"/>
                  </a:cubicBezTo>
                  <a:cubicBezTo>
                    <a:pt x="362" y="629"/>
                    <a:pt x="346" y="623"/>
                    <a:pt x="342" y="617"/>
                  </a:cubicBezTo>
                  <a:cubicBezTo>
                    <a:pt x="339" y="614"/>
                    <a:pt x="343" y="604"/>
                    <a:pt x="342" y="600"/>
                  </a:cubicBezTo>
                  <a:cubicBezTo>
                    <a:pt x="340" y="596"/>
                    <a:pt x="331" y="591"/>
                    <a:pt x="331" y="587"/>
                  </a:cubicBezTo>
                  <a:cubicBezTo>
                    <a:pt x="330" y="584"/>
                    <a:pt x="335" y="578"/>
                    <a:pt x="335" y="575"/>
                  </a:cubicBezTo>
                  <a:cubicBezTo>
                    <a:pt x="336" y="567"/>
                    <a:pt x="331" y="549"/>
                    <a:pt x="326" y="543"/>
                  </a:cubicBezTo>
                  <a:cubicBezTo>
                    <a:pt x="321" y="538"/>
                    <a:pt x="299" y="539"/>
                    <a:pt x="300" y="532"/>
                  </a:cubicBezTo>
                  <a:cubicBezTo>
                    <a:pt x="302" y="523"/>
                    <a:pt x="328" y="528"/>
                    <a:pt x="335" y="532"/>
                  </a:cubicBezTo>
                  <a:cubicBezTo>
                    <a:pt x="341" y="535"/>
                    <a:pt x="347" y="549"/>
                    <a:pt x="350" y="554"/>
                  </a:cubicBezTo>
                  <a:cubicBezTo>
                    <a:pt x="354" y="560"/>
                    <a:pt x="360" y="573"/>
                    <a:pt x="366" y="575"/>
                  </a:cubicBezTo>
                  <a:cubicBezTo>
                    <a:pt x="374" y="579"/>
                    <a:pt x="393" y="571"/>
                    <a:pt x="402" y="570"/>
                  </a:cubicBezTo>
                  <a:cubicBezTo>
                    <a:pt x="406" y="569"/>
                    <a:pt x="416" y="566"/>
                    <a:pt x="421" y="568"/>
                  </a:cubicBezTo>
                  <a:cubicBezTo>
                    <a:pt x="423" y="569"/>
                    <a:pt x="428" y="575"/>
                    <a:pt x="427" y="578"/>
                  </a:cubicBezTo>
                  <a:cubicBezTo>
                    <a:pt x="427" y="581"/>
                    <a:pt x="416" y="585"/>
                    <a:pt x="418" y="588"/>
                  </a:cubicBezTo>
                  <a:cubicBezTo>
                    <a:pt x="421" y="594"/>
                    <a:pt x="443" y="592"/>
                    <a:pt x="447" y="586"/>
                  </a:cubicBezTo>
                  <a:cubicBezTo>
                    <a:pt x="449" y="582"/>
                    <a:pt x="442" y="574"/>
                    <a:pt x="440" y="571"/>
                  </a:cubicBezTo>
                  <a:cubicBezTo>
                    <a:pt x="437" y="566"/>
                    <a:pt x="430" y="556"/>
                    <a:pt x="427" y="552"/>
                  </a:cubicBezTo>
                  <a:cubicBezTo>
                    <a:pt x="423" y="545"/>
                    <a:pt x="412" y="533"/>
                    <a:pt x="410" y="525"/>
                  </a:cubicBezTo>
                  <a:cubicBezTo>
                    <a:pt x="409" y="521"/>
                    <a:pt x="410" y="511"/>
                    <a:pt x="410" y="506"/>
                  </a:cubicBezTo>
                  <a:cubicBezTo>
                    <a:pt x="410" y="500"/>
                    <a:pt x="407" y="488"/>
                    <a:pt x="407" y="481"/>
                  </a:cubicBezTo>
                  <a:cubicBezTo>
                    <a:pt x="407" y="478"/>
                    <a:pt x="409" y="471"/>
                    <a:pt x="408" y="467"/>
                  </a:cubicBezTo>
                  <a:cubicBezTo>
                    <a:pt x="408" y="461"/>
                    <a:pt x="406" y="446"/>
                    <a:pt x="401" y="445"/>
                  </a:cubicBezTo>
                  <a:cubicBezTo>
                    <a:pt x="396" y="443"/>
                    <a:pt x="389" y="457"/>
                    <a:pt x="386" y="455"/>
                  </a:cubicBezTo>
                  <a:cubicBezTo>
                    <a:pt x="380" y="451"/>
                    <a:pt x="385" y="431"/>
                    <a:pt x="391" y="427"/>
                  </a:cubicBezTo>
                  <a:cubicBezTo>
                    <a:pt x="396" y="425"/>
                    <a:pt x="405" y="435"/>
                    <a:pt x="410" y="434"/>
                  </a:cubicBezTo>
                  <a:cubicBezTo>
                    <a:pt x="416" y="432"/>
                    <a:pt x="421" y="418"/>
                    <a:pt x="426" y="415"/>
                  </a:cubicBezTo>
                  <a:cubicBezTo>
                    <a:pt x="429" y="413"/>
                    <a:pt x="437" y="413"/>
                    <a:pt x="441" y="411"/>
                  </a:cubicBezTo>
                  <a:cubicBezTo>
                    <a:pt x="444" y="410"/>
                    <a:pt x="448" y="401"/>
                    <a:pt x="452" y="401"/>
                  </a:cubicBezTo>
                  <a:cubicBezTo>
                    <a:pt x="456" y="401"/>
                    <a:pt x="459" y="412"/>
                    <a:pt x="462" y="411"/>
                  </a:cubicBezTo>
                  <a:cubicBezTo>
                    <a:pt x="467" y="410"/>
                    <a:pt x="469" y="395"/>
                    <a:pt x="466" y="391"/>
                  </a:cubicBezTo>
                  <a:cubicBezTo>
                    <a:pt x="465" y="388"/>
                    <a:pt x="458" y="387"/>
                    <a:pt x="455" y="388"/>
                  </a:cubicBezTo>
                  <a:cubicBezTo>
                    <a:pt x="450" y="388"/>
                    <a:pt x="442" y="394"/>
                    <a:pt x="438" y="395"/>
                  </a:cubicBezTo>
                  <a:cubicBezTo>
                    <a:pt x="434" y="396"/>
                    <a:pt x="426" y="394"/>
                    <a:pt x="423" y="396"/>
                  </a:cubicBezTo>
                  <a:cubicBezTo>
                    <a:pt x="419" y="398"/>
                    <a:pt x="416" y="408"/>
                    <a:pt x="412" y="409"/>
                  </a:cubicBezTo>
                  <a:cubicBezTo>
                    <a:pt x="408" y="411"/>
                    <a:pt x="398" y="411"/>
                    <a:pt x="394" y="409"/>
                  </a:cubicBezTo>
                  <a:cubicBezTo>
                    <a:pt x="385" y="406"/>
                    <a:pt x="367" y="393"/>
                    <a:pt x="365" y="384"/>
                  </a:cubicBezTo>
                  <a:cubicBezTo>
                    <a:pt x="363" y="377"/>
                    <a:pt x="374" y="363"/>
                    <a:pt x="375" y="355"/>
                  </a:cubicBezTo>
                  <a:cubicBezTo>
                    <a:pt x="376" y="350"/>
                    <a:pt x="376" y="340"/>
                    <a:pt x="376" y="335"/>
                  </a:cubicBezTo>
                  <a:cubicBezTo>
                    <a:pt x="376" y="332"/>
                    <a:pt x="374" y="327"/>
                    <a:pt x="375" y="325"/>
                  </a:cubicBezTo>
                  <a:cubicBezTo>
                    <a:pt x="377" y="323"/>
                    <a:pt x="386" y="328"/>
                    <a:pt x="387" y="325"/>
                  </a:cubicBezTo>
                  <a:cubicBezTo>
                    <a:pt x="391" y="321"/>
                    <a:pt x="384" y="308"/>
                    <a:pt x="381" y="303"/>
                  </a:cubicBezTo>
                  <a:cubicBezTo>
                    <a:pt x="378" y="299"/>
                    <a:pt x="363" y="297"/>
                    <a:pt x="363" y="292"/>
                  </a:cubicBezTo>
                  <a:cubicBezTo>
                    <a:pt x="363" y="289"/>
                    <a:pt x="372" y="289"/>
                    <a:pt x="374" y="286"/>
                  </a:cubicBezTo>
                  <a:cubicBezTo>
                    <a:pt x="379" y="279"/>
                    <a:pt x="370" y="257"/>
                    <a:pt x="376" y="251"/>
                  </a:cubicBezTo>
                  <a:cubicBezTo>
                    <a:pt x="379" y="249"/>
                    <a:pt x="388" y="249"/>
                    <a:pt x="390" y="251"/>
                  </a:cubicBezTo>
                  <a:cubicBezTo>
                    <a:pt x="396" y="257"/>
                    <a:pt x="384" y="277"/>
                    <a:pt x="390" y="282"/>
                  </a:cubicBezTo>
                  <a:cubicBezTo>
                    <a:pt x="392" y="283"/>
                    <a:pt x="397" y="276"/>
                    <a:pt x="399" y="278"/>
                  </a:cubicBezTo>
                  <a:cubicBezTo>
                    <a:pt x="405" y="282"/>
                    <a:pt x="390" y="304"/>
                    <a:pt x="397" y="306"/>
                  </a:cubicBezTo>
                  <a:cubicBezTo>
                    <a:pt x="406" y="309"/>
                    <a:pt x="419" y="284"/>
                    <a:pt x="420" y="274"/>
                  </a:cubicBezTo>
                  <a:cubicBezTo>
                    <a:pt x="420" y="268"/>
                    <a:pt x="413" y="256"/>
                    <a:pt x="409" y="251"/>
                  </a:cubicBezTo>
                  <a:cubicBezTo>
                    <a:pt x="406" y="247"/>
                    <a:pt x="395" y="241"/>
                    <a:pt x="393" y="235"/>
                  </a:cubicBezTo>
                  <a:cubicBezTo>
                    <a:pt x="392" y="232"/>
                    <a:pt x="397" y="226"/>
                    <a:pt x="396" y="223"/>
                  </a:cubicBezTo>
                  <a:cubicBezTo>
                    <a:pt x="395" y="218"/>
                    <a:pt x="385" y="212"/>
                    <a:pt x="386" y="208"/>
                  </a:cubicBezTo>
                  <a:cubicBezTo>
                    <a:pt x="386" y="205"/>
                    <a:pt x="391" y="199"/>
                    <a:pt x="394" y="199"/>
                  </a:cubicBezTo>
                  <a:cubicBezTo>
                    <a:pt x="398" y="200"/>
                    <a:pt x="397" y="214"/>
                    <a:pt x="401" y="215"/>
                  </a:cubicBezTo>
                  <a:cubicBezTo>
                    <a:pt x="404" y="216"/>
                    <a:pt x="409" y="206"/>
                    <a:pt x="412" y="207"/>
                  </a:cubicBezTo>
                  <a:cubicBezTo>
                    <a:pt x="414" y="207"/>
                    <a:pt x="415" y="214"/>
                    <a:pt x="418" y="214"/>
                  </a:cubicBezTo>
                  <a:cubicBezTo>
                    <a:pt x="424" y="215"/>
                    <a:pt x="432" y="198"/>
                    <a:pt x="438" y="199"/>
                  </a:cubicBezTo>
                  <a:cubicBezTo>
                    <a:pt x="441" y="200"/>
                    <a:pt x="441" y="209"/>
                    <a:pt x="444" y="210"/>
                  </a:cubicBezTo>
                  <a:cubicBezTo>
                    <a:pt x="448" y="210"/>
                    <a:pt x="451" y="201"/>
                    <a:pt x="454" y="199"/>
                  </a:cubicBezTo>
                  <a:cubicBezTo>
                    <a:pt x="459" y="197"/>
                    <a:pt x="477" y="205"/>
                    <a:pt x="478" y="199"/>
                  </a:cubicBezTo>
                  <a:cubicBezTo>
                    <a:pt x="480" y="193"/>
                    <a:pt x="459" y="193"/>
                    <a:pt x="454" y="189"/>
                  </a:cubicBezTo>
                  <a:cubicBezTo>
                    <a:pt x="451" y="186"/>
                    <a:pt x="447" y="178"/>
                    <a:pt x="443" y="176"/>
                  </a:cubicBezTo>
                  <a:cubicBezTo>
                    <a:pt x="440" y="175"/>
                    <a:pt x="431" y="179"/>
                    <a:pt x="428" y="176"/>
                  </a:cubicBezTo>
                  <a:cubicBezTo>
                    <a:pt x="425" y="174"/>
                    <a:pt x="424" y="166"/>
                    <a:pt x="425" y="162"/>
                  </a:cubicBezTo>
                  <a:cubicBezTo>
                    <a:pt x="427" y="156"/>
                    <a:pt x="442" y="153"/>
                    <a:pt x="444" y="147"/>
                  </a:cubicBezTo>
                  <a:cubicBezTo>
                    <a:pt x="446" y="143"/>
                    <a:pt x="441" y="135"/>
                    <a:pt x="442" y="131"/>
                  </a:cubicBezTo>
                  <a:cubicBezTo>
                    <a:pt x="444" y="127"/>
                    <a:pt x="454" y="123"/>
                    <a:pt x="453" y="119"/>
                  </a:cubicBezTo>
                  <a:cubicBezTo>
                    <a:pt x="452" y="111"/>
                    <a:pt x="434" y="107"/>
                    <a:pt x="427" y="104"/>
                  </a:cubicBezTo>
                  <a:cubicBezTo>
                    <a:pt x="420" y="101"/>
                    <a:pt x="403" y="99"/>
                    <a:pt x="396" y="95"/>
                  </a:cubicBezTo>
                  <a:cubicBezTo>
                    <a:pt x="389" y="90"/>
                    <a:pt x="377" y="77"/>
                    <a:pt x="371" y="70"/>
                  </a:cubicBezTo>
                  <a:cubicBezTo>
                    <a:pt x="358" y="54"/>
                    <a:pt x="335" y="19"/>
                    <a:pt x="326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3" y="132"/>
                    <a:pt x="148" y="147"/>
                    <a:pt x="140" y="151"/>
                  </a:cubicBezTo>
                  <a:cubicBezTo>
                    <a:pt x="134" y="154"/>
                    <a:pt x="119" y="155"/>
                    <a:pt x="113" y="154"/>
                  </a:cubicBezTo>
                  <a:cubicBezTo>
                    <a:pt x="105" y="152"/>
                    <a:pt x="90" y="139"/>
                    <a:pt x="82" y="141"/>
                  </a:cubicBezTo>
                  <a:cubicBezTo>
                    <a:pt x="79" y="142"/>
                    <a:pt x="74" y="149"/>
                    <a:pt x="73" y="153"/>
                  </a:cubicBezTo>
                  <a:cubicBezTo>
                    <a:pt x="70" y="159"/>
                    <a:pt x="69" y="175"/>
                    <a:pt x="66" y="182"/>
                  </a:cubicBezTo>
                  <a:cubicBezTo>
                    <a:pt x="65" y="187"/>
                    <a:pt x="55" y="196"/>
                    <a:pt x="58" y="200"/>
                  </a:cubicBezTo>
                  <a:cubicBezTo>
                    <a:pt x="61" y="207"/>
                    <a:pt x="80" y="205"/>
                    <a:pt x="88" y="206"/>
                  </a:cubicBezTo>
                  <a:cubicBezTo>
                    <a:pt x="92" y="206"/>
                    <a:pt x="101" y="205"/>
                    <a:pt x="105" y="207"/>
                  </a:cubicBezTo>
                  <a:cubicBezTo>
                    <a:pt x="111" y="208"/>
                    <a:pt x="120" y="217"/>
                    <a:pt x="125" y="219"/>
                  </a:cubicBezTo>
                  <a:cubicBezTo>
                    <a:pt x="127" y="220"/>
                    <a:pt x="130" y="221"/>
                    <a:pt x="132" y="221"/>
                  </a:cubicBezTo>
                  <a:cubicBezTo>
                    <a:pt x="137" y="222"/>
                    <a:pt x="149" y="224"/>
                    <a:pt x="152" y="220"/>
                  </a:cubicBezTo>
                  <a:cubicBezTo>
                    <a:pt x="156" y="216"/>
                    <a:pt x="149" y="201"/>
                    <a:pt x="153" y="197"/>
                  </a:cubicBezTo>
                  <a:cubicBezTo>
                    <a:pt x="156" y="195"/>
                    <a:pt x="166" y="200"/>
                    <a:pt x="169" y="197"/>
                  </a:cubicBezTo>
                  <a:cubicBezTo>
                    <a:pt x="174" y="191"/>
                    <a:pt x="153" y="168"/>
                    <a:pt x="161" y="164"/>
                  </a:cubicBezTo>
                  <a:cubicBezTo>
                    <a:pt x="168" y="161"/>
                    <a:pt x="178" y="180"/>
                    <a:pt x="180" y="188"/>
                  </a:cubicBezTo>
                  <a:cubicBezTo>
                    <a:pt x="181" y="193"/>
                    <a:pt x="176" y="204"/>
                    <a:pt x="175" y="210"/>
                  </a:cubicBezTo>
                  <a:cubicBezTo>
                    <a:pt x="174" y="214"/>
                    <a:pt x="171" y="223"/>
                    <a:pt x="172" y="227"/>
                  </a:cubicBezTo>
                  <a:cubicBezTo>
                    <a:pt x="175" y="232"/>
                    <a:pt x="194" y="233"/>
                    <a:pt x="194" y="240"/>
                  </a:cubicBezTo>
                  <a:cubicBezTo>
                    <a:pt x="194" y="246"/>
                    <a:pt x="174" y="246"/>
                    <a:pt x="170" y="251"/>
                  </a:cubicBezTo>
                  <a:cubicBezTo>
                    <a:pt x="165" y="260"/>
                    <a:pt x="171" y="283"/>
                    <a:pt x="173" y="294"/>
                  </a:cubicBezTo>
                  <a:cubicBezTo>
                    <a:pt x="175" y="299"/>
                    <a:pt x="180" y="308"/>
                    <a:pt x="182" y="313"/>
                  </a:cubicBezTo>
                  <a:cubicBezTo>
                    <a:pt x="184" y="320"/>
                    <a:pt x="191" y="335"/>
                    <a:pt x="189" y="343"/>
                  </a:cubicBezTo>
                  <a:cubicBezTo>
                    <a:pt x="189" y="347"/>
                    <a:pt x="180" y="353"/>
                    <a:pt x="179" y="357"/>
                  </a:cubicBezTo>
                  <a:cubicBezTo>
                    <a:pt x="178" y="363"/>
                    <a:pt x="185" y="372"/>
                    <a:pt x="187" y="377"/>
                  </a:cubicBezTo>
                  <a:cubicBezTo>
                    <a:pt x="188" y="382"/>
                    <a:pt x="194" y="392"/>
                    <a:pt x="191" y="396"/>
                  </a:cubicBezTo>
                  <a:cubicBezTo>
                    <a:pt x="189" y="400"/>
                    <a:pt x="175" y="398"/>
                    <a:pt x="174" y="402"/>
                  </a:cubicBezTo>
                  <a:cubicBezTo>
                    <a:pt x="172" y="409"/>
                    <a:pt x="198" y="416"/>
                    <a:pt x="196" y="424"/>
                  </a:cubicBezTo>
                  <a:cubicBezTo>
                    <a:pt x="194" y="430"/>
                    <a:pt x="177" y="431"/>
                    <a:pt x="171" y="429"/>
                  </a:cubicBezTo>
                  <a:cubicBezTo>
                    <a:pt x="166" y="428"/>
                    <a:pt x="160" y="415"/>
                    <a:pt x="154" y="412"/>
                  </a:cubicBezTo>
                  <a:cubicBezTo>
                    <a:pt x="150" y="410"/>
                    <a:pt x="138" y="415"/>
                    <a:pt x="134" y="412"/>
                  </a:cubicBezTo>
                  <a:cubicBezTo>
                    <a:pt x="132" y="411"/>
                    <a:pt x="131" y="404"/>
                    <a:pt x="131" y="401"/>
                  </a:cubicBezTo>
                  <a:cubicBezTo>
                    <a:pt x="131" y="395"/>
                    <a:pt x="136" y="384"/>
                    <a:pt x="138" y="379"/>
                  </a:cubicBezTo>
                  <a:cubicBezTo>
                    <a:pt x="140" y="375"/>
                    <a:pt x="148" y="368"/>
                    <a:pt x="148" y="363"/>
                  </a:cubicBezTo>
                  <a:cubicBezTo>
                    <a:pt x="147" y="356"/>
                    <a:pt x="135" y="347"/>
                    <a:pt x="129" y="344"/>
                  </a:cubicBezTo>
                  <a:cubicBezTo>
                    <a:pt x="123" y="341"/>
                    <a:pt x="106" y="343"/>
                    <a:pt x="101" y="338"/>
                  </a:cubicBezTo>
                  <a:cubicBezTo>
                    <a:pt x="100" y="337"/>
                    <a:pt x="100" y="331"/>
                    <a:pt x="99" y="329"/>
                  </a:cubicBezTo>
                  <a:cubicBezTo>
                    <a:pt x="96" y="321"/>
                    <a:pt x="86" y="308"/>
                    <a:pt x="81" y="300"/>
                  </a:cubicBezTo>
                  <a:cubicBezTo>
                    <a:pt x="73" y="286"/>
                    <a:pt x="65" y="249"/>
                    <a:pt x="49" y="244"/>
                  </a:cubicBezTo>
                  <a:cubicBezTo>
                    <a:pt x="45" y="242"/>
                    <a:pt x="35" y="247"/>
                    <a:pt x="32" y="250"/>
                  </a:cubicBezTo>
                  <a:cubicBezTo>
                    <a:pt x="28" y="254"/>
                    <a:pt x="29" y="270"/>
                    <a:pt x="24" y="269"/>
                  </a:cubicBezTo>
                  <a:cubicBezTo>
                    <a:pt x="19" y="269"/>
                    <a:pt x="23" y="252"/>
                    <a:pt x="19" y="250"/>
                  </a:cubicBezTo>
                  <a:cubicBezTo>
                    <a:pt x="15" y="249"/>
                    <a:pt x="9" y="256"/>
                    <a:pt x="7" y="259"/>
                  </a:cubicBezTo>
                  <a:cubicBezTo>
                    <a:pt x="3" y="263"/>
                    <a:pt x="0" y="274"/>
                    <a:pt x="1" y="280"/>
                  </a:cubicBezTo>
                  <a:cubicBezTo>
                    <a:pt x="2" y="295"/>
                    <a:pt x="20" y="321"/>
                    <a:pt x="27" y="334"/>
                  </a:cubicBezTo>
                  <a:cubicBezTo>
                    <a:pt x="38" y="352"/>
                    <a:pt x="61" y="386"/>
                    <a:pt x="73" y="403"/>
                  </a:cubicBezTo>
                  <a:cubicBezTo>
                    <a:pt x="82" y="417"/>
                    <a:pt x="101" y="444"/>
                    <a:pt x="110" y="458"/>
                  </a:cubicBezTo>
                  <a:cubicBezTo>
                    <a:pt x="122" y="479"/>
                    <a:pt x="145" y="521"/>
                    <a:pt x="155" y="543"/>
                  </a:cubicBezTo>
                  <a:cubicBezTo>
                    <a:pt x="164" y="561"/>
                    <a:pt x="180" y="596"/>
                    <a:pt x="187" y="615"/>
                  </a:cubicBezTo>
                  <a:cubicBezTo>
                    <a:pt x="191" y="628"/>
                    <a:pt x="196" y="654"/>
                    <a:pt x="199" y="667"/>
                  </a:cubicBezTo>
                  <a:cubicBezTo>
                    <a:pt x="202" y="681"/>
                    <a:pt x="209" y="710"/>
                    <a:pt x="211" y="724"/>
                  </a:cubicBezTo>
                  <a:cubicBezTo>
                    <a:pt x="213" y="735"/>
                    <a:pt x="210" y="757"/>
                    <a:pt x="214" y="767"/>
                  </a:cubicBezTo>
                  <a:cubicBezTo>
                    <a:pt x="216" y="772"/>
                    <a:pt x="223" y="783"/>
                    <a:pt x="228" y="785"/>
                  </a:cubicBezTo>
                  <a:cubicBezTo>
                    <a:pt x="231" y="785"/>
                    <a:pt x="237" y="782"/>
                    <a:pt x="240" y="780"/>
                  </a:cubicBezTo>
                  <a:cubicBezTo>
                    <a:pt x="250" y="774"/>
                    <a:pt x="265" y="753"/>
                    <a:pt x="277" y="749"/>
                  </a:cubicBezTo>
                  <a:cubicBezTo>
                    <a:pt x="281" y="747"/>
                    <a:pt x="293" y="751"/>
                    <a:pt x="297" y="749"/>
                  </a:cubicBezTo>
                  <a:cubicBezTo>
                    <a:pt x="301" y="746"/>
                    <a:pt x="304" y="736"/>
                    <a:pt x="306" y="733"/>
                  </a:cubicBezTo>
                  <a:cubicBezTo>
                    <a:pt x="309" y="727"/>
                    <a:pt x="314" y="716"/>
                    <a:pt x="319" y="713"/>
                  </a:cubicBezTo>
                  <a:cubicBezTo>
                    <a:pt x="322" y="711"/>
                    <a:pt x="329" y="714"/>
                    <a:pt x="332" y="713"/>
                  </a:cubicBezTo>
                  <a:cubicBezTo>
                    <a:pt x="338" y="710"/>
                    <a:pt x="342" y="695"/>
                    <a:pt x="348" y="691"/>
                  </a:cubicBezTo>
                  <a:cubicBezTo>
                    <a:pt x="355" y="686"/>
                    <a:pt x="371" y="678"/>
                    <a:pt x="380" y="678"/>
                  </a:cubicBezTo>
                  <a:cubicBezTo>
                    <a:pt x="384" y="678"/>
                    <a:pt x="392" y="684"/>
                    <a:pt x="396" y="683"/>
                  </a:cubicBezTo>
                  <a:cubicBezTo>
                    <a:pt x="400" y="683"/>
                    <a:pt x="406" y="677"/>
                    <a:pt x="410" y="677"/>
                  </a:cubicBezTo>
                  <a:cubicBezTo>
                    <a:pt x="419" y="675"/>
                    <a:pt x="436" y="680"/>
                    <a:pt x="444" y="681"/>
                  </a:cubicBezTo>
                  <a:cubicBezTo>
                    <a:pt x="449" y="682"/>
                    <a:pt x="460" y="679"/>
                    <a:pt x="462" y="683"/>
                  </a:cubicBezTo>
                  <a:cubicBezTo>
                    <a:pt x="464" y="686"/>
                    <a:pt x="460" y="694"/>
                    <a:pt x="458" y="696"/>
                  </a:cubicBezTo>
                  <a:cubicBezTo>
                    <a:pt x="448" y="702"/>
                    <a:pt x="416" y="682"/>
                    <a:pt x="411" y="693"/>
                  </a:cubicBezTo>
                  <a:cubicBezTo>
                    <a:pt x="409" y="697"/>
                    <a:pt x="424" y="701"/>
                    <a:pt x="423" y="705"/>
                  </a:cubicBezTo>
                  <a:cubicBezTo>
                    <a:pt x="423" y="714"/>
                    <a:pt x="394" y="716"/>
                    <a:pt x="394" y="725"/>
                  </a:cubicBezTo>
                  <a:cubicBezTo>
                    <a:pt x="394" y="735"/>
                    <a:pt x="416" y="746"/>
                    <a:pt x="425" y="748"/>
                  </a:cubicBezTo>
                  <a:cubicBezTo>
                    <a:pt x="430" y="749"/>
                    <a:pt x="440" y="741"/>
                    <a:pt x="444" y="742"/>
                  </a:cubicBezTo>
                  <a:cubicBezTo>
                    <a:pt x="451" y="744"/>
                    <a:pt x="457" y="761"/>
                    <a:pt x="463" y="764"/>
                  </a:cubicBezTo>
                  <a:cubicBezTo>
                    <a:pt x="467" y="765"/>
                    <a:pt x="476" y="761"/>
                    <a:pt x="478" y="764"/>
                  </a:cubicBezTo>
                  <a:cubicBezTo>
                    <a:pt x="482" y="767"/>
                    <a:pt x="478" y="782"/>
                    <a:pt x="482" y="785"/>
                  </a:cubicBezTo>
                  <a:cubicBezTo>
                    <a:pt x="489" y="789"/>
                    <a:pt x="507" y="777"/>
                    <a:pt x="514" y="779"/>
                  </a:cubicBezTo>
                  <a:cubicBezTo>
                    <a:pt x="520" y="781"/>
                    <a:pt x="534" y="791"/>
                    <a:pt x="531" y="796"/>
                  </a:cubicBezTo>
                  <a:cubicBezTo>
                    <a:pt x="529" y="802"/>
                    <a:pt x="512" y="793"/>
                    <a:pt x="505" y="794"/>
                  </a:cubicBezTo>
                  <a:cubicBezTo>
                    <a:pt x="502" y="795"/>
                    <a:pt x="495" y="798"/>
                    <a:pt x="492" y="798"/>
                  </a:cubicBezTo>
                  <a:cubicBezTo>
                    <a:pt x="486" y="798"/>
                    <a:pt x="475" y="790"/>
                    <a:pt x="469" y="791"/>
                  </a:cubicBezTo>
                  <a:cubicBezTo>
                    <a:pt x="459" y="794"/>
                    <a:pt x="447" y="814"/>
                    <a:pt x="441" y="823"/>
                  </a:cubicBezTo>
                  <a:cubicBezTo>
                    <a:pt x="437" y="827"/>
                    <a:pt x="435" y="840"/>
                    <a:pt x="430" y="841"/>
                  </a:cubicBezTo>
                  <a:cubicBezTo>
                    <a:pt x="428" y="841"/>
                    <a:pt x="425" y="835"/>
                    <a:pt x="424" y="832"/>
                  </a:cubicBezTo>
                  <a:cubicBezTo>
                    <a:pt x="424" y="828"/>
                    <a:pt x="432" y="816"/>
                    <a:pt x="428" y="814"/>
                  </a:cubicBezTo>
                  <a:cubicBezTo>
                    <a:pt x="419" y="810"/>
                    <a:pt x="411" y="838"/>
                    <a:pt x="403" y="843"/>
                  </a:cubicBezTo>
                  <a:cubicBezTo>
                    <a:pt x="393" y="850"/>
                    <a:pt x="358" y="846"/>
                    <a:pt x="358" y="858"/>
                  </a:cubicBezTo>
                  <a:cubicBezTo>
                    <a:pt x="358" y="867"/>
                    <a:pt x="386" y="863"/>
                    <a:pt x="394" y="866"/>
                  </a:cubicBezTo>
                  <a:cubicBezTo>
                    <a:pt x="399" y="868"/>
                    <a:pt x="413" y="873"/>
                    <a:pt x="414" y="879"/>
                  </a:cubicBezTo>
                  <a:cubicBezTo>
                    <a:pt x="415" y="883"/>
                    <a:pt x="407" y="893"/>
                    <a:pt x="403" y="894"/>
                  </a:cubicBezTo>
                  <a:cubicBezTo>
                    <a:pt x="394" y="895"/>
                    <a:pt x="383" y="865"/>
                    <a:pt x="375" y="870"/>
                  </a:cubicBezTo>
                  <a:cubicBezTo>
                    <a:pt x="367" y="875"/>
                    <a:pt x="383" y="897"/>
                    <a:pt x="386" y="906"/>
                  </a:cubicBezTo>
                  <a:cubicBezTo>
                    <a:pt x="388" y="915"/>
                    <a:pt x="401" y="933"/>
                    <a:pt x="396" y="940"/>
                  </a:cubicBezTo>
                  <a:cubicBezTo>
                    <a:pt x="393" y="945"/>
                    <a:pt x="379" y="946"/>
                    <a:pt x="374" y="943"/>
                  </a:cubicBezTo>
                  <a:cubicBezTo>
                    <a:pt x="367" y="937"/>
                    <a:pt x="371" y="915"/>
                    <a:pt x="369" y="906"/>
                  </a:cubicBezTo>
                  <a:cubicBezTo>
                    <a:pt x="368" y="897"/>
                    <a:pt x="366" y="877"/>
                    <a:pt x="359" y="870"/>
                  </a:cubicBezTo>
                  <a:cubicBezTo>
                    <a:pt x="356" y="867"/>
                    <a:pt x="344" y="868"/>
                    <a:pt x="341" y="864"/>
                  </a:cubicBezTo>
                  <a:cubicBezTo>
                    <a:pt x="337" y="859"/>
                    <a:pt x="341" y="844"/>
                    <a:pt x="341" y="838"/>
                  </a:cubicBezTo>
                  <a:cubicBezTo>
                    <a:pt x="340" y="827"/>
                    <a:pt x="329" y="802"/>
                    <a:pt x="336" y="793"/>
                  </a:cubicBezTo>
                  <a:cubicBezTo>
                    <a:pt x="339" y="790"/>
                    <a:pt x="352" y="796"/>
                    <a:pt x="353" y="792"/>
                  </a:cubicBezTo>
                  <a:cubicBezTo>
                    <a:pt x="357" y="781"/>
                    <a:pt x="329" y="761"/>
                    <a:pt x="317" y="763"/>
                  </a:cubicBezTo>
                  <a:cubicBezTo>
                    <a:pt x="314" y="764"/>
                    <a:pt x="314" y="773"/>
                    <a:pt x="311" y="775"/>
                  </a:cubicBezTo>
                  <a:cubicBezTo>
                    <a:pt x="305" y="779"/>
                    <a:pt x="291" y="775"/>
                    <a:pt x="285" y="776"/>
                  </a:cubicBezTo>
                  <a:cubicBezTo>
                    <a:pt x="279" y="778"/>
                    <a:pt x="265" y="782"/>
                    <a:pt x="262" y="788"/>
                  </a:cubicBezTo>
                  <a:cubicBezTo>
                    <a:pt x="259" y="794"/>
                    <a:pt x="263" y="811"/>
                    <a:pt x="265" y="819"/>
                  </a:cubicBezTo>
                  <a:cubicBezTo>
                    <a:pt x="271" y="839"/>
                    <a:pt x="295" y="875"/>
                    <a:pt x="304" y="895"/>
                  </a:cubicBezTo>
                  <a:cubicBezTo>
                    <a:pt x="315" y="919"/>
                    <a:pt x="340" y="990"/>
                    <a:pt x="341" y="993"/>
                  </a:cubicBezTo>
                  <a:cubicBezTo>
                    <a:pt x="342" y="996"/>
                    <a:pt x="358" y="1033"/>
                    <a:pt x="367" y="104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192078" y="2116444"/>
              <a:ext cx="177233" cy="393190"/>
            </a:xfrm>
            <a:custGeom>
              <a:avLst/>
              <a:gdLst>
                <a:gd name="T0" fmla="*/ 127 w 430"/>
                <a:gd name="T1" fmla="*/ 870 h 955"/>
                <a:gd name="T2" fmla="*/ 347 w 430"/>
                <a:gd name="T3" fmla="*/ 918 h 955"/>
                <a:gd name="T4" fmla="*/ 374 w 430"/>
                <a:gd name="T5" fmla="*/ 955 h 955"/>
                <a:gd name="T6" fmla="*/ 371 w 430"/>
                <a:gd name="T7" fmla="*/ 870 h 955"/>
                <a:gd name="T8" fmla="*/ 393 w 430"/>
                <a:gd name="T9" fmla="*/ 856 h 955"/>
                <a:gd name="T10" fmla="*/ 427 w 430"/>
                <a:gd name="T11" fmla="*/ 787 h 955"/>
                <a:gd name="T12" fmla="*/ 428 w 430"/>
                <a:gd name="T13" fmla="*/ 760 h 955"/>
                <a:gd name="T14" fmla="*/ 391 w 430"/>
                <a:gd name="T15" fmla="*/ 651 h 955"/>
                <a:gd name="T16" fmla="*/ 391 w 430"/>
                <a:gd name="T17" fmla="*/ 580 h 955"/>
                <a:gd name="T18" fmla="*/ 372 w 430"/>
                <a:gd name="T19" fmla="*/ 557 h 955"/>
                <a:gd name="T20" fmla="*/ 393 w 430"/>
                <a:gd name="T21" fmla="*/ 507 h 955"/>
                <a:gd name="T22" fmla="*/ 359 w 430"/>
                <a:gd name="T23" fmla="*/ 488 h 955"/>
                <a:gd name="T24" fmla="*/ 359 w 430"/>
                <a:gd name="T25" fmla="*/ 422 h 955"/>
                <a:gd name="T26" fmla="*/ 353 w 430"/>
                <a:gd name="T27" fmla="*/ 375 h 955"/>
                <a:gd name="T28" fmla="*/ 322 w 430"/>
                <a:gd name="T29" fmla="*/ 305 h 955"/>
                <a:gd name="T30" fmla="*/ 278 w 430"/>
                <a:gd name="T31" fmla="*/ 305 h 955"/>
                <a:gd name="T32" fmla="*/ 284 w 430"/>
                <a:gd name="T33" fmla="*/ 344 h 955"/>
                <a:gd name="T34" fmla="*/ 254 w 430"/>
                <a:gd name="T35" fmla="*/ 359 h 955"/>
                <a:gd name="T36" fmla="*/ 244 w 430"/>
                <a:gd name="T37" fmla="*/ 312 h 955"/>
                <a:gd name="T38" fmla="*/ 267 w 430"/>
                <a:gd name="T39" fmla="*/ 296 h 955"/>
                <a:gd name="T40" fmla="*/ 294 w 430"/>
                <a:gd name="T41" fmla="*/ 274 h 955"/>
                <a:gd name="T42" fmla="*/ 335 w 430"/>
                <a:gd name="T43" fmla="*/ 234 h 955"/>
                <a:gd name="T44" fmla="*/ 350 w 430"/>
                <a:gd name="T45" fmla="*/ 218 h 955"/>
                <a:gd name="T46" fmla="*/ 329 w 430"/>
                <a:gd name="T47" fmla="*/ 193 h 955"/>
                <a:gd name="T48" fmla="*/ 251 w 430"/>
                <a:gd name="T49" fmla="*/ 220 h 955"/>
                <a:gd name="T50" fmla="*/ 236 w 430"/>
                <a:gd name="T51" fmla="*/ 236 h 955"/>
                <a:gd name="T52" fmla="*/ 225 w 430"/>
                <a:gd name="T53" fmla="*/ 252 h 955"/>
                <a:gd name="T54" fmla="*/ 212 w 430"/>
                <a:gd name="T55" fmla="*/ 211 h 955"/>
                <a:gd name="T56" fmla="*/ 200 w 430"/>
                <a:gd name="T57" fmla="*/ 178 h 955"/>
                <a:gd name="T58" fmla="*/ 166 w 430"/>
                <a:gd name="T59" fmla="*/ 171 h 955"/>
                <a:gd name="T60" fmla="*/ 170 w 430"/>
                <a:gd name="T61" fmla="*/ 148 h 955"/>
                <a:gd name="T62" fmla="*/ 145 w 430"/>
                <a:gd name="T63" fmla="*/ 114 h 955"/>
                <a:gd name="T64" fmla="*/ 148 w 430"/>
                <a:gd name="T65" fmla="*/ 67 h 955"/>
                <a:gd name="T66" fmla="*/ 113 w 430"/>
                <a:gd name="T67" fmla="*/ 29 h 955"/>
                <a:gd name="T68" fmla="*/ 85 w 430"/>
                <a:gd name="T69" fmla="*/ 24 h 955"/>
                <a:gd name="T70" fmla="*/ 61 w 430"/>
                <a:gd name="T71" fmla="*/ 5 h 955"/>
                <a:gd name="T72" fmla="*/ 19 w 430"/>
                <a:gd name="T73" fmla="*/ 10 h 955"/>
                <a:gd name="T74" fmla="*/ 15 w 430"/>
                <a:gd name="T75" fmla="*/ 56 h 955"/>
                <a:gd name="T76" fmla="*/ 67 w 430"/>
                <a:gd name="T77" fmla="*/ 97 h 955"/>
                <a:gd name="T78" fmla="*/ 98 w 430"/>
                <a:gd name="T79" fmla="*/ 124 h 955"/>
                <a:gd name="T80" fmla="*/ 87 w 430"/>
                <a:gd name="T81" fmla="*/ 162 h 955"/>
                <a:gd name="T82" fmla="*/ 80 w 430"/>
                <a:gd name="T83" fmla="*/ 210 h 955"/>
                <a:gd name="T84" fmla="*/ 111 w 430"/>
                <a:gd name="T85" fmla="*/ 248 h 955"/>
                <a:gd name="T86" fmla="*/ 119 w 430"/>
                <a:gd name="T87" fmla="*/ 278 h 955"/>
                <a:gd name="T88" fmla="*/ 101 w 430"/>
                <a:gd name="T89" fmla="*/ 304 h 955"/>
                <a:gd name="T90" fmla="*/ 109 w 430"/>
                <a:gd name="T91" fmla="*/ 327 h 955"/>
                <a:gd name="T92" fmla="*/ 72 w 430"/>
                <a:gd name="T93" fmla="*/ 355 h 955"/>
                <a:gd name="T94" fmla="*/ 129 w 430"/>
                <a:gd name="T95" fmla="*/ 463 h 955"/>
                <a:gd name="T96" fmla="*/ 147 w 430"/>
                <a:gd name="T97" fmla="*/ 571 h 955"/>
                <a:gd name="T98" fmla="*/ 158 w 430"/>
                <a:gd name="T99" fmla="*/ 613 h 955"/>
                <a:gd name="T100" fmla="*/ 133 w 430"/>
                <a:gd name="T101" fmla="*/ 614 h 955"/>
                <a:gd name="T102" fmla="*/ 73 w 430"/>
                <a:gd name="T103" fmla="*/ 646 h 955"/>
                <a:gd name="T104" fmla="*/ 33 w 430"/>
                <a:gd name="T105" fmla="*/ 64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0" h="955">
                  <a:moveTo>
                    <a:pt x="87" y="858"/>
                  </a:moveTo>
                  <a:cubicBezTo>
                    <a:pt x="91" y="870"/>
                    <a:pt x="111" y="874"/>
                    <a:pt x="127" y="870"/>
                  </a:cubicBezTo>
                  <a:cubicBezTo>
                    <a:pt x="155" y="862"/>
                    <a:pt x="179" y="838"/>
                    <a:pt x="207" y="850"/>
                  </a:cubicBezTo>
                  <a:cubicBezTo>
                    <a:pt x="255" y="866"/>
                    <a:pt x="291" y="918"/>
                    <a:pt x="347" y="918"/>
                  </a:cubicBezTo>
                  <a:cubicBezTo>
                    <a:pt x="347" y="930"/>
                    <a:pt x="351" y="942"/>
                    <a:pt x="359" y="950"/>
                  </a:cubicBezTo>
                  <a:cubicBezTo>
                    <a:pt x="364" y="950"/>
                    <a:pt x="369" y="953"/>
                    <a:pt x="374" y="955"/>
                  </a:cubicBezTo>
                  <a:cubicBezTo>
                    <a:pt x="383" y="943"/>
                    <a:pt x="383" y="943"/>
                    <a:pt x="383" y="943"/>
                  </a:cubicBezTo>
                  <a:cubicBezTo>
                    <a:pt x="371" y="870"/>
                    <a:pt x="371" y="870"/>
                    <a:pt x="371" y="870"/>
                  </a:cubicBezTo>
                  <a:cubicBezTo>
                    <a:pt x="400" y="870"/>
                    <a:pt x="400" y="870"/>
                    <a:pt x="400" y="870"/>
                  </a:cubicBezTo>
                  <a:cubicBezTo>
                    <a:pt x="393" y="856"/>
                    <a:pt x="393" y="856"/>
                    <a:pt x="393" y="856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29" y="780"/>
                    <a:pt x="430" y="767"/>
                    <a:pt x="428" y="760"/>
                  </a:cubicBezTo>
                  <a:cubicBezTo>
                    <a:pt x="425" y="748"/>
                    <a:pt x="412" y="727"/>
                    <a:pt x="408" y="715"/>
                  </a:cubicBezTo>
                  <a:cubicBezTo>
                    <a:pt x="403" y="699"/>
                    <a:pt x="393" y="667"/>
                    <a:pt x="391" y="651"/>
                  </a:cubicBezTo>
                  <a:cubicBezTo>
                    <a:pt x="390" y="642"/>
                    <a:pt x="391" y="626"/>
                    <a:pt x="391" y="617"/>
                  </a:cubicBezTo>
                  <a:cubicBezTo>
                    <a:pt x="391" y="608"/>
                    <a:pt x="391" y="589"/>
                    <a:pt x="391" y="580"/>
                  </a:cubicBezTo>
                  <a:cubicBezTo>
                    <a:pt x="391" y="574"/>
                    <a:pt x="395" y="561"/>
                    <a:pt x="391" y="557"/>
                  </a:cubicBezTo>
                  <a:cubicBezTo>
                    <a:pt x="388" y="553"/>
                    <a:pt x="374" y="561"/>
                    <a:pt x="372" y="557"/>
                  </a:cubicBezTo>
                  <a:cubicBezTo>
                    <a:pt x="369" y="550"/>
                    <a:pt x="390" y="543"/>
                    <a:pt x="393" y="536"/>
                  </a:cubicBezTo>
                  <a:cubicBezTo>
                    <a:pt x="396" y="529"/>
                    <a:pt x="394" y="514"/>
                    <a:pt x="393" y="507"/>
                  </a:cubicBezTo>
                  <a:cubicBezTo>
                    <a:pt x="392" y="496"/>
                    <a:pt x="393" y="468"/>
                    <a:pt x="383" y="465"/>
                  </a:cubicBezTo>
                  <a:cubicBezTo>
                    <a:pt x="375" y="463"/>
                    <a:pt x="366" y="492"/>
                    <a:pt x="359" y="488"/>
                  </a:cubicBezTo>
                  <a:cubicBezTo>
                    <a:pt x="349" y="482"/>
                    <a:pt x="369" y="456"/>
                    <a:pt x="368" y="445"/>
                  </a:cubicBezTo>
                  <a:cubicBezTo>
                    <a:pt x="368" y="439"/>
                    <a:pt x="359" y="428"/>
                    <a:pt x="359" y="422"/>
                  </a:cubicBezTo>
                  <a:cubicBezTo>
                    <a:pt x="359" y="416"/>
                    <a:pt x="372" y="406"/>
                    <a:pt x="371" y="399"/>
                  </a:cubicBezTo>
                  <a:cubicBezTo>
                    <a:pt x="371" y="392"/>
                    <a:pt x="356" y="382"/>
                    <a:pt x="353" y="375"/>
                  </a:cubicBezTo>
                  <a:cubicBezTo>
                    <a:pt x="349" y="365"/>
                    <a:pt x="351" y="343"/>
                    <a:pt x="347" y="334"/>
                  </a:cubicBezTo>
                  <a:cubicBezTo>
                    <a:pt x="343" y="325"/>
                    <a:pt x="331" y="306"/>
                    <a:pt x="322" y="305"/>
                  </a:cubicBezTo>
                  <a:cubicBezTo>
                    <a:pt x="315" y="304"/>
                    <a:pt x="305" y="319"/>
                    <a:pt x="298" y="319"/>
                  </a:cubicBezTo>
                  <a:cubicBezTo>
                    <a:pt x="292" y="319"/>
                    <a:pt x="284" y="304"/>
                    <a:pt x="278" y="305"/>
                  </a:cubicBezTo>
                  <a:cubicBezTo>
                    <a:pt x="271" y="306"/>
                    <a:pt x="261" y="321"/>
                    <a:pt x="262" y="327"/>
                  </a:cubicBezTo>
                  <a:cubicBezTo>
                    <a:pt x="263" y="334"/>
                    <a:pt x="284" y="337"/>
                    <a:pt x="284" y="344"/>
                  </a:cubicBezTo>
                  <a:cubicBezTo>
                    <a:pt x="284" y="351"/>
                    <a:pt x="270" y="363"/>
                    <a:pt x="262" y="363"/>
                  </a:cubicBezTo>
                  <a:cubicBezTo>
                    <a:pt x="260" y="364"/>
                    <a:pt x="255" y="361"/>
                    <a:pt x="254" y="359"/>
                  </a:cubicBezTo>
                  <a:cubicBezTo>
                    <a:pt x="250" y="354"/>
                    <a:pt x="250" y="342"/>
                    <a:pt x="249" y="336"/>
                  </a:cubicBezTo>
                  <a:cubicBezTo>
                    <a:pt x="248" y="330"/>
                    <a:pt x="240" y="317"/>
                    <a:pt x="244" y="312"/>
                  </a:cubicBezTo>
                  <a:cubicBezTo>
                    <a:pt x="247" y="309"/>
                    <a:pt x="256" y="314"/>
                    <a:pt x="259" y="312"/>
                  </a:cubicBezTo>
                  <a:cubicBezTo>
                    <a:pt x="263" y="310"/>
                    <a:pt x="264" y="300"/>
                    <a:pt x="267" y="296"/>
                  </a:cubicBezTo>
                  <a:cubicBezTo>
                    <a:pt x="270" y="292"/>
                    <a:pt x="278" y="285"/>
                    <a:pt x="282" y="282"/>
                  </a:cubicBezTo>
                  <a:cubicBezTo>
                    <a:pt x="285" y="280"/>
                    <a:pt x="292" y="277"/>
                    <a:pt x="294" y="274"/>
                  </a:cubicBezTo>
                  <a:cubicBezTo>
                    <a:pt x="299" y="269"/>
                    <a:pt x="301" y="252"/>
                    <a:pt x="307" y="247"/>
                  </a:cubicBezTo>
                  <a:cubicBezTo>
                    <a:pt x="312" y="241"/>
                    <a:pt x="328" y="235"/>
                    <a:pt x="335" y="234"/>
                  </a:cubicBezTo>
                  <a:cubicBezTo>
                    <a:pt x="340" y="233"/>
                    <a:pt x="350" y="237"/>
                    <a:pt x="353" y="234"/>
                  </a:cubicBezTo>
                  <a:cubicBezTo>
                    <a:pt x="356" y="231"/>
                    <a:pt x="353" y="221"/>
                    <a:pt x="350" y="218"/>
                  </a:cubicBezTo>
                  <a:cubicBezTo>
                    <a:pt x="347" y="216"/>
                    <a:pt x="338" y="221"/>
                    <a:pt x="335" y="218"/>
                  </a:cubicBezTo>
                  <a:cubicBezTo>
                    <a:pt x="330" y="214"/>
                    <a:pt x="335" y="196"/>
                    <a:pt x="329" y="193"/>
                  </a:cubicBezTo>
                  <a:cubicBezTo>
                    <a:pt x="319" y="187"/>
                    <a:pt x="296" y="205"/>
                    <a:pt x="285" y="209"/>
                  </a:cubicBezTo>
                  <a:cubicBezTo>
                    <a:pt x="276" y="212"/>
                    <a:pt x="260" y="219"/>
                    <a:pt x="251" y="220"/>
                  </a:cubicBezTo>
                  <a:cubicBezTo>
                    <a:pt x="245" y="221"/>
                    <a:pt x="228" y="214"/>
                    <a:pt x="225" y="219"/>
                  </a:cubicBezTo>
                  <a:cubicBezTo>
                    <a:pt x="223" y="224"/>
                    <a:pt x="238" y="231"/>
                    <a:pt x="236" y="236"/>
                  </a:cubicBezTo>
                  <a:cubicBezTo>
                    <a:pt x="234" y="238"/>
                    <a:pt x="227" y="234"/>
                    <a:pt x="225" y="236"/>
                  </a:cubicBezTo>
                  <a:cubicBezTo>
                    <a:pt x="222" y="238"/>
                    <a:pt x="229" y="250"/>
                    <a:pt x="225" y="252"/>
                  </a:cubicBezTo>
                  <a:cubicBezTo>
                    <a:pt x="218" y="255"/>
                    <a:pt x="201" y="241"/>
                    <a:pt x="200" y="234"/>
                  </a:cubicBezTo>
                  <a:cubicBezTo>
                    <a:pt x="198" y="227"/>
                    <a:pt x="212" y="217"/>
                    <a:pt x="212" y="211"/>
                  </a:cubicBezTo>
                  <a:cubicBezTo>
                    <a:pt x="212" y="205"/>
                    <a:pt x="201" y="198"/>
                    <a:pt x="200" y="193"/>
                  </a:cubicBezTo>
                  <a:cubicBezTo>
                    <a:pt x="199" y="189"/>
                    <a:pt x="203" y="180"/>
                    <a:pt x="200" y="178"/>
                  </a:cubicBezTo>
                  <a:cubicBezTo>
                    <a:pt x="193" y="172"/>
                    <a:pt x="172" y="191"/>
                    <a:pt x="166" y="185"/>
                  </a:cubicBezTo>
                  <a:cubicBezTo>
                    <a:pt x="163" y="183"/>
                    <a:pt x="163" y="174"/>
                    <a:pt x="166" y="171"/>
                  </a:cubicBezTo>
                  <a:cubicBezTo>
                    <a:pt x="169" y="168"/>
                    <a:pt x="181" y="175"/>
                    <a:pt x="184" y="171"/>
                  </a:cubicBezTo>
                  <a:cubicBezTo>
                    <a:pt x="187" y="165"/>
                    <a:pt x="169" y="155"/>
                    <a:pt x="170" y="148"/>
                  </a:cubicBezTo>
                  <a:cubicBezTo>
                    <a:pt x="171" y="144"/>
                    <a:pt x="182" y="141"/>
                    <a:pt x="182" y="137"/>
                  </a:cubicBezTo>
                  <a:cubicBezTo>
                    <a:pt x="180" y="126"/>
                    <a:pt x="151" y="123"/>
                    <a:pt x="145" y="114"/>
                  </a:cubicBezTo>
                  <a:cubicBezTo>
                    <a:pt x="139" y="107"/>
                    <a:pt x="134" y="86"/>
                    <a:pt x="137" y="77"/>
                  </a:cubicBezTo>
                  <a:cubicBezTo>
                    <a:pt x="138" y="74"/>
                    <a:pt x="147" y="71"/>
                    <a:pt x="148" y="67"/>
                  </a:cubicBezTo>
                  <a:cubicBezTo>
                    <a:pt x="148" y="60"/>
                    <a:pt x="134" y="52"/>
                    <a:pt x="130" y="47"/>
                  </a:cubicBezTo>
                  <a:cubicBezTo>
                    <a:pt x="125" y="42"/>
                    <a:pt x="119" y="28"/>
                    <a:pt x="113" y="29"/>
                  </a:cubicBezTo>
                  <a:cubicBezTo>
                    <a:pt x="109" y="29"/>
                    <a:pt x="109" y="40"/>
                    <a:pt x="106" y="40"/>
                  </a:cubicBezTo>
                  <a:cubicBezTo>
                    <a:pt x="99" y="42"/>
                    <a:pt x="91" y="26"/>
                    <a:pt x="85" y="24"/>
                  </a:cubicBezTo>
                  <a:cubicBezTo>
                    <a:pt x="81" y="23"/>
                    <a:pt x="71" y="27"/>
                    <a:pt x="68" y="24"/>
                  </a:cubicBezTo>
                  <a:cubicBezTo>
                    <a:pt x="64" y="21"/>
                    <a:pt x="65" y="8"/>
                    <a:pt x="61" y="5"/>
                  </a:cubicBezTo>
                  <a:cubicBezTo>
                    <a:pt x="54" y="0"/>
                    <a:pt x="35" y="3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6" y="11"/>
                    <a:pt x="8" y="9"/>
                    <a:pt x="6" y="12"/>
                  </a:cubicBezTo>
                  <a:cubicBezTo>
                    <a:pt x="0" y="21"/>
                    <a:pt x="10" y="45"/>
                    <a:pt x="15" y="56"/>
                  </a:cubicBezTo>
                  <a:cubicBezTo>
                    <a:pt x="19" y="64"/>
                    <a:pt x="29" y="79"/>
                    <a:pt x="37" y="85"/>
                  </a:cubicBezTo>
                  <a:cubicBezTo>
                    <a:pt x="43" y="90"/>
                    <a:pt x="61" y="92"/>
                    <a:pt x="67" y="97"/>
                  </a:cubicBezTo>
                  <a:cubicBezTo>
                    <a:pt x="71" y="101"/>
                    <a:pt x="74" y="112"/>
                    <a:pt x="77" y="115"/>
                  </a:cubicBezTo>
                  <a:cubicBezTo>
                    <a:pt x="82" y="119"/>
                    <a:pt x="98" y="118"/>
                    <a:pt x="98" y="124"/>
                  </a:cubicBezTo>
                  <a:cubicBezTo>
                    <a:pt x="99" y="128"/>
                    <a:pt x="86" y="130"/>
                    <a:pt x="84" y="134"/>
                  </a:cubicBezTo>
                  <a:cubicBezTo>
                    <a:pt x="81" y="140"/>
                    <a:pt x="88" y="155"/>
                    <a:pt x="87" y="162"/>
                  </a:cubicBezTo>
                  <a:cubicBezTo>
                    <a:pt x="86" y="168"/>
                    <a:pt x="78" y="180"/>
                    <a:pt x="77" y="186"/>
                  </a:cubicBezTo>
                  <a:cubicBezTo>
                    <a:pt x="77" y="192"/>
                    <a:pt x="77" y="205"/>
                    <a:pt x="80" y="210"/>
                  </a:cubicBezTo>
                  <a:cubicBezTo>
                    <a:pt x="84" y="214"/>
                    <a:pt x="98" y="213"/>
                    <a:pt x="102" y="218"/>
                  </a:cubicBezTo>
                  <a:cubicBezTo>
                    <a:pt x="107" y="223"/>
                    <a:pt x="107" y="241"/>
                    <a:pt x="111" y="248"/>
                  </a:cubicBezTo>
                  <a:cubicBezTo>
                    <a:pt x="113" y="252"/>
                    <a:pt x="123" y="258"/>
                    <a:pt x="124" y="263"/>
                  </a:cubicBezTo>
                  <a:cubicBezTo>
                    <a:pt x="125" y="267"/>
                    <a:pt x="122" y="275"/>
                    <a:pt x="119" y="278"/>
                  </a:cubicBezTo>
                  <a:cubicBezTo>
                    <a:pt x="115" y="283"/>
                    <a:pt x="98" y="283"/>
                    <a:pt x="95" y="290"/>
                  </a:cubicBezTo>
                  <a:cubicBezTo>
                    <a:pt x="94" y="293"/>
                    <a:pt x="103" y="300"/>
                    <a:pt x="101" y="304"/>
                  </a:cubicBezTo>
                  <a:cubicBezTo>
                    <a:pt x="99" y="309"/>
                    <a:pt x="82" y="305"/>
                    <a:pt x="81" y="310"/>
                  </a:cubicBezTo>
                  <a:cubicBezTo>
                    <a:pt x="80" y="318"/>
                    <a:pt x="111" y="320"/>
                    <a:pt x="109" y="327"/>
                  </a:cubicBezTo>
                  <a:cubicBezTo>
                    <a:pt x="106" y="338"/>
                    <a:pt x="71" y="321"/>
                    <a:pt x="64" y="330"/>
                  </a:cubicBezTo>
                  <a:cubicBezTo>
                    <a:pt x="61" y="336"/>
                    <a:pt x="69" y="349"/>
                    <a:pt x="72" y="355"/>
                  </a:cubicBezTo>
                  <a:cubicBezTo>
                    <a:pt x="79" y="372"/>
                    <a:pt x="101" y="404"/>
                    <a:pt x="110" y="421"/>
                  </a:cubicBezTo>
                  <a:cubicBezTo>
                    <a:pt x="115" y="431"/>
                    <a:pt x="126" y="452"/>
                    <a:pt x="129" y="463"/>
                  </a:cubicBezTo>
                  <a:cubicBezTo>
                    <a:pt x="133" y="482"/>
                    <a:pt x="130" y="522"/>
                    <a:pt x="134" y="541"/>
                  </a:cubicBezTo>
                  <a:cubicBezTo>
                    <a:pt x="136" y="549"/>
                    <a:pt x="144" y="563"/>
                    <a:pt x="147" y="571"/>
                  </a:cubicBezTo>
                  <a:cubicBezTo>
                    <a:pt x="149" y="579"/>
                    <a:pt x="155" y="594"/>
                    <a:pt x="157" y="602"/>
                  </a:cubicBezTo>
                  <a:cubicBezTo>
                    <a:pt x="158" y="605"/>
                    <a:pt x="160" y="611"/>
                    <a:pt x="158" y="613"/>
                  </a:cubicBezTo>
                  <a:cubicBezTo>
                    <a:pt x="155" y="614"/>
                    <a:pt x="150" y="603"/>
                    <a:pt x="147" y="603"/>
                  </a:cubicBezTo>
                  <a:cubicBezTo>
                    <a:pt x="142" y="603"/>
                    <a:pt x="137" y="611"/>
                    <a:pt x="133" y="614"/>
                  </a:cubicBezTo>
                  <a:cubicBezTo>
                    <a:pt x="128" y="617"/>
                    <a:pt x="117" y="625"/>
                    <a:pt x="112" y="628"/>
                  </a:cubicBezTo>
                  <a:cubicBezTo>
                    <a:pt x="102" y="633"/>
                    <a:pt x="83" y="644"/>
                    <a:pt x="73" y="646"/>
                  </a:cubicBezTo>
                  <a:cubicBezTo>
                    <a:pt x="65" y="647"/>
                    <a:pt x="49" y="646"/>
                    <a:pt x="41" y="644"/>
                  </a:cubicBezTo>
                  <a:cubicBezTo>
                    <a:pt x="39" y="643"/>
                    <a:pt x="36" y="642"/>
                    <a:pt x="33" y="641"/>
                  </a:cubicBezTo>
                  <a:cubicBezTo>
                    <a:pt x="16" y="718"/>
                    <a:pt x="40" y="796"/>
                    <a:pt x="87" y="8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992504" y="2357719"/>
              <a:ext cx="434891" cy="597231"/>
            </a:xfrm>
            <a:custGeom>
              <a:avLst/>
              <a:gdLst>
                <a:gd name="T0" fmla="*/ 918 w 1058"/>
                <a:gd name="T1" fmla="*/ 1144 h 1453"/>
                <a:gd name="T2" fmla="*/ 1037 w 1058"/>
                <a:gd name="T3" fmla="*/ 1012 h 1453"/>
                <a:gd name="T4" fmla="*/ 1044 w 1058"/>
                <a:gd name="T5" fmla="*/ 905 h 1453"/>
                <a:gd name="T6" fmla="*/ 993 w 1058"/>
                <a:gd name="T7" fmla="*/ 855 h 1453"/>
                <a:gd name="T8" fmla="*/ 1005 w 1058"/>
                <a:gd name="T9" fmla="*/ 764 h 1453"/>
                <a:gd name="T10" fmla="*/ 947 w 1058"/>
                <a:gd name="T11" fmla="*/ 702 h 1453"/>
                <a:gd name="T12" fmla="*/ 912 w 1058"/>
                <a:gd name="T13" fmla="*/ 633 h 1453"/>
                <a:gd name="T14" fmla="*/ 935 w 1058"/>
                <a:gd name="T15" fmla="*/ 567 h 1453"/>
                <a:gd name="T16" fmla="*/ 892 w 1058"/>
                <a:gd name="T17" fmla="*/ 484 h 1453"/>
                <a:gd name="T18" fmla="*/ 862 w 1058"/>
                <a:gd name="T19" fmla="*/ 413 h 1453"/>
                <a:gd name="T20" fmla="*/ 846 w 1058"/>
                <a:gd name="T21" fmla="*/ 364 h 1453"/>
                <a:gd name="T22" fmla="*/ 614 w 1058"/>
                <a:gd name="T23" fmla="*/ 284 h 1453"/>
                <a:gd name="T24" fmla="*/ 493 w 1058"/>
                <a:gd name="T25" fmla="*/ 36 h 1453"/>
                <a:gd name="T26" fmla="*/ 478 w 1058"/>
                <a:gd name="T27" fmla="*/ 4 h 1453"/>
                <a:gd name="T28" fmla="*/ 441 w 1058"/>
                <a:gd name="T29" fmla="*/ 74 h 1453"/>
                <a:gd name="T30" fmla="*/ 319 w 1058"/>
                <a:gd name="T31" fmla="*/ 124 h 1453"/>
                <a:gd name="T32" fmla="*/ 310 w 1058"/>
                <a:gd name="T33" fmla="*/ 235 h 1453"/>
                <a:gd name="T34" fmla="*/ 256 w 1058"/>
                <a:gd name="T35" fmla="*/ 305 h 1453"/>
                <a:gd name="T36" fmla="*/ 217 w 1058"/>
                <a:gd name="T37" fmla="*/ 362 h 1453"/>
                <a:gd name="T38" fmla="*/ 128 w 1058"/>
                <a:gd name="T39" fmla="*/ 372 h 1453"/>
                <a:gd name="T40" fmla="*/ 138 w 1058"/>
                <a:gd name="T41" fmla="*/ 500 h 1453"/>
                <a:gd name="T42" fmla="*/ 195 w 1058"/>
                <a:gd name="T43" fmla="*/ 551 h 1453"/>
                <a:gd name="T44" fmla="*/ 240 w 1058"/>
                <a:gd name="T45" fmla="*/ 539 h 1453"/>
                <a:gd name="T46" fmla="*/ 206 w 1058"/>
                <a:gd name="T47" fmla="*/ 571 h 1453"/>
                <a:gd name="T48" fmla="*/ 112 w 1058"/>
                <a:gd name="T49" fmla="*/ 590 h 1453"/>
                <a:gd name="T50" fmla="*/ 115 w 1058"/>
                <a:gd name="T51" fmla="*/ 728 h 1453"/>
                <a:gd name="T52" fmla="*/ 135 w 1058"/>
                <a:gd name="T53" fmla="*/ 717 h 1453"/>
                <a:gd name="T54" fmla="*/ 171 w 1058"/>
                <a:gd name="T55" fmla="*/ 726 h 1453"/>
                <a:gd name="T56" fmla="*/ 116 w 1058"/>
                <a:gd name="T57" fmla="*/ 774 h 1453"/>
                <a:gd name="T58" fmla="*/ 159 w 1058"/>
                <a:gd name="T59" fmla="*/ 785 h 1453"/>
                <a:gd name="T60" fmla="*/ 153 w 1058"/>
                <a:gd name="T61" fmla="*/ 836 h 1453"/>
                <a:gd name="T62" fmla="*/ 97 w 1058"/>
                <a:gd name="T63" fmla="*/ 833 h 1453"/>
                <a:gd name="T64" fmla="*/ 63 w 1058"/>
                <a:gd name="T65" fmla="*/ 889 h 1453"/>
                <a:gd name="T66" fmla="*/ 31 w 1058"/>
                <a:gd name="T67" fmla="*/ 1063 h 1453"/>
                <a:gd name="T68" fmla="*/ 15 w 1058"/>
                <a:gd name="T69" fmla="*/ 1281 h 1453"/>
                <a:gd name="T70" fmla="*/ 28 w 1058"/>
                <a:gd name="T71" fmla="*/ 1374 h 1453"/>
                <a:gd name="T72" fmla="*/ 156 w 1058"/>
                <a:gd name="T73" fmla="*/ 1422 h 1453"/>
                <a:gd name="T74" fmla="*/ 210 w 1058"/>
                <a:gd name="T75" fmla="*/ 1395 h 1453"/>
                <a:gd name="T76" fmla="*/ 269 w 1058"/>
                <a:gd name="T77" fmla="*/ 1325 h 1453"/>
                <a:gd name="T78" fmla="*/ 360 w 1058"/>
                <a:gd name="T79" fmla="*/ 1273 h 1453"/>
                <a:gd name="T80" fmla="*/ 446 w 1058"/>
                <a:gd name="T81" fmla="*/ 1251 h 1453"/>
                <a:gd name="T82" fmla="*/ 502 w 1058"/>
                <a:gd name="T83" fmla="*/ 1252 h 1453"/>
                <a:gd name="T84" fmla="*/ 602 w 1058"/>
                <a:gd name="T85" fmla="*/ 1238 h 1453"/>
                <a:gd name="T86" fmla="*/ 667 w 1058"/>
                <a:gd name="T87" fmla="*/ 1257 h 1453"/>
                <a:gd name="T88" fmla="*/ 679 w 1058"/>
                <a:gd name="T89" fmla="*/ 1149 h 1453"/>
                <a:gd name="T90" fmla="*/ 759 w 1058"/>
                <a:gd name="T91" fmla="*/ 1174 h 1453"/>
                <a:gd name="T92" fmla="*/ 838 w 1058"/>
                <a:gd name="T93" fmla="*/ 11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8" h="1453">
                  <a:moveTo>
                    <a:pt x="838" y="1108"/>
                  </a:moveTo>
                  <a:cubicBezTo>
                    <a:pt x="842" y="1104"/>
                    <a:pt x="854" y="1108"/>
                    <a:pt x="854" y="1112"/>
                  </a:cubicBezTo>
                  <a:cubicBezTo>
                    <a:pt x="862" y="1144"/>
                    <a:pt x="894" y="1164"/>
                    <a:pt x="918" y="1144"/>
                  </a:cubicBezTo>
                  <a:cubicBezTo>
                    <a:pt x="942" y="1120"/>
                    <a:pt x="964" y="1092"/>
                    <a:pt x="977" y="1059"/>
                  </a:cubicBezTo>
                  <a:cubicBezTo>
                    <a:pt x="977" y="1046"/>
                    <a:pt x="977" y="1046"/>
                    <a:pt x="977" y="1046"/>
                  </a:cubicBezTo>
                  <a:cubicBezTo>
                    <a:pt x="1037" y="1012"/>
                    <a:pt x="1037" y="1012"/>
                    <a:pt x="1037" y="1012"/>
                  </a:cubicBezTo>
                  <a:cubicBezTo>
                    <a:pt x="1041" y="967"/>
                    <a:pt x="1041" y="967"/>
                    <a:pt x="1041" y="967"/>
                  </a:cubicBezTo>
                  <a:cubicBezTo>
                    <a:pt x="1058" y="943"/>
                    <a:pt x="1058" y="943"/>
                    <a:pt x="1058" y="943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975" y="884"/>
                    <a:pt x="975" y="884"/>
                    <a:pt x="975" y="884"/>
                  </a:cubicBezTo>
                  <a:cubicBezTo>
                    <a:pt x="993" y="855"/>
                    <a:pt x="993" y="855"/>
                    <a:pt x="993" y="855"/>
                  </a:cubicBezTo>
                  <a:cubicBezTo>
                    <a:pt x="964" y="855"/>
                    <a:pt x="964" y="855"/>
                    <a:pt x="964" y="855"/>
                  </a:cubicBezTo>
                  <a:cubicBezTo>
                    <a:pt x="979" y="800"/>
                    <a:pt x="979" y="800"/>
                    <a:pt x="979" y="800"/>
                  </a:cubicBezTo>
                  <a:cubicBezTo>
                    <a:pt x="1005" y="764"/>
                    <a:pt x="1005" y="764"/>
                    <a:pt x="1005" y="764"/>
                  </a:cubicBezTo>
                  <a:cubicBezTo>
                    <a:pt x="1020" y="764"/>
                    <a:pt x="1020" y="764"/>
                    <a:pt x="1020" y="764"/>
                  </a:cubicBezTo>
                  <a:cubicBezTo>
                    <a:pt x="985" y="738"/>
                    <a:pt x="985" y="738"/>
                    <a:pt x="985" y="738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62" y="655"/>
                    <a:pt x="962" y="655"/>
                    <a:pt x="962" y="655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2" y="592"/>
                    <a:pt x="912" y="592"/>
                    <a:pt x="912" y="592"/>
                  </a:cubicBezTo>
                  <a:cubicBezTo>
                    <a:pt x="946" y="585"/>
                    <a:pt x="946" y="585"/>
                    <a:pt x="946" y="585"/>
                  </a:cubicBezTo>
                  <a:cubicBezTo>
                    <a:pt x="935" y="567"/>
                    <a:pt x="935" y="567"/>
                    <a:pt x="935" y="567"/>
                  </a:cubicBezTo>
                  <a:cubicBezTo>
                    <a:pt x="912" y="520"/>
                    <a:pt x="912" y="520"/>
                    <a:pt x="912" y="520"/>
                  </a:cubicBezTo>
                  <a:cubicBezTo>
                    <a:pt x="912" y="500"/>
                    <a:pt x="912" y="500"/>
                    <a:pt x="912" y="500"/>
                  </a:cubicBezTo>
                  <a:cubicBezTo>
                    <a:pt x="892" y="484"/>
                    <a:pt x="892" y="484"/>
                    <a:pt x="892" y="484"/>
                  </a:cubicBezTo>
                  <a:cubicBezTo>
                    <a:pt x="914" y="454"/>
                    <a:pt x="914" y="454"/>
                    <a:pt x="914" y="454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862" y="413"/>
                    <a:pt x="862" y="413"/>
                    <a:pt x="862" y="413"/>
                  </a:cubicBezTo>
                  <a:cubicBezTo>
                    <a:pt x="849" y="384"/>
                    <a:pt x="849" y="384"/>
                    <a:pt x="849" y="384"/>
                  </a:cubicBezTo>
                  <a:cubicBezTo>
                    <a:pt x="861" y="369"/>
                    <a:pt x="861" y="369"/>
                    <a:pt x="861" y="369"/>
                  </a:cubicBezTo>
                  <a:cubicBezTo>
                    <a:pt x="856" y="367"/>
                    <a:pt x="851" y="364"/>
                    <a:pt x="846" y="364"/>
                  </a:cubicBezTo>
                  <a:cubicBezTo>
                    <a:pt x="838" y="356"/>
                    <a:pt x="834" y="344"/>
                    <a:pt x="834" y="332"/>
                  </a:cubicBezTo>
                  <a:cubicBezTo>
                    <a:pt x="778" y="332"/>
                    <a:pt x="742" y="280"/>
                    <a:pt x="694" y="264"/>
                  </a:cubicBezTo>
                  <a:cubicBezTo>
                    <a:pt x="666" y="252"/>
                    <a:pt x="642" y="276"/>
                    <a:pt x="614" y="284"/>
                  </a:cubicBezTo>
                  <a:cubicBezTo>
                    <a:pt x="598" y="288"/>
                    <a:pt x="578" y="284"/>
                    <a:pt x="574" y="272"/>
                  </a:cubicBezTo>
                  <a:cubicBezTo>
                    <a:pt x="527" y="210"/>
                    <a:pt x="503" y="132"/>
                    <a:pt x="520" y="55"/>
                  </a:cubicBezTo>
                  <a:cubicBezTo>
                    <a:pt x="511" y="50"/>
                    <a:pt x="498" y="42"/>
                    <a:pt x="493" y="36"/>
                  </a:cubicBezTo>
                  <a:cubicBezTo>
                    <a:pt x="490" y="32"/>
                    <a:pt x="490" y="21"/>
                    <a:pt x="488" y="16"/>
                  </a:cubicBezTo>
                  <a:cubicBezTo>
                    <a:pt x="486" y="12"/>
                    <a:pt x="482" y="6"/>
                    <a:pt x="478" y="0"/>
                  </a:cubicBezTo>
                  <a:cubicBezTo>
                    <a:pt x="478" y="4"/>
                    <a:pt x="478" y="4"/>
                    <a:pt x="478" y="4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64" y="262"/>
                    <a:pt x="246" y="273"/>
                    <a:pt x="243" y="277"/>
                  </a:cubicBezTo>
                  <a:cubicBezTo>
                    <a:pt x="245" y="282"/>
                    <a:pt x="253" y="298"/>
                    <a:pt x="256" y="305"/>
                  </a:cubicBezTo>
                  <a:cubicBezTo>
                    <a:pt x="257" y="307"/>
                    <a:pt x="257" y="307"/>
                    <a:pt x="257" y="307"/>
                  </a:cubicBezTo>
                  <a:cubicBezTo>
                    <a:pt x="231" y="330"/>
                    <a:pt x="231" y="330"/>
                    <a:pt x="231" y="330"/>
                  </a:cubicBezTo>
                  <a:cubicBezTo>
                    <a:pt x="217" y="362"/>
                    <a:pt x="217" y="362"/>
                    <a:pt x="217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179" y="349"/>
                    <a:pt x="179" y="349"/>
                    <a:pt x="179" y="349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07" y="389"/>
                    <a:pt x="107" y="389"/>
                    <a:pt x="107" y="389"/>
                  </a:cubicBezTo>
                  <a:cubicBezTo>
                    <a:pt x="112" y="419"/>
                    <a:pt x="130" y="473"/>
                    <a:pt x="138" y="500"/>
                  </a:cubicBezTo>
                  <a:cubicBezTo>
                    <a:pt x="142" y="516"/>
                    <a:pt x="140" y="557"/>
                    <a:pt x="155" y="561"/>
                  </a:cubicBezTo>
                  <a:cubicBezTo>
                    <a:pt x="161" y="563"/>
                    <a:pt x="168" y="544"/>
                    <a:pt x="174" y="543"/>
                  </a:cubicBezTo>
                  <a:cubicBezTo>
                    <a:pt x="179" y="542"/>
                    <a:pt x="190" y="553"/>
                    <a:pt x="195" y="551"/>
                  </a:cubicBezTo>
                  <a:cubicBezTo>
                    <a:pt x="198" y="549"/>
                    <a:pt x="196" y="538"/>
                    <a:pt x="198" y="535"/>
                  </a:cubicBezTo>
                  <a:cubicBezTo>
                    <a:pt x="201" y="528"/>
                    <a:pt x="212" y="516"/>
                    <a:pt x="220" y="517"/>
                  </a:cubicBezTo>
                  <a:cubicBezTo>
                    <a:pt x="227" y="517"/>
                    <a:pt x="243" y="532"/>
                    <a:pt x="240" y="539"/>
                  </a:cubicBezTo>
                  <a:cubicBezTo>
                    <a:pt x="237" y="548"/>
                    <a:pt x="204" y="536"/>
                    <a:pt x="203" y="545"/>
                  </a:cubicBezTo>
                  <a:cubicBezTo>
                    <a:pt x="202" y="558"/>
                    <a:pt x="254" y="548"/>
                    <a:pt x="254" y="561"/>
                  </a:cubicBezTo>
                  <a:cubicBezTo>
                    <a:pt x="253" y="573"/>
                    <a:pt x="218" y="571"/>
                    <a:pt x="206" y="571"/>
                  </a:cubicBezTo>
                  <a:cubicBezTo>
                    <a:pt x="200" y="570"/>
                    <a:pt x="190" y="563"/>
                    <a:pt x="184" y="563"/>
                  </a:cubicBezTo>
                  <a:cubicBezTo>
                    <a:pt x="174" y="563"/>
                    <a:pt x="156" y="575"/>
                    <a:pt x="147" y="578"/>
                  </a:cubicBezTo>
                  <a:cubicBezTo>
                    <a:pt x="138" y="581"/>
                    <a:pt x="118" y="584"/>
                    <a:pt x="112" y="590"/>
                  </a:cubicBezTo>
                  <a:cubicBezTo>
                    <a:pt x="105" y="598"/>
                    <a:pt x="102" y="620"/>
                    <a:pt x="102" y="630"/>
                  </a:cubicBezTo>
                  <a:cubicBezTo>
                    <a:pt x="102" y="645"/>
                    <a:pt x="111" y="673"/>
                    <a:pt x="112" y="687"/>
                  </a:cubicBezTo>
                  <a:cubicBezTo>
                    <a:pt x="114" y="697"/>
                    <a:pt x="111" y="719"/>
                    <a:pt x="115" y="728"/>
                  </a:cubicBezTo>
                  <a:cubicBezTo>
                    <a:pt x="118" y="734"/>
                    <a:pt x="129" y="745"/>
                    <a:pt x="135" y="744"/>
                  </a:cubicBezTo>
                  <a:cubicBezTo>
                    <a:pt x="140" y="743"/>
                    <a:pt x="147" y="733"/>
                    <a:pt x="147" y="728"/>
                  </a:cubicBezTo>
                  <a:cubicBezTo>
                    <a:pt x="146" y="724"/>
                    <a:pt x="135" y="721"/>
                    <a:pt x="135" y="717"/>
                  </a:cubicBezTo>
                  <a:cubicBezTo>
                    <a:pt x="135" y="709"/>
                    <a:pt x="150" y="696"/>
                    <a:pt x="158" y="695"/>
                  </a:cubicBezTo>
                  <a:cubicBezTo>
                    <a:pt x="165" y="694"/>
                    <a:pt x="182" y="702"/>
                    <a:pt x="184" y="709"/>
                  </a:cubicBezTo>
                  <a:cubicBezTo>
                    <a:pt x="185" y="714"/>
                    <a:pt x="174" y="721"/>
                    <a:pt x="171" y="726"/>
                  </a:cubicBezTo>
                  <a:cubicBezTo>
                    <a:pt x="168" y="733"/>
                    <a:pt x="169" y="753"/>
                    <a:pt x="162" y="757"/>
                  </a:cubicBezTo>
                  <a:cubicBezTo>
                    <a:pt x="158" y="760"/>
                    <a:pt x="149" y="754"/>
                    <a:pt x="145" y="754"/>
                  </a:cubicBezTo>
                  <a:cubicBezTo>
                    <a:pt x="136" y="756"/>
                    <a:pt x="120" y="767"/>
                    <a:pt x="116" y="774"/>
                  </a:cubicBezTo>
                  <a:cubicBezTo>
                    <a:pt x="113" y="781"/>
                    <a:pt x="111" y="801"/>
                    <a:pt x="116" y="807"/>
                  </a:cubicBezTo>
                  <a:cubicBezTo>
                    <a:pt x="120" y="811"/>
                    <a:pt x="135" y="811"/>
                    <a:pt x="141" y="808"/>
                  </a:cubicBezTo>
                  <a:cubicBezTo>
                    <a:pt x="148" y="805"/>
                    <a:pt x="152" y="788"/>
                    <a:pt x="159" y="785"/>
                  </a:cubicBezTo>
                  <a:cubicBezTo>
                    <a:pt x="166" y="781"/>
                    <a:pt x="189" y="786"/>
                    <a:pt x="191" y="789"/>
                  </a:cubicBezTo>
                  <a:cubicBezTo>
                    <a:pt x="193" y="791"/>
                    <a:pt x="203" y="814"/>
                    <a:pt x="201" y="816"/>
                  </a:cubicBezTo>
                  <a:cubicBezTo>
                    <a:pt x="198" y="818"/>
                    <a:pt x="157" y="824"/>
                    <a:pt x="153" y="836"/>
                  </a:cubicBezTo>
                  <a:cubicBezTo>
                    <a:pt x="151" y="842"/>
                    <a:pt x="169" y="852"/>
                    <a:pt x="166" y="859"/>
                  </a:cubicBezTo>
                  <a:cubicBezTo>
                    <a:pt x="163" y="869"/>
                    <a:pt x="134" y="876"/>
                    <a:pt x="124" y="873"/>
                  </a:cubicBezTo>
                  <a:cubicBezTo>
                    <a:pt x="113" y="869"/>
                    <a:pt x="109" y="834"/>
                    <a:pt x="97" y="833"/>
                  </a:cubicBezTo>
                  <a:cubicBezTo>
                    <a:pt x="92" y="833"/>
                    <a:pt x="88" y="846"/>
                    <a:pt x="83" y="847"/>
                  </a:cubicBezTo>
                  <a:cubicBezTo>
                    <a:pt x="75" y="850"/>
                    <a:pt x="56" y="836"/>
                    <a:pt x="51" y="843"/>
                  </a:cubicBezTo>
                  <a:cubicBezTo>
                    <a:pt x="43" y="851"/>
                    <a:pt x="61" y="877"/>
                    <a:pt x="63" y="889"/>
                  </a:cubicBezTo>
                  <a:cubicBezTo>
                    <a:pt x="66" y="904"/>
                    <a:pt x="69" y="934"/>
                    <a:pt x="69" y="950"/>
                  </a:cubicBezTo>
                  <a:cubicBezTo>
                    <a:pt x="69" y="965"/>
                    <a:pt x="71" y="997"/>
                    <a:pt x="66" y="1011"/>
                  </a:cubicBezTo>
                  <a:cubicBezTo>
                    <a:pt x="61" y="1026"/>
                    <a:pt x="39" y="1050"/>
                    <a:pt x="31" y="1063"/>
                  </a:cubicBezTo>
                  <a:cubicBezTo>
                    <a:pt x="28" y="1068"/>
                    <a:pt x="23" y="1077"/>
                    <a:pt x="21" y="1082"/>
                  </a:cubicBezTo>
                  <a:cubicBezTo>
                    <a:pt x="13" y="1111"/>
                    <a:pt x="9" y="1171"/>
                    <a:pt x="8" y="1201"/>
                  </a:cubicBezTo>
                  <a:cubicBezTo>
                    <a:pt x="8" y="1221"/>
                    <a:pt x="16" y="1261"/>
                    <a:pt x="15" y="1281"/>
                  </a:cubicBezTo>
                  <a:cubicBezTo>
                    <a:pt x="14" y="1302"/>
                    <a:pt x="7" y="1337"/>
                    <a:pt x="0" y="1366"/>
                  </a:cubicBezTo>
                  <a:cubicBezTo>
                    <a:pt x="2" y="1363"/>
                    <a:pt x="2" y="1363"/>
                    <a:pt x="2" y="1363"/>
                  </a:cubicBezTo>
                  <a:cubicBezTo>
                    <a:pt x="28" y="1374"/>
                    <a:pt x="28" y="1374"/>
                    <a:pt x="28" y="1374"/>
                  </a:cubicBezTo>
                  <a:cubicBezTo>
                    <a:pt x="69" y="1384"/>
                    <a:pt x="69" y="1384"/>
                    <a:pt x="69" y="1384"/>
                  </a:cubicBezTo>
                  <a:cubicBezTo>
                    <a:pt x="142" y="1384"/>
                    <a:pt x="142" y="1384"/>
                    <a:pt x="142" y="1384"/>
                  </a:cubicBezTo>
                  <a:cubicBezTo>
                    <a:pt x="156" y="1422"/>
                    <a:pt x="156" y="1422"/>
                    <a:pt x="156" y="1422"/>
                  </a:cubicBezTo>
                  <a:cubicBezTo>
                    <a:pt x="172" y="1453"/>
                    <a:pt x="172" y="1453"/>
                    <a:pt x="172" y="1453"/>
                  </a:cubicBezTo>
                  <a:cubicBezTo>
                    <a:pt x="195" y="1434"/>
                    <a:pt x="195" y="1434"/>
                    <a:pt x="195" y="1434"/>
                  </a:cubicBezTo>
                  <a:cubicBezTo>
                    <a:pt x="210" y="1395"/>
                    <a:pt x="210" y="1395"/>
                    <a:pt x="210" y="1395"/>
                  </a:cubicBezTo>
                  <a:cubicBezTo>
                    <a:pt x="239" y="1365"/>
                    <a:pt x="239" y="1365"/>
                    <a:pt x="239" y="1365"/>
                  </a:cubicBezTo>
                  <a:cubicBezTo>
                    <a:pt x="239" y="1325"/>
                    <a:pt x="239" y="1325"/>
                    <a:pt x="239" y="1325"/>
                  </a:cubicBezTo>
                  <a:cubicBezTo>
                    <a:pt x="269" y="1325"/>
                    <a:pt x="269" y="1325"/>
                    <a:pt x="269" y="1325"/>
                  </a:cubicBezTo>
                  <a:cubicBezTo>
                    <a:pt x="326" y="1288"/>
                    <a:pt x="326" y="1288"/>
                    <a:pt x="326" y="1288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60" y="1273"/>
                    <a:pt x="360" y="1273"/>
                    <a:pt x="360" y="1273"/>
                  </a:cubicBezTo>
                  <a:cubicBezTo>
                    <a:pt x="381" y="1294"/>
                    <a:pt x="381" y="1294"/>
                    <a:pt x="381" y="1294"/>
                  </a:cubicBezTo>
                  <a:cubicBezTo>
                    <a:pt x="412" y="1285"/>
                    <a:pt x="412" y="1285"/>
                    <a:pt x="412" y="1285"/>
                  </a:cubicBezTo>
                  <a:cubicBezTo>
                    <a:pt x="446" y="1251"/>
                    <a:pt x="446" y="1251"/>
                    <a:pt x="446" y="1251"/>
                  </a:cubicBezTo>
                  <a:cubicBezTo>
                    <a:pt x="461" y="1266"/>
                    <a:pt x="461" y="1266"/>
                    <a:pt x="461" y="1266"/>
                  </a:cubicBezTo>
                  <a:cubicBezTo>
                    <a:pt x="486" y="1231"/>
                    <a:pt x="486" y="1231"/>
                    <a:pt x="486" y="1231"/>
                  </a:cubicBezTo>
                  <a:cubicBezTo>
                    <a:pt x="502" y="1252"/>
                    <a:pt x="502" y="1252"/>
                    <a:pt x="502" y="1252"/>
                  </a:cubicBezTo>
                  <a:cubicBezTo>
                    <a:pt x="554" y="1235"/>
                    <a:pt x="554" y="1235"/>
                    <a:pt x="554" y="1235"/>
                  </a:cubicBezTo>
                  <a:cubicBezTo>
                    <a:pt x="554" y="1219"/>
                    <a:pt x="554" y="1219"/>
                    <a:pt x="554" y="1219"/>
                  </a:cubicBezTo>
                  <a:cubicBezTo>
                    <a:pt x="602" y="1238"/>
                    <a:pt x="602" y="1238"/>
                    <a:pt x="602" y="1238"/>
                  </a:cubicBezTo>
                  <a:cubicBezTo>
                    <a:pt x="637" y="1240"/>
                    <a:pt x="637" y="1240"/>
                    <a:pt x="637" y="1240"/>
                  </a:cubicBezTo>
                  <a:cubicBezTo>
                    <a:pt x="637" y="1260"/>
                    <a:pt x="637" y="1260"/>
                    <a:pt x="637" y="1260"/>
                  </a:cubicBezTo>
                  <a:cubicBezTo>
                    <a:pt x="667" y="1257"/>
                    <a:pt x="667" y="1257"/>
                    <a:pt x="667" y="1257"/>
                  </a:cubicBezTo>
                  <a:cubicBezTo>
                    <a:pt x="675" y="1242"/>
                    <a:pt x="675" y="1242"/>
                    <a:pt x="675" y="1242"/>
                  </a:cubicBezTo>
                  <a:cubicBezTo>
                    <a:pt x="654" y="1210"/>
                    <a:pt x="654" y="1210"/>
                    <a:pt x="654" y="1210"/>
                  </a:cubicBezTo>
                  <a:cubicBezTo>
                    <a:pt x="679" y="1149"/>
                    <a:pt x="679" y="1149"/>
                    <a:pt x="679" y="1149"/>
                  </a:cubicBezTo>
                  <a:cubicBezTo>
                    <a:pt x="709" y="1204"/>
                    <a:pt x="709" y="1204"/>
                    <a:pt x="709" y="1204"/>
                  </a:cubicBezTo>
                  <a:cubicBezTo>
                    <a:pt x="709" y="1209"/>
                    <a:pt x="709" y="1209"/>
                    <a:pt x="709" y="1209"/>
                  </a:cubicBezTo>
                  <a:cubicBezTo>
                    <a:pt x="759" y="1174"/>
                    <a:pt x="759" y="1174"/>
                    <a:pt x="759" y="1174"/>
                  </a:cubicBezTo>
                  <a:cubicBezTo>
                    <a:pt x="797" y="1198"/>
                    <a:pt x="797" y="1198"/>
                    <a:pt x="797" y="1198"/>
                  </a:cubicBezTo>
                  <a:cubicBezTo>
                    <a:pt x="797" y="1206"/>
                    <a:pt x="797" y="1206"/>
                    <a:pt x="797" y="1206"/>
                  </a:cubicBezTo>
                  <a:cubicBezTo>
                    <a:pt x="828" y="1196"/>
                    <a:pt x="820" y="1137"/>
                    <a:pt x="838" y="1108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>
                <a:solidFill>
                  <a:srgbClr val="FFE101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0254631" y="2792611"/>
              <a:ext cx="315743" cy="339573"/>
            </a:xfrm>
            <a:custGeom>
              <a:avLst/>
              <a:gdLst>
                <a:gd name="T0" fmla="*/ 714 w 770"/>
                <a:gd name="T1" fmla="*/ 400 h 825"/>
                <a:gd name="T2" fmla="*/ 716 w 770"/>
                <a:gd name="T3" fmla="*/ 324 h 825"/>
                <a:gd name="T4" fmla="*/ 741 w 770"/>
                <a:gd name="T5" fmla="*/ 263 h 825"/>
                <a:gd name="T6" fmla="*/ 762 w 770"/>
                <a:gd name="T7" fmla="*/ 205 h 825"/>
                <a:gd name="T8" fmla="*/ 706 w 770"/>
                <a:gd name="T9" fmla="*/ 201 h 825"/>
                <a:gd name="T10" fmla="*/ 706 w 770"/>
                <a:gd name="T11" fmla="*/ 201 h 825"/>
                <a:gd name="T12" fmla="*/ 680 w 770"/>
                <a:gd name="T13" fmla="*/ 152 h 825"/>
                <a:gd name="T14" fmla="*/ 659 w 770"/>
                <a:gd name="T15" fmla="*/ 143 h 825"/>
                <a:gd name="T16" fmla="*/ 571 w 770"/>
                <a:gd name="T17" fmla="*/ 184 h 825"/>
                <a:gd name="T18" fmla="*/ 540 w 770"/>
                <a:gd name="T19" fmla="*/ 122 h 825"/>
                <a:gd name="T20" fmla="*/ 479 w 770"/>
                <a:gd name="T21" fmla="*/ 136 h 825"/>
                <a:gd name="T22" fmla="*/ 413 w 770"/>
                <a:gd name="T23" fmla="*/ 52 h 825"/>
                <a:gd name="T24" fmla="*/ 341 w 770"/>
                <a:gd name="T25" fmla="*/ 15 h 825"/>
                <a:gd name="T26" fmla="*/ 282 w 770"/>
                <a:gd name="T27" fmla="*/ 85 h 825"/>
                <a:gd name="T28" fmla="*/ 202 w 770"/>
                <a:gd name="T29" fmla="*/ 49 h 825"/>
                <a:gd name="T30" fmla="*/ 161 w 770"/>
                <a:gd name="T31" fmla="*/ 180 h 825"/>
                <a:gd name="T32" fmla="*/ 81 w 770"/>
                <a:gd name="T33" fmla="*/ 192 h 825"/>
                <a:gd name="T34" fmla="*/ 120 w 770"/>
                <a:gd name="T35" fmla="*/ 239 h 825"/>
                <a:gd name="T36" fmla="*/ 95 w 770"/>
                <a:gd name="T37" fmla="*/ 309 h 825"/>
                <a:gd name="T38" fmla="*/ 36 w 770"/>
                <a:gd name="T39" fmla="*/ 351 h 825"/>
                <a:gd name="T40" fmla="*/ 45 w 770"/>
                <a:gd name="T41" fmla="*/ 362 h 825"/>
                <a:gd name="T42" fmla="*/ 0 w 770"/>
                <a:gd name="T43" fmla="*/ 412 h 825"/>
                <a:gd name="T44" fmla="*/ 71 w 770"/>
                <a:gd name="T45" fmla="*/ 452 h 825"/>
                <a:gd name="T46" fmla="*/ 28 w 770"/>
                <a:gd name="T47" fmla="*/ 488 h 825"/>
                <a:gd name="T48" fmla="*/ 18 w 770"/>
                <a:gd name="T49" fmla="*/ 532 h 825"/>
                <a:gd name="T50" fmla="*/ 81 w 770"/>
                <a:gd name="T51" fmla="*/ 551 h 825"/>
                <a:gd name="T52" fmla="*/ 103 w 770"/>
                <a:gd name="T53" fmla="*/ 595 h 825"/>
                <a:gd name="T54" fmla="*/ 143 w 770"/>
                <a:gd name="T55" fmla="*/ 648 h 825"/>
                <a:gd name="T56" fmla="*/ 183 w 770"/>
                <a:gd name="T57" fmla="*/ 694 h 825"/>
                <a:gd name="T58" fmla="*/ 141 w 770"/>
                <a:gd name="T59" fmla="*/ 760 h 825"/>
                <a:gd name="T60" fmla="*/ 131 w 770"/>
                <a:gd name="T61" fmla="*/ 786 h 825"/>
                <a:gd name="T62" fmla="*/ 188 w 770"/>
                <a:gd name="T63" fmla="*/ 817 h 825"/>
                <a:gd name="T64" fmla="*/ 268 w 770"/>
                <a:gd name="T65" fmla="*/ 800 h 825"/>
                <a:gd name="T66" fmla="*/ 341 w 770"/>
                <a:gd name="T67" fmla="*/ 800 h 825"/>
                <a:gd name="T68" fmla="*/ 352 w 770"/>
                <a:gd name="T69" fmla="*/ 737 h 825"/>
                <a:gd name="T70" fmla="*/ 315 w 770"/>
                <a:gd name="T71" fmla="*/ 704 h 825"/>
                <a:gd name="T72" fmla="*/ 320 w 770"/>
                <a:gd name="T73" fmla="*/ 650 h 825"/>
                <a:gd name="T74" fmla="*/ 331 w 770"/>
                <a:gd name="T75" fmla="*/ 590 h 825"/>
                <a:gd name="T76" fmla="*/ 400 w 770"/>
                <a:gd name="T77" fmla="*/ 640 h 825"/>
                <a:gd name="T78" fmla="*/ 439 w 770"/>
                <a:gd name="T79" fmla="*/ 670 h 825"/>
                <a:gd name="T80" fmla="*/ 471 w 770"/>
                <a:gd name="T81" fmla="*/ 652 h 825"/>
                <a:gd name="T82" fmla="*/ 535 w 770"/>
                <a:gd name="T83" fmla="*/ 696 h 825"/>
                <a:gd name="T84" fmla="*/ 605 w 770"/>
                <a:gd name="T85" fmla="*/ 662 h 825"/>
                <a:gd name="T86" fmla="*/ 604 w 770"/>
                <a:gd name="T87" fmla="*/ 618 h 825"/>
                <a:gd name="T88" fmla="*/ 668 w 770"/>
                <a:gd name="T89" fmla="*/ 565 h 825"/>
                <a:gd name="T90" fmla="*/ 719 w 770"/>
                <a:gd name="T91" fmla="*/ 510 h 825"/>
                <a:gd name="T92" fmla="*/ 769 w 770"/>
                <a:gd name="T93" fmla="*/ 454 h 825"/>
                <a:gd name="T94" fmla="*/ 752 w 770"/>
                <a:gd name="T95" fmla="*/ 4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825">
                  <a:moveTo>
                    <a:pt x="752" y="422"/>
                  </a:moveTo>
                  <a:cubicBezTo>
                    <a:pt x="714" y="400"/>
                    <a:pt x="714" y="400"/>
                    <a:pt x="714" y="400"/>
                  </a:cubicBezTo>
                  <a:cubicBezTo>
                    <a:pt x="742" y="359"/>
                    <a:pt x="742" y="359"/>
                    <a:pt x="742" y="359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04" y="263"/>
                    <a:pt x="704" y="263"/>
                    <a:pt x="704" y="263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70" y="250"/>
                    <a:pt x="770" y="250"/>
                    <a:pt x="770" y="250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680" y="189"/>
                    <a:pt x="680" y="189"/>
                    <a:pt x="680" y="189"/>
                  </a:cubicBezTo>
                  <a:cubicBezTo>
                    <a:pt x="680" y="152"/>
                    <a:pt x="680" y="152"/>
                    <a:pt x="680" y="152"/>
                  </a:cubicBezTo>
                  <a:cubicBezTo>
                    <a:pt x="659" y="129"/>
                    <a:pt x="659" y="129"/>
                    <a:pt x="659" y="129"/>
                  </a:cubicBezTo>
                  <a:cubicBezTo>
                    <a:pt x="659" y="143"/>
                    <a:pt x="659" y="143"/>
                    <a:pt x="659" y="143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8" y="33"/>
                    <a:pt x="306" y="61"/>
                    <a:pt x="282" y="85"/>
                  </a:cubicBezTo>
                  <a:cubicBezTo>
                    <a:pt x="258" y="105"/>
                    <a:pt x="226" y="85"/>
                    <a:pt x="218" y="53"/>
                  </a:cubicBezTo>
                  <a:cubicBezTo>
                    <a:pt x="218" y="49"/>
                    <a:pt x="206" y="45"/>
                    <a:pt x="202" y="49"/>
                  </a:cubicBezTo>
                  <a:cubicBezTo>
                    <a:pt x="184" y="78"/>
                    <a:pt x="192" y="137"/>
                    <a:pt x="161" y="147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5" y="309"/>
                    <a:pt x="95" y="309"/>
                    <a:pt x="95" y="309"/>
                  </a:cubicBezTo>
                  <a:cubicBezTo>
                    <a:pt x="64" y="334"/>
                    <a:pt x="64" y="334"/>
                    <a:pt x="64" y="334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06" y="412"/>
                    <a:pt x="106" y="412"/>
                    <a:pt x="106" y="412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18" y="532"/>
                    <a:pt x="18" y="532"/>
                    <a:pt x="18" y="532"/>
                  </a:cubicBezTo>
                  <a:cubicBezTo>
                    <a:pt x="77" y="519"/>
                    <a:pt x="77" y="519"/>
                    <a:pt x="77" y="519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103" y="595"/>
                    <a:pt x="103" y="595"/>
                    <a:pt x="103" y="595"/>
                  </a:cubicBezTo>
                  <a:cubicBezTo>
                    <a:pt x="114" y="633"/>
                    <a:pt x="114" y="633"/>
                    <a:pt x="114" y="633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83" y="694"/>
                    <a:pt x="183" y="694"/>
                    <a:pt x="183" y="694"/>
                  </a:cubicBezTo>
                  <a:cubicBezTo>
                    <a:pt x="153" y="725"/>
                    <a:pt x="153" y="725"/>
                    <a:pt x="153" y="725"/>
                  </a:cubicBezTo>
                  <a:cubicBezTo>
                    <a:pt x="141" y="760"/>
                    <a:pt x="141" y="760"/>
                    <a:pt x="141" y="760"/>
                  </a:cubicBezTo>
                  <a:cubicBezTo>
                    <a:pt x="116" y="760"/>
                    <a:pt x="116" y="760"/>
                    <a:pt x="116" y="760"/>
                  </a:cubicBezTo>
                  <a:cubicBezTo>
                    <a:pt x="131" y="786"/>
                    <a:pt x="131" y="786"/>
                    <a:pt x="131" y="786"/>
                  </a:cubicBezTo>
                  <a:cubicBezTo>
                    <a:pt x="176" y="810"/>
                    <a:pt x="176" y="810"/>
                    <a:pt x="176" y="810"/>
                  </a:cubicBezTo>
                  <a:cubicBezTo>
                    <a:pt x="188" y="817"/>
                    <a:pt x="188" y="817"/>
                    <a:pt x="188" y="817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68" y="800"/>
                    <a:pt x="268" y="800"/>
                    <a:pt x="268" y="800"/>
                  </a:cubicBezTo>
                  <a:cubicBezTo>
                    <a:pt x="315" y="816"/>
                    <a:pt x="315" y="816"/>
                    <a:pt x="315" y="816"/>
                  </a:cubicBezTo>
                  <a:cubicBezTo>
                    <a:pt x="341" y="800"/>
                    <a:pt x="341" y="800"/>
                    <a:pt x="341" y="800"/>
                  </a:cubicBezTo>
                  <a:cubicBezTo>
                    <a:pt x="352" y="771"/>
                    <a:pt x="352" y="771"/>
                    <a:pt x="352" y="771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63" y="719"/>
                    <a:pt x="363" y="719"/>
                    <a:pt x="363" y="719"/>
                  </a:cubicBezTo>
                  <a:cubicBezTo>
                    <a:pt x="315" y="704"/>
                    <a:pt x="315" y="704"/>
                    <a:pt x="315" y="704"/>
                  </a:cubicBezTo>
                  <a:cubicBezTo>
                    <a:pt x="276" y="699"/>
                    <a:pt x="276" y="699"/>
                    <a:pt x="276" y="699"/>
                  </a:cubicBezTo>
                  <a:cubicBezTo>
                    <a:pt x="320" y="650"/>
                    <a:pt x="320" y="650"/>
                    <a:pt x="320" y="650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85" y="586"/>
                    <a:pt x="385" y="586"/>
                    <a:pt x="385" y="586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439" y="633"/>
                    <a:pt x="439" y="633"/>
                    <a:pt x="439" y="633"/>
                  </a:cubicBezTo>
                  <a:cubicBezTo>
                    <a:pt x="439" y="670"/>
                    <a:pt x="439" y="670"/>
                    <a:pt x="439" y="670"/>
                  </a:cubicBezTo>
                  <a:cubicBezTo>
                    <a:pt x="442" y="675"/>
                    <a:pt x="442" y="675"/>
                    <a:pt x="442" y="675"/>
                  </a:cubicBezTo>
                  <a:cubicBezTo>
                    <a:pt x="471" y="652"/>
                    <a:pt x="471" y="652"/>
                    <a:pt x="471" y="652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35" y="696"/>
                    <a:pt x="535" y="696"/>
                    <a:pt x="535" y="696"/>
                  </a:cubicBezTo>
                  <a:cubicBezTo>
                    <a:pt x="594" y="696"/>
                    <a:pt x="594" y="696"/>
                    <a:pt x="594" y="696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25" y="662"/>
                    <a:pt x="625" y="662"/>
                    <a:pt x="625" y="662"/>
                  </a:cubicBezTo>
                  <a:cubicBezTo>
                    <a:pt x="604" y="618"/>
                    <a:pt x="604" y="618"/>
                    <a:pt x="604" y="618"/>
                  </a:cubicBezTo>
                  <a:cubicBezTo>
                    <a:pt x="628" y="565"/>
                    <a:pt x="628" y="565"/>
                    <a:pt x="628" y="565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749" y="555"/>
                    <a:pt x="749" y="555"/>
                    <a:pt x="749" y="555"/>
                  </a:cubicBezTo>
                  <a:cubicBezTo>
                    <a:pt x="719" y="510"/>
                    <a:pt x="719" y="510"/>
                    <a:pt x="719" y="510"/>
                  </a:cubicBezTo>
                  <a:cubicBezTo>
                    <a:pt x="764" y="460"/>
                    <a:pt x="764" y="460"/>
                    <a:pt x="764" y="460"/>
                  </a:cubicBezTo>
                  <a:cubicBezTo>
                    <a:pt x="769" y="454"/>
                    <a:pt x="769" y="454"/>
                    <a:pt x="769" y="454"/>
                  </a:cubicBezTo>
                  <a:cubicBezTo>
                    <a:pt x="752" y="438"/>
                    <a:pt x="752" y="438"/>
                    <a:pt x="752" y="438"/>
                  </a:cubicBezTo>
                  <a:lnTo>
                    <a:pt x="752" y="422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578464" y="3788988"/>
              <a:ext cx="122127" cy="153403"/>
            </a:xfrm>
            <a:custGeom>
              <a:avLst/>
              <a:gdLst>
                <a:gd name="T0" fmla="*/ 38 w 298"/>
                <a:gd name="T1" fmla="*/ 274 h 373"/>
                <a:gd name="T2" fmla="*/ 16 w 298"/>
                <a:gd name="T3" fmla="*/ 291 h 373"/>
                <a:gd name="T4" fmla="*/ 0 w 298"/>
                <a:gd name="T5" fmla="*/ 291 h 373"/>
                <a:gd name="T6" fmla="*/ 8 w 298"/>
                <a:gd name="T7" fmla="*/ 307 h 373"/>
                <a:gd name="T8" fmla="*/ 37 w 298"/>
                <a:gd name="T9" fmla="*/ 353 h 373"/>
                <a:gd name="T10" fmla="*/ 37 w 298"/>
                <a:gd name="T11" fmla="*/ 373 h 373"/>
                <a:gd name="T12" fmla="*/ 68 w 298"/>
                <a:gd name="T13" fmla="*/ 373 h 373"/>
                <a:gd name="T14" fmla="*/ 68 w 298"/>
                <a:gd name="T15" fmla="*/ 282 h 373"/>
                <a:gd name="T16" fmla="*/ 96 w 298"/>
                <a:gd name="T17" fmla="*/ 282 h 373"/>
                <a:gd name="T18" fmla="*/ 148 w 298"/>
                <a:gd name="T19" fmla="*/ 269 h 373"/>
                <a:gd name="T20" fmla="*/ 165 w 298"/>
                <a:gd name="T21" fmla="*/ 223 h 373"/>
                <a:gd name="T22" fmla="*/ 188 w 298"/>
                <a:gd name="T23" fmla="*/ 200 h 373"/>
                <a:gd name="T24" fmla="*/ 177 w 298"/>
                <a:gd name="T25" fmla="*/ 184 h 373"/>
                <a:gd name="T26" fmla="*/ 190 w 298"/>
                <a:gd name="T27" fmla="*/ 149 h 373"/>
                <a:gd name="T28" fmla="*/ 224 w 298"/>
                <a:gd name="T29" fmla="*/ 131 h 373"/>
                <a:gd name="T30" fmla="*/ 267 w 298"/>
                <a:gd name="T31" fmla="*/ 117 h 373"/>
                <a:gd name="T32" fmla="*/ 267 w 298"/>
                <a:gd name="T33" fmla="*/ 85 h 373"/>
                <a:gd name="T34" fmla="*/ 293 w 298"/>
                <a:gd name="T35" fmla="*/ 66 h 373"/>
                <a:gd name="T36" fmla="*/ 293 w 298"/>
                <a:gd name="T37" fmla="*/ 10 h 373"/>
                <a:gd name="T38" fmla="*/ 298 w 298"/>
                <a:gd name="T39" fmla="*/ 0 h 373"/>
                <a:gd name="T40" fmla="*/ 276 w 298"/>
                <a:gd name="T41" fmla="*/ 29 h 373"/>
                <a:gd name="T42" fmla="*/ 252 w 298"/>
                <a:gd name="T43" fmla="*/ 37 h 373"/>
                <a:gd name="T44" fmla="*/ 248 w 298"/>
                <a:gd name="T45" fmla="*/ 62 h 373"/>
                <a:gd name="T46" fmla="*/ 218 w 298"/>
                <a:gd name="T47" fmla="*/ 97 h 373"/>
                <a:gd name="T48" fmla="*/ 192 w 298"/>
                <a:gd name="T49" fmla="*/ 100 h 373"/>
                <a:gd name="T50" fmla="*/ 200 w 298"/>
                <a:gd name="T51" fmla="*/ 87 h 373"/>
                <a:gd name="T52" fmla="*/ 189 w 298"/>
                <a:gd name="T53" fmla="*/ 68 h 373"/>
                <a:gd name="T54" fmla="*/ 179 w 298"/>
                <a:gd name="T55" fmla="*/ 88 h 373"/>
                <a:gd name="T56" fmla="*/ 123 w 298"/>
                <a:gd name="T57" fmla="*/ 131 h 373"/>
                <a:gd name="T58" fmla="*/ 128 w 298"/>
                <a:gd name="T59" fmla="*/ 145 h 373"/>
                <a:gd name="T60" fmla="*/ 110 w 298"/>
                <a:gd name="T61" fmla="*/ 170 h 373"/>
                <a:gd name="T62" fmla="*/ 83 w 298"/>
                <a:gd name="T63" fmla="*/ 183 h 373"/>
                <a:gd name="T64" fmla="*/ 67 w 298"/>
                <a:gd name="T65" fmla="*/ 201 h 373"/>
                <a:gd name="T66" fmla="*/ 54 w 298"/>
                <a:gd name="T67" fmla="*/ 204 h 373"/>
                <a:gd name="T68" fmla="*/ 39 w 298"/>
                <a:gd name="T69" fmla="*/ 238 h 373"/>
                <a:gd name="T70" fmla="*/ 28 w 298"/>
                <a:gd name="T71" fmla="*/ 246 h 373"/>
                <a:gd name="T72" fmla="*/ 32 w 298"/>
                <a:gd name="T73" fmla="*/ 245 h 373"/>
                <a:gd name="T74" fmla="*/ 38 w 298"/>
                <a:gd name="T75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8" h="373">
                  <a:moveTo>
                    <a:pt x="38" y="274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37" y="353"/>
                    <a:pt x="37" y="353"/>
                    <a:pt x="37" y="353"/>
                  </a:cubicBezTo>
                  <a:cubicBezTo>
                    <a:pt x="37" y="373"/>
                    <a:pt x="37" y="373"/>
                    <a:pt x="37" y="373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0" y="6"/>
                    <a:pt x="283" y="24"/>
                    <a:pt x="276" y="29"/>
                  </a:cubicBezTo>
                  <a:cubicBezTo>
                    <a:pt x="271" y="32"/>
                    <a:pt x="257" y="32"/>
                    <a:pt x="252" y="37"/>
                  </a:cubicBezTo>
                  <a:cubicBezTo>
                    <a:pt x="248" y="41"/>
                    <a:pt x="250" y="56"/>
                    <a:pt x="248" y="62"/>
                  </a:cubicBezTo>
                  <a:cubicBezTo>
                    <a:pt x="243" y="72"/>
                    <a:pt x="228" y="92"/>
                    <a:pt x="218" y="97"/>
                  </a:cubicBezTo>
                  <a:cubicBezTo>
                    <a:pt x="212" y="100"/>
                    <a:pt x="195" y="106"/>
                    <a:pt x="192" y="100"/>
                  </a:cubicBezTo>
                  <a:cubicBezTo>
                    <a:pt x="190" y="97"/>
                    <a:pt x="200" y="91"/>
                    <a:pt x="200" y="87"/>
                  </a:cubicBezTo>
                  <a:cubicBezTo>
                    <a:pt x="200" y="81"/>
                    <a:pt x="194" y="68"/>
                    <a:pt x="189" y="68"/>
                  </a:cubicBezTo>
                  <a:cubicBezTo>
                    <a:pt x="183" y="68"/>
                    <a:pt x="183" y="83"/>
                    <a:pt x="179" y="88"/>
                  </a:cubicBezTo>
                  <a:cubicBezTo>
                    <a:pt x="168" y="102"/>
                    <a:pt x="127" y="114"/>
                    <a:pt x="123" y="131"/>
                  </a:cubicBezTo>
                  <a:cubicBezTo>
                    <a:pt x="122" y="135"/>
                    <a:pt x="129" y="142"/>
                    <a:pt x="128" y="145"/>
                  </a:cubicBezTo>
                  <a:cubicBezTo>
                    <a:pt x="127" y="153"/>
                    <a:pt x="116" y="165"/>
                    <a:pt x="110" y="170"/>
                  </a:cubicBezTo>
                  <a:cubicBezTo>
                    <a:pt x="104" y="175"/>
                    <a:pt x="89" y="179"/>
                    <a:pt x="83" y="183"/>
                  </a:cubicBezTo>
                  <a:cubicBezTo>
                    <a:pt x="78" y="187"/>
                    <a:pt x="72" y="198"/>
                    <a:pt x="67" y="201"/>
                  </a:cubicBezTo>
                  <a:cubicBezTo>
                    <a:pt x="64" y="203"/>
                    <a:pt x="57" y="202"/>
                    <a:pt x="54" y="204"/>
                  </a:cubicBezTo>
                  <a:cubicBezTo>
                    <a:pt x="47" y="210"/>
                    <a:pt x="45" y="231"/>
                    <a:pt x="39" y="238"/>
                  </a:cubicBezTo>
                  <a:cubicBezTo>
                    <a:pt x="37" y="241"/>
                    <a:pt x="31" y="246"/>
                    <a:pt x="28" y="246"/>
                  </a:cubicBezTo>
                  <a:cubicBezTo>
                    <a:pt x="32" y="245"/>
                    <a:pt x="32" y="245"/>
                    <a:pt x="32" y="245"/>
                  </a:cubicBezTo>
                  <a:lnTo>
                    <a:pt x="38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132301" y="3870903"/>
              <a:ext cx="1243610" cy="1355312"/>
            </a:xfrm>
            <a:custGeom>
              <a:avLst/>
              <a:gdLst>
                <a:gd name="T0" fmla="*/ 2937 w 3023"/>
                <a:gd name="T1" fmla="*/ 765 h 3297"/>
                <a:gd name="T2" fmla="*/ 2871 w 3023"/>
                <a:gd name="T3" fmla="*/ 727 h 3297"/>
                <a:gd name="T4" fmla="*/ 2882 w 3023"/>
                <a:gd name="T5" fmla="*/ 534 h 3297"/>
                <a:gd name="T6" fmla="*/ 2910 w 3023"/>
                <a:gd name="T7" fmla="*/ 409 h 3297"/>
                <a:gd name="T8" fmla="*/ 2955 w 3023"/>
                <a:gd name="T9" fmla="*/ 212 h 3297"/>
                <a:gd name="T10" fmla="*/ 2953 w 3023"/>
                <a:gd name="T11" fmla="*/ 138 h 3297"/>
                <a:gd name="T12" fmla="*/ 2793 w 3023"/>
                <a:gd name="T13" fmla="*/ 27 h 3297"/>
                <a:gd name="T14" fmla="*/ 2771 w 3023"/>
                <a:gd name="T15" fmla="*/ 81 h 3297"/>
                <a:gd name="T16" fmla="*/ 2600 w 3023"/>
                <a:gd name="T17" fmla="*/ 342 h 3297"/>
                <a:gd name="T18" fmla="*/ 2436 w 3023"/>
                <a:gd name="T19" fmla="*/ 434 h 3297"/>
                <a:gd name="T20" fmla="*/ 2351 w 3023"/>
                <a:gd name="T21" fmla="*/ 556 h 3297"/>
                <a:gd name="T22" fmla="*/ 2244 w 3023"/>
                <a:gd name="T23" fmla="*/ 922 h 3297"/>
                <a:gd name="T24" fmla="*/ 2094 w 3023"/>
                <a:gd name="T25" fmla="*/ 1239 h 3297"/>
                <a:gd name="T26" fmla="*/ 1751 w 3023"/>
                <a:gd name="T27" fmla="*/ 1597 h 3297"/>
                <a:gd name="T28" fmla="*/ 1503 w 3023"/>
                <a:gd name="T29" fmla="*/ 1730 h 3297"/>
                <a:gd name="T30" fmla="*/ 1368 w 3023"/>
                <a:gd name="T31" fmla="*/ 1885 h 3297"/>
                <a:gd name="T32" fmla="*/ 1183 w 3023"/>
                <a:gd name="T33" fmla="*/ 2033 h 3297"/>
                <a:gd name="T34" fmla="*/ 1033 w 3023"/>
                <a:gd name="T35" fmla="*/ 2168 h 3297"/>
                <a:gd name="T36" fmla="*/ 910 w 3023"/>
                <a:gd name="T37" fmla="*/ 2217 h 3297"/>
                <a:gd name="T38" fmla="*/ 610 w 3023"/>
                <a:gd name="T39" fmla="*/ 2444 h 3297"/>
                <a:gd name="T40" fmla="*/ 461 w 3023"/>
                <a:gd name="T41" fmla="*/ 2541 h 3297"/>
                <a:gd name="T42" fmla="*/ 353 w 3023"/>
                <a:gd name="T43" fmla="*/ 2528 h 3297"/>
                <a:gd name="T44" fmla="*/ 218 w 3023"/>
                <a:gd name="T45" fmla="*/ 2564 h 3297"/>
                <a:gd name="T46" fmla="*/ 163 w 3023"/>
                <a:gd name="T47" fmla="*/ 2643 h 3297"/>
                <a:gd name="T48" fmla="*/ 6 w 3023"/>
                <a:gd name="T49" fmla="*/ 2785 h 3297"/>
                <a:gd name="T50" fmla="*/ 110 w 3023"/>
                <a:gd name="T51" fmla="*/ 2869 h 3297"/>
                <a:gd name="T52" fmla="*/ 103 w 3023"/>
                <a:gd name="T53" fmla="*/ 3060 h 3297"/>
                <a:gd name="T54" fmla="*/ 101 w 3023"/>
                <a:gd name="T55" fmla="*/ 3210 h 3297"/>
                <a:gd name="T56" fmla="*/ 126 w 3023"/>
                <a:gd name="T57" fmla="*/ 3297 h 3297"/>
                <a:gd name="T58" fmla="*/ 166 w 3023"/>
                <a:gd name="T59" fmla="*/ 3183 h 3297"/>
                <a:gd name="T60" fmla="*/ 220 w 3023"/>
                <a:gd name="T61" fmla="*/ 3193 h 3297"/>
                <a:gd name="T62" fmla="*/ 229 w 3023"/>
                <a:gd name="T63" fmla="*/ 3171 h 3297"/>
                <a:gd name="T64" fmla="*/ 393 w 3023"/>
                <a:gd name="T65" fmla="*/ 3066 h 3297"/>
                <a:gd name="T66" fmla="*/ 518 w 3023"/>
                <a:gd name="T67" fmla="*/ 2975 h 3297"/>
                <a:gd name="T68" fmla="*/ 657 w 3023"/>
                <a:gd name="T69" fmla="*/ 2788 h 3297"/>
                <a:gd name="T70" fmla="*/ 837 w 3023"/>
                <a:gd name="T71" fmla="*/ 2793 h 3297"/>
                <a:gd name="T72" fmla="*/ 925 w 3023"/>
                <a:gd name="T73" fmla="*/ 2704 h 3297"/>
                <a:gd name="T74" fmla="*/ 1020 w 3023"/>
                <a:gd name="T75" fmla="*/ 2583 h 3297"/>
                <a:gd name="T76" fmla="*/ 1081 w 3023"/>
                <a:gd name="T77" fmla="*/ 2490 h 3297"/>
                <a:gd name="T78" fmla="*/ 1175 w 3023"/>
                <a:gd name="T79" fmla="*/ 2456 h 3297"/>
                <a:gd name="T80" fmla="*/ 1290 w 3023"/>
                <a:gd name="T81" fmla="*/ 2367 h 3297"/>
                <a:gd name="T82" fmla="*/ 1383 w 3023"/>
                <a:gd name="T83" fmla="*/ 2249 h 3297"/>
                <a:gd name="T84" fmla="*/ 1475 w 3023"/>
                <a:gd name="T85" fmla="*/ 2127 h 3297"/>
                <a:gd name="T86" fmla="*/ 1635 w 3023"/>
                <a:gd name="T87" fmla="*/ 2046 h 3297"/>
                <a:gd name="T88" fmla="*/ 1747 w 3023"/>
                <a:gd name="T89" fmla="*/ 1992 h 3297"/>
                <a:gd name="T90" fmla="*/ 1832 w 3023"/>
                <a:gd name="T91" fmla="*/ 1925 h 3297"/>
                <a:gd name="T92" fmla="*/ 1895 w 3023"/>
                <a:gd name="T93" fmla="*/ 1811 h 3297"/>
                <a:gd name="T94" fmla="*/ 1999 w 3023"/>
                <a:gd name="T95" fmla="*/ 1810 h 3297"/>
                <a:gd name="T96" fmla="*/ 2075 w 3023"/>
                <a:gd name="T97" fmla="*/ 1692 h 3297"/>
                <a:gd name="T98" fmla="*/ 2187 w 3023"/>
                <a:gd name="T99" fmla="*/ 1652 h 3297"/>
                <a:gd name="T100" fmla="*/ 2279 w 3023"/>
                <a:gd name="T101" fmla="*/ 1542 h 3297"/>
                <a:gd name="T102" fmla="*/ 2392 w 3023"/>
                <a:gd name="T103" fmla="*/ 1466 h 3297"/>
                <a:gd name="T104" fmla="*/ 2556 w 3023"/>
                <a:gd name="T105" fmla="*/ 1377 h 3297"/>
                <a:gd name="T106" fmla="*/ 2774 w 3023"/>
                <a:gd name="T107" fmla="*/ 1256 h 3297"/>
                <a:gd name="T108" fmla="*/ 2868 w 3023"/>
                <a:gd name="T109" fmla="*/ 1122 h 3297"/>
                <a:gd name="T110" fmla="*/ 3014 w 3023"/>
                <a:gd name="T111" fmla="*/ 1015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3" h="3297">
                  <a:moveTo>
                    <a:pt x="2996" y="939"/>
                  </a:moveTo>
                  <a:cubicBezTo>
                    <a:pt x="2958" y="921"/>
                    <a:pt x="2958" y="921"/>
                    <a:pt x="2958" y="921"/>
                  </a:cubicBezTo>
                  <a:cubicBezTo>
                    <a:pt x="2958" y="853"/>
                    <a:pt x="2958" y="853"/>
                    <a:pt x="2958" y="853"/>
                  </a:cubicBezTo>
                  <a:cubicBezTo>
                    <a:pt x="2967" y="813"/>
                    <a:pt x="2967" y="813"/>
                    <a:pt x="2967" y="813"/>
                  </a:cubicBezTo>
                  <a:cubicBezTo>
                    <a:pt x="2937" y="813"/>
                    <a:pt x="2937" y="813"/>
                    <a:pt x="2937" y="813"/>
                  </a:cubicBezTo>
                  <a:cubicBezTo>
                    <a:pt x="2937" y="765"/>
                    <a:pt x="2937" y="765"/>
                    <a:pt x="2937" y="765"/>
                  </a:cubicBezTo>
                  <a:cubicBezTo>
                    <a:pt x="2959" y="747"/>
                    <a:pt x="2959" y="747"/>
                    <a:pt x="2959" y="747"/>
                  </a:cubicBezTo>
                  <a:cubicBezTo>
                    <a:pt x="2937" y="705"/>
                    <a:pt x="2937" y="705"/>
                    <a:pt x="2937" y="705"/>
                  </a:cubicBezTo>
                  <a:cubicBezTo>
                    <a:pt x="2945" y="670"/>
                    <a:pt x="2945" y="670"/>
                    <a:pt x="2945" y="670"/>
                  </a:cubicBezTo>
                  <a:cubicBezTo>
                    <a:pt x="2908" y="697"/>
                    <a:pt x="2908" y="697"/>
                    <a:pt x="2908" y="697"/>
                  </a:cubicBezTo>
                  <a:cubicBezTo>
                    <a:pt x="2871" y="687"/>
                    <a:pt x="2871" y="687"/>
                    <a:pt x="2871" y="687"/>
                  </a:cubicBezTo>
                  <a:cubicBezTo>
                    <a:pt x="2871" y="727"/>
                    <a:pt x="2871" y="727"/>
                    <a:pt x="2871" y="727"/>
                  </a:cubicBezTo>
                  <a:cubicBezTo>
                    <a:pt x="2827" y="725"/>
                    <a:pt x="2827" y="725"/>
                    <a:pt x="2827" y="725"/>
                  </a:cubicBezTo>
                  <a:cubicBezTo>
                    <a:pt x="2839" y="676"/>
                    <a:pt x="2839" y="676"/>
                    <a:pt x="2839" y="676"/>
                  </a:cubicBezTo>
                  <a:cubicBezTo>
                    <a:pt x="2828" y="652"/>
                    <a:pt x="2828" y="652"/>
                    <a:pt x="2828" y="652"/>
                  </a:cubicBezTo>
                  <a:cubicBezTo>
                    <a:pt x="2816" y="608"/>
                    <a:pt x="2816" y="608"/>
                    <a:pt x="2816" y="608"/>
                  </a:cubicBezTo>
                  <a:cubicBezTo>
                    <a:pt x="2873" y="575"/>
                    <a:pt x="2873" y="575"/>
                    <a:pt x="2873" y="575"/>
                  </a:cubicBezTo>
                  <a:cubicBezTo>
                    <a:pt x="2882" y="534"/>
                    <a:pt x="2882" y="534"/>
                    <a:pt x="2882" y="534"/>
                  </a:cubicBezTo>
                  <a:cubicBezTo>
                    <a:pt x="2853" y="513"/>
                    <a:pt x="2853" y="513"/>
                    <a:pt x="2853" y="513"/>
                  </a:cubicBezTo>
                  <a:cubicBezTo>
                    <a:pt x="2877" y="495"/>
                    <a:pt x="2877" y="495"/>
                    <a:pt x="2877" y="495"/>
                  </a:cubicBezTo>
                  <a:cubicBezTo>
                    <a:pt x="2855" y="467"/>
                    <a:pt x="2855" y="467"/>
                    <a:pt x="2855" y="467"/>
                  </a:cubicBezTo>
                  <a:cubicBezTo>
                    <a:pt x="2879" y="445"/>
                    <a:pt x="2879" y="445"/>
                    <a:pt x="2879" y="445"/>
                  </a:cubicBezTo>
                  <a:cubicBezTo>
                    <a:pt x="2879" y="426"/>
                    <a:pt x="2879" y="426"/>
                    <a:pt x="2879" y="426"/>
                  </a:cubicBezTo>
                  <a:cubicBezTo>
                    <a:pt x="2910" y="409"/>
                    <a:pt x="2910" y="409"/>
                    <a:pt x="2910" y="409"/>
                  </a:cubicBezTo>
                  <a:cubicBezTo>
                    <a:pt x="2890" y="372"/>
                    <a:pt x="2890" y="372"/>
                    <a:pt x="2890" y="372"/>
                  </a:cubicBezTo>
                  <a:cubicBezTo>
                    <a:pt x="2888" y="337"/>
                    <a:pt x="2888" y="337"/>
                    <a:pt x="2888" y="337"/>
                  </a:cubicBezTo>
                  <a:cubicBezTo>
                    <a:pt x="2921" y="315"/>
                    <a:pt x="2921" y="315"/>
                    <a:pt x="2921" y="315"/>
                  </a:cubicBezTo>
                  <a:cubicBezTo>
                    <a:pt x="2937" y="306"/>
                    <a:pt x="2937" y="306"/>
                    <a:pt x="2937" y="306"/>
                  </a:cubicBezTo>
                  <a:cubicBezTo>
                    <a:pt x="2919" y="227"/>
                    <a:pt x="2919" y="227"/>
                    <a:pt x="2919" y="227"/>
                  </a:cubicBezTo>
                  <a:cubicBezTo>
                    <a:pt x="2955" y="212"/>
                    <a:pt x="2955" y="212"/>
                    <a:pt x="2955" y="212"/>
                  </a:cubicBezTo>
                  <a:cubicBezTo>
                    <a:pt x="3005" y="182"/>
                    <a:pt x="3005" y="182"/>
                    <a:pt x="3005" y="182"/>
                  </a:cubicBezTo>
                  <a:cubicBezTo>
                    <a:pt x="3018" y="163"/>
                    <a:pt x="3018" y="163"/>
                    <a:pt x="3018" y="163"/>
                  </a:cubicBezTo>
                  <a:cubicBezTo>
                    <a:pt x="3014" y="163"/>
                    <a:pt x="3010" y="162"/>
                    <a:pt x="3004" y="160"/>
                  </a:cubicBezTo>
                  <a:cubicBezTo>
                    <a:pt x="2990" y="155"/>
                    <a:pt x="2959" y="161"/>
                    <a:pt x="2959" y="161"/>
                  </a:cubicBezTo>
                  <a:cubicBezTo>
                    <a:pt x="2955" y="161"/>
                    <a:pt x="2955" y="161"/>
                    <a:pt x="2955" y="161"/>
                  </a:cubicBezTo>
                  <a:cubicBezTo>
                    <a:pt x="2953" y="138"/>
                    <a:pt x="2953" y="138"/>
                    <a:pt x="2953" y="138"/>
                  </a:cubicBezTo>
                  <a:cubicBezTo>
                    <a:pt x="2932" y="120"/>
                    <a:pt x="2932" y="120"/>
                    <a:pt x="2932" y="120"/>
                  </a:cubicBezTo>
                  <a:cubicBezTo>
                    <a:pt x="2897" y="106"/>
                    <a:pt x="2897" y="106"/>
                    <a:pt x="2897" y="106"/>
                  </a:cubicBezTo>
                  <a:cubicBezTo>
                    <a:pt x="2872" y="106"/>
                    <a:pt x="2872" y="106"/>
                    <a:pt x="2872" y="106"/>
                  </a:cubicBezTo>
                  <a:cubicBezTo>
                    <a:pt x="2842" y="93"/>
                    <a:pt x="2842" y="93"/>
                    <a:pt x="2842" y="93"/>
                  </a:cubicBezTo>
                  <a:cubicBezTo>
                    <a:pt x="2828" y="62"/>
                    <a:pt x="2828" y="62"/>
                    <a:pt x="2828" y="62"/>
                  </a:cubicBezTo>
                  <a:cubicBezTo>
                    <a:pt x="2793" y="27"/>
                    <a:pt x="2793" y="27"/>
                    <a:pt x="2793" y="27"/>
                  </a:cubicBezTo>
                  <a:cubicBezTo>
                    <a:pt x="2813" y="15"/>
                    <a:pt x="2813" y="15"/>
                    <a:pt x="2813" y="15"/>
                  </a:cubicBezTo>
                  <a:cubicBezTo>
                    <a:pt x="2794" y="5"/>
                    <a:pt x="2794" y="5"/>
                    <a:pt x="2794" y="5"/>
                  </a:cubicBezTo>
                  <a:cubicBezTo>
                    <a:pt x="2796" y="1"/>
                    <a:pt x="2796" y="1"/>
                    <a:pt x="2796" y="1"/>
                  </a:cubicBezTo>
                  <a:cubicBezTo>
                    <a:pt x="2794" y="4"/>
                    <a:pt x="2786" y="0"/>
                    <a:pt x="2784" y="2"/>
                  </a:cubicBezTo>
                  <a:cubicBezTo>
                    <a:pt x="2779" y="8"/>
                    <a:pt x="2784" y="29"/>
                    <a:pt x="2784" y="32"/>
                  </a:cubicBezTo>
                  <a:cubicBezTo>
                    <a:pt x="2784" y="35"/>
                    <a:pt x="2774" y="69"/>
                    <a:pt x="2771" y="81"/>
                  </a:cubicBezTo>
                  <a:cubicBezTo>
                    <a:pt x="2769" y="87"/>
                    <a:pt x="2767" y="101"/>
                    <a:pt x="2764" y="107"/>
                  </a:cubicBezTo>
                  <a:cubicBezTo>
                    <a:pt x="2758" y="116"/>
                    <a:pt x="2739" y="127"/>
                    <a:pt x="2732" y="135"/>
                  </a:cubicBezTo>
                  <a:cubicBezTo>
                    <a:pt x="2726" y="142"/>
                    <a:pt x="2717" y="156"/>
                    <a:pt x="2712" y="163"/>
                  </a:cubicBezTo>
                  <a:cubicBezTo>
                    <a:pt x="2701" y="181"/>
                    <a:pt x="2682" y="217"/>
                    <a:pt x="2672" y="235"/>
                  </a:cubicBezTo>
                  <a:cubicBezTo>
                    <a:pt x="2663" y="251"/>
                    <a:pt x="2650" y="287"/>
                    <a:pt x="2639" y="302"/>
                  </a:cubicBezTo>
                  <a:cubicBezTo>
                    <a:pt x="2631" y="313"/>
                    <a:pt x="2610" y="332"/>
                    <a:pt x="2600" y="342"/>
                  </a:cubicBezTo>
                  <a:cubicBezTo>
                    <a:pt x="2588" y="353"/>
                    <a:pt x="2563" y="374"/>
                    <a:pt x="2551" y="385"/>
                  </a:cubicBezTo>
                  <a:cubicBezTo>
                    <a:pt x="2540" y="395"/>
                    <a:pt x="2520" y="416"/>
                    <a:pt x="2507" y="423"/>
                  </a:cubicBezTo>
                  <a:cubicBezTo>
                    <a:pt x="2499" y="428"/>
                    <a:pt x="2479" y="435"/>
                    <a:pt x="2469" y="433"/>
                  </a:cubicBezTo>
                  <a:cubicBezTo>
                    <a:pt x="2462" y="431"/>
                    <a:pt x="2452" y="411"/>
                    <a:pt x="2446" y="415"/>
                  </a:cubicBezTo>
                  <a:cubicBezTo>
                    <a:pt x="2441" y="417"/>
                    <a:pt x="2450" y="431"/>
                    <a:pt x="2447" y="434"/>
                  </a:cubicBezTo>
                  <a:cubicBezTo>
                    <a:pt x="2445" y="436"/>
                    <a:pt x="2438" y="436"/>
                    <a:pt x="2436" y="434"/>
                  </a:cubicBezTo>
                  <a:cubicBezTo>
                    <a:pt x="2433" y="432"/>
                    <a:pt x="2440" y="420"/>
                    <a:pt x="2436" y="418"/>
                  </a:cubicBezTo>
                  <a:cubicBezTo>
                    <a:pt x="2428" y="414"/>
                    <a:pt x="2414" y="435"/>
                    <a:pt x="2405" y="437"/>
                  </a:cubicBezTo>
                  <a:cubicBezTo>
                    <a:pt x="2398" y="439"/>
                    <a:pt x="2385" y="436"/>
                    <a:pt x="2378" y="435"/>
                  </a:cubicBezTo>
                  <a:cubicBezTo>
                    <a:pt x="2372" y="435"/>
                    <a:pt x="2357" y="430"/>
                    <a:pt x="2352" y="434"/>
                  </a:cubicBezTo>
                  <a:cubicBezTo>
                    <a:pt x="2348" y="437"/>
                    <a:pt x="2348" y="447"/>
                    <a:pt x="2348" y="452"/>
                  </a:cubicBezTo>
                  <a:cubicBezTo>
                    <a:pt x="2346" y="477"/>
                    <a:pt x="2361" y="532"/>
                    <a:pt x="2351" y="556"/>
                  </a:cubicBezTo>
                  <a:cubicBezTo>
                    <a:pt x="2347" y="565"/>
                    <a:pt x="2326" y="576"/>
                    <a:pt x="2322" y="585"/>
                  </a:cubicBezTo>
                  <a:cubicBezTo>
                    <a:pt x="2316" y="595"/>
                    <a:pt x="2318" y="619"/>
                    <a:pt x="2316" y="631"/>
                  </a:cubicBezTo>
                  <a:cubicBezTo>
                    <a:pt x="2312" y="649"/>
                    <a:pt x="2301" y="684"/>
                    <a:pt x="2295" y="701"/>
                  </a:cubicBezTo>
                  <a:cubicBezTo>
                    <a:pt x="2290" y="715"/>
                    <a:pt x="2277" y="744"/>
                    <a:pt x="2270" y="758"/>
                  </a:cubicBezTo>
                  <a:cubicBezTo>
                    <a:pt x="2266" y="767"/>
                    <a:pt x="2252" y="784"/>
                    <a:pt x="2250" y="794"/>
                  </a:cubicBezTo>
                  <a:cubicBezTo>
                    <a:pt x="2240" y="825"/>
                    <a:pt x="2253" y="891"/>
                    <a:pt x="2244" y="922"/>
                  </a:cubicBezTo>
                  <a:cubicBezTo>
                    <a:pt x="2239" y="939"/>
                    <a:pt x="2222" y="968"/>
                    <a:pt x="2212" y="981"/>
                  </a:cubicBezTo>
                  <a:cubicBezTo>
                    <a:pt x="2204" y="990"/>
                    <a:pt x="2182" y="1003"/>
                    <a:pt x="2177" y="1013"/>
                  </a:cubicBezTo>
                  <a:cubicBezTo>
                    <a:pt x="2173" y="1024"/>
                    <a:pt x="2181" y="1046"/>
                    <a:pt x="2179" y="1057"/>
                  </a:cubicBezTo>
                  <a:cubicBezTo>
                    <a:pt x="2177" y="1072"/>
                    <a:pt x="2162" y="1098"/>
                    <a:pt x="2157" y="1112"/>
                  </a:cubicBezTo>
                  <a:cubicBezTo>
                    <a:pt x="2149" y="1131"/>
                    <a:pt x="2133" y="1168"/>
                    <a:pt x="2124" y="1186"/>
                  </a:cubicBezTo>
                  <a:cubicBezTo>
                    <a:pt x="2118" y="1200"/>
                    <a:pt x="2103" y="1227"/>
                    <a:pt x="2094" y="1239"/>
                  </a:cubicBezTo>
                  <a:cubicBezTo>
                    <a:pt x="2078" y="1260"/>
                    <a:pt x="2035" y="1292"/>
                    <a:pt x="2018" y="1313"/>
                  </a:cubicBezTo>
                  <a:cubicBezTo>
                    <a:pt x="2003" y="1332"/>
                    <a:pt x="1979" y="1376"/>
                    <a:pt x="1965" y="1396"/>
                  </a:cubicBezTo>
                  <a:cubicBezTo>
                    <a:pt x="1958" y="1408"/>
                    <a:pt x="1944" y="1431"/>
                    <a:pt x="1935" y="1442"/>
                  </a:cubicBezTo>
                  <a:cubicBezTo>
                    <a:pt x="1917" y="1464"/>
                    <a:pt x="1877" y="1505"/>
                    <a:pt x="1855" y="1523"/>
                  </a:cubicBezTo>
                  <a:cubicBezTo>
                    <a:pt x="1842" y="1534"/>
                    <a:pt x="1811" y="1551"/>
                    <a:pt x="1797" y="1561"/>
                  </a:cubicBezTo>
                  <a:cubicBezTo>
                    <a:pt x="1785" y="1570"/>
                    <a:pt x="1764" y="1590"/>
                    <a:pt x="1751" y="1597"/>
                  </a:cubicBezTo>
                  <a:cubicBezTo>
                    <a:pt x="1737" y="1605"/>
                    <a:pt x="1705" y="1611"/>
                    <a:pt x="1690" y="1616"/>
                  </a:cubicBezTo>
                  <a:cubicBezTo>
                    <a:pt x="1677" y="1621"/>
                    <a:pt x="1649" y="1628"/>
                    <a:pt x="1637" y="1637"/>
                  </a:cubicBezTo>
                  <a:cubicBezTo>
                    <a:pt x="1627" y="1644"/>
                    <a:pt x="1616" y="1668"/>
                    <a:pt x="1607" y="1677"/>
                  </a:cubicBezTo>
                  <a:cubicBezTo>
                    <a:pt x="1598" y="1685"/>
                    <a:pt x="1575" y="1698"/>
                    <a:pt x="1563" y="1701"/>
                  </a:cubicBezTo>
                  <a:cubicBezTo>
                    <a:pt x="1555" y="1704"/>
                    <a:pt x="1536" y="1701"/>
                    <a:pt x="1527" y="1705"/>
                  </a:cubicBezTo>
                  <a:cubicBezTo>
                    <a:pt x="1520" y="1709"/>
                    <a:pt x="1508" y="1723"/>
                    <a:pt x="1503" y="1730"/>
                  </a:cubicBezTo>
                  <a:cubicBezTo>
                    <a:pt x="1498" y="1737"/>
                    <a:pt x="1494" y="1754"/>
                    <a:pt x="1490" y="1762"/>
                  </a:cubicBezTo>
                  <a:cubicBezTo>
                    <a:pt x="1483" y="1773"/>
                    <a:pt x="1462" y="1790"/>
                    <a:pt x="1459" y="1802"/>
                  </a:cubicBezTo>
                  <a:cubicBezTo>
                    <a:pt x="1459" y="1804"/>
                    <a:pt x="1462" y="1809"/>
                    <a:pt x="1461" y="1811"/>
                  </a:cubicBezTo>
                  <a:cubicBezTo>
                    <a:pt x="1458" y="1817"/>
                    <a:pt x="1444" y="1817"/>
                    <a:pt x="1438" y="1821"/>
                  </a:cubicBezTo>
                  <a:cubicBezTo>
                    <a:pt x="1429" y="1827"/>
                    <a:pt x="1413" y="1843"/>
                    <a:pt x="1404" y="1851"/>
                  </a:cubicBezTo>
                  <a:cubicBezTo>
                    <a:pt x="1395" y="1859"/>
                    <a:pt x="1376" y="1876"/>
                    <a:pt x="1368" y="1885"/>
                  </a:cubicBezTo>
                  <a:cubicBezTo>
                    <a:pt x="1356" y="1899"/>
                    <a:pt x="1339" y="1931"/>
                    <a:pt x="1327" y="1944"/>
                  </a:cubicBezTo>
                  <a:cubicBezTo>
                    <a:pt x="1319" y="1952"/>
                    <a:pt x="1301" y="1966"/>
                    <a:pt x="1291" y="1970"/>
                  </a:cubicBezTo>
                  <a:cubicBezTo>
                    <a:pt x="1281" y="1974"/>
                    <a:pt x="1260" y="1973"/>
                    <a:pt x="1251" y="1976"/>
                  </a:cubicBezTo>
                  <a:cubicBezTo>
                    <a:pt x="1243" y="1979"/>
                    <a:pt x="1230" y="1991"/>
                    <a:pt x="1222" y="1995"/>
                  </a:cubicBezTo>
                  <a:cubicBezTo>
                    <a:pt x="1217" y="1998"/>
                    <a:pt x="1204" y="2002"/>
                    <a:pt x="1200" y="2006"/>
                  </a:cubicBezTo>
                  <a:cubicBezTo>
                    <a:pt x="1194" y="2012"/>
                    <a:pt x="1187" y="2027"/>
                    <a:pt x="1183" y="2033"/>
                  </a:cubicBezTo>
                  <a:cubicBezTo>
                    <a:pt x="1177" y="2041"/>
                    <a:pt x="1164" y="2057"/>
                    <a:pt x="1158" y="2065"/>
                  </a:cubicBezTo>
                  <a:cubicBezTo>
                    <a:pt x="1149" y="2079"/>
                    <a:pt x="1137" y="2112"/>
                    <a:pt x="1124" y="2122"/>
                  </a:cubicBezTo>
                  <a:cubicBezTo>
                    <a:pt x="1119" y="2126"/>
                    <a:pt x="1104" y="2125"/>
                    <a:pt x="1099" y="2130"/>
                  </a:cubicBezTo>
                  <a:cubicBezTo>
                    <a:pt x="1095" y="2133"/>
                    <a:pt x="1093" y="2145"/>
                    <a:pt x="1090" y="2149"/>
                  </a:cubicBezTo>
                  <a:cubicBezTo>
                    <a:pt x="1082" y="2157"/>
                    <a:pt x="1061" y="2170"/>
                    <a:pt x="1050" y="2171"/>
                  </a:cubicBezTo>
                  <a:cubicBezTo>
                    <a:pt x="1046" y="2172"/>
                    <a:pt x="1037" y="2166"/>
                    <a:pt x="1033" y="2168"/>
                  </a:cubicBezTo>
                  <a:cubicBezTo>
                    <a:pt x="1029" y="2169"/>
                    <a:pt x="1026" y="2177"/>
                    <a:pt x="1023" y="2179"/>
                  </a:cubicBezTo>
                  <a:cubicBezTo>
                    <a:pt x="1016" y="2185"/>
                    <a:pt x="998" y="2193"/>
                    <a:pt x="989" y="2196"/>
                  </a:cubicBezTo>
                  <a:cubicBezTo>
                    <a:pt x="980" y="2199"/>
                    <a:pt x="956" y="2192"/>
                    <a:pt x="949" y="2200"/>
                  </a:cubicBezTo>
                  <a:cubicBezTo>
                    <a:pt x="946" y="2203"/>
                    <a:pt x="954" y="2217"/>
                    <a:pt x="949" y="2219"/>
                  </a:cubicBezTo>
                  <a:cubicBezTo>
                    <a:pt x="945" y="2220"/>
                    <a:pt x="941" y="2205"/>
                    <a:pt x="936" y="2204"/>
                  </a:cubicBezTo>
                  <a:cubicBezTo>
                    <a:pt x="929" y="2202"/>
                    <a:pt x="915" y="2212"/>
                    <a:pt x="910" y="2217"/>
                  </a:cubicBezTo>
                  <a:cubicBezTo>
                    <a:pt x="906" y="2220"/>
                    <a:pt x="904" y="2229"/>
                    <a:pt x="900" y="2232"/>
                  </a:cubicBezTo>
                  <a:cubicBezTo>
                    <a:pt x="886" y="2244"/>
                    <a:pt x="848" y="2251"/>
                    <a:pt x="832" y="2260"/>
                  </a:cubicBezTo>
                  <a:cubicBezTo>
                    <a:pt x="810" y="2273"/>
                    <a:pt x="771" y="2303"/>
                    <a:pt x="752" y="2319"/>
                  </a:cubicBezTo>
                  <a:cubicBezTo>
                    <a:pt x="739" y="2332"/>
                    <a:pt x="716" y="2361"/>
                    <a:pt x="703" y="2374"/>
                  </a:cubicBezTo>
                  <a:cubicBezTo>
                    <a:pt x="690" y="2387"/>
                    <a:pt x="665" y="2415"/>
                    <a:pt x="650" y="2425"/>
                  </a:cubicBezTo>
                  <a:cubicBezTo>
                    <a:pt x="641" y="2432"/>
                    <a:pt x="620" y="2439"/>
                    <a:pt x="610" y="2444"/>
                  </a:cubicBezTo>
                  <a:cubicBezTo>
                    <a:pt x="599" y="2451"/>
                    <a:pt x="578" y="2464"/>
                    <a:pt x="569" y="2473"/>
                  </a:cubicBezTo>
                  <a:cubicBezTo>
                    <a:pt x="559" y="2481"/>
                    <a:pt x="545" y="2502"/>
                    <a:pt x="536" y="2511"/>
                  </a:cubicBezTo>
                  <a:cubicBezTo>
                    <a:pt x="532" y="2515"/>
                    <a:pt x="520" y="2523"/>
                    <a:pt x="515" y="2528"/>
                  </a:cubicBezTo>
                  <a:cubicBezTo>
                    <a:pt x="512" y="2531"/>
                    <a:pt x="509" y="2544"/>
                    <a:pt x="504" y="2545"/>
                  </a:cubicBezTo>
                  <a:cubicBezTo>
                    <a:pt x="501" y="2545"/>
                    <a:pt x="498" y="2538"/>
                    <a:pt x="495" y="2537"/>
                  </a:cubicBezTo>
                  <a:cubicBezTo>
                    <a:pt x="486" y="2535"/>
                    <a:pt x="469" y="2540"/>
                    <a:pt x="461" y="2541"/>
                  </a:cubicBezTo>
                  <a:cubicBezTo>
                    <a:pt x="455" y="2542"/>
                    <a:pt x="443" y="2544"/>
                    <a:pt x="438" y="2545"/>
                  </a:cubicBezTo>
                  <a:cubicBezTo>
                    <a:pt x="433" y="2546"/>
                    <a:pt x="425" y="2549"/>
                    <a:pt x="421" y="2548"/>
                  </a:cubicBezTo>
                  <a:cubicBezTo>
                    <a:pt x="414" y="2548"/>
                    <a:pt x="401" y="2545"/>
                    <a:pt x="396" y="2541"/>
                  </a:cubicBezTo>
                  <a:cubicBezTo>
                    <a:pt x="392" y="2536"/>
                    <a:pt x="394" y="2520"/>
                    <a:pt x="389" y="2516"/>
                  </a:cubicBezTo>
                  <a:cubicBezTo>
                    <a:pt x="386" y="2515"/>
                    <a:pt x="380" y="2517"/>
                    <a:pt x="377" y="2518"/>
                  </a:cubicBezTo>
                  <a:cubicBezTo>
                    <a:pt x="371" y="2520"/>
                    <a:pt x="357" y="2523"/>
                    <a:pt x="353" y="2528"/>
                  </a:cubicBezTo>
                  <a:cubicBezTo>
                    <a:pt x="350" y="2530"/>
                    <a:pt x="351" y="2537"/>
                    <a:pt x="349" y="2539"/>
                  </a:cubicBezTo>
                  <a:cubicBezTo>
                    <a:pt x="345" y="2543"/>
                    <a:pt x="335" y="2547"/>
                    <a:pt x="330" y="2548"/>
                  </a:cubicBezTo>
                  <a:cubicBezTo>
                    <a:pt x="322" y="2551"/>
                    <a:pt x="306" y="2555"/>
                    <a:pt x="298" y="2556"/>
                  </a:cubicBezTo>
                  <a:cubicBezTo>
                    <a:pt x="284" y="2557"/>
                    <a:pt x="258" y="2553"/>
                    <a:pt x="244" y="2552"/>
                  </a:cubicBezTo>
                  <a:cubicBezTo>
                    <a:pt x="240" y="2552"/>
                    <a:pt x="231" y="2549"/>
                    <a:pt x="227" y="2550"/>
                  </a:cubicBezTo>
                  <a:cubicBezTo>
                    <a:pt x="224" y="2552"/>
                    <a:pt x="219" y="2560"/>
                    <a:pt x="218" y="2564"/>
                  </a:cubicBezTo>
                  <a:cubicBezTo>
                    <a:pt x="217" y="2571"/>
                    <a:pt x="233" y="2587"/>
                    <a:pt x="227" y="2592"/>
                  </a:cubicBezTo>
                  <a:cubicBezTo>
                    <a:pt x="224" y="2595"/>
                    <a:pt x="217" y="2582"/>
                    <a:pt x="212" y="2583"/>
                  </a:cubicBezTo>
                  <a:cubicBezTo>
                    <a:pt x="207" y="2583"/>
                    <a:pt x="203" y="2595"/>
                    <a:pt x="199" y="2598"/>
                  </a:cubicBezTo>
                  <a:cubicBezTo>
                    <a:pt x="196" y="2600"/>
                    <a:pt x="186" y="2602"/>
                    <a:pt x="184" y="2605"/>
                  </a:cubicBezTo>
                  <a:cubicBezTo>
                    <a:pt x="181" y="2611"/>
                    <a:pt x="187" y="2625"/>
                    <a:pt x="184" y="2630"/>
                  </a:cubicBezTo>
                  <a:cubicBezTo>
                    <a:pt x="181" y="2635"/>
                    <a:pt x="167" y="2639"/>
                    <a:pt x="163" y="2643"/>
                  </a:cubicBezTo>
                  <a:cubicBezTo>
                    <a:pt x="154" y="2652"/>
                    <a:pt x="141" y="2674"/>
                    <a:pt x="136" y="2685"/>
                  </a:cubicBezTo>
                  <a:cubicBezTo>
                    <a:pt x="135" y="2689"/>
                    <a:pt x="135" y="2698"/>
                    <a:pt x="133" y="2702"/>
                  </a:cubicBezTo>
                  <a:cubicBezTo>
                    <a:pt x="126" y="2711"/>
                    <a:pt x="104" y="2720"/>
                    <a:pt x="95" y="2727"/>
                  </a:cubicBezTo>
                  <a:cubicBezTo>
                    <a:pt x="87" y="2732"/>
                    <a:pt x="73" y="2745"/>
                    <a:pt x="66" y="2751"/>
                  </a:cubicBezTo>
                  <a:cubicBezTo>
                    <a:pt x="61" y="2757"/>
                    <a:pt x="52" y="2770"/>
                    <a:pt x="45" y="2774"/>
                  </a:cubicBezTo>
                  <a:cubicBezTo>
                    <a:pt x="37" y="2779"/>
                    <a:pt x="13" y="2778"/>
                    <a:pt x="6" y="2785"/>
                  </a:cubicBezTo>
                  <a:cubicBezTo>
                    <a:pt x="3" y="2789"/>
                    <a:pt x="0" y="2798"/>
                    <a:pt x="2" y="2802"/>
                  </a:cubicBezTo>
                  <a:cubicBezTo>
                    <a:pt x="5" y="2810"/>
                    <a:pt x="20" y="2817"/>
                    <a:pt x="27" y="2821"/>
                  </a:cubicBezTo>
                  <a:cubicBezTo>
                    <a:pt x="31" y="2825"/>
                    <a:pt x="45" y="2830"/>
                    <a:pt x="45" y="2837"/>
                  </a:cubicBezTo>
                  <a:cubicBezTo>
                    <a:pt x="46" y="2833"/>
                    <a:pt x="46" y="2833"/>
                    <a:pt x="46" y="2833"/>
                  </a:cubicBezTo>
                  <a:cubicBezTo>
                    <a:pt x="123" y="2845"/>
                    <a:pt x="123" y="2845"/>
                    <a:pt x="123" y="2845"/>
                  </a:cubicBezTo>
                  <a:cubicBezTo>
                    <a:pt x="110" y="2869"/>
                    <a:pt x="110" y="2869"/>
                    <a:pt x="110" y="2869"/>
                  </a:cubicBezTo>
                  <a:cubicBezTo>
                    <a:pt x="121" y="2910"/>
                    <a:pt x="121" y="2910"/>
                    <a:pt x="121" y="2910"/>
                  </a:cubicBezTo>
                  <a:cubicBezTo>
                    <a:pt x="112" y="2943"/>
                    <a:pt x="112" y="2943"/>
                    <a:pt x="112" y="2943"/>
                  </a:cubicBezTo>
                  <a:cubicBezTo>
                    <a:pt x="112" y="2975"/>
                    <a:pt x="112" y="2975"/>
                    <a:pt x="112" y="2975"/>
                  </a:cubicBezTo>
                  <a:cubicBezTo>
                    <a:pt x="131" y="2975"/>
                    <a:pt x="131" y="2975"/>
                    <a:pt x="131" y="2975"/>
                  </a:cubicBezTo>
                  <a:cubicBezTo>
                    <a:pt x="131" y="3025"/>
                    <a:pt x="131" y="3025"/>
                    <a:pt x="131" y="3025"/>
                  </a:cubicBezTo>
                  <a:cubicBezTo>
                    <a:pt x="103" y="3060"/>
                    <a:pt x="103" y="3060"/>
                    <a:pt x="103" y="3060"/>
                  </a:cubicBezTo>
                  <a:cubicBezTo>
                    <a:pt x="131" y="3101"/>
                    <a:pt x="131" y="3101"/>
                    <a:pt x="131" y="3101"/>
                  </a:cubicBezTo>
                  <a:cubicBezTo>
                    <a:pt x="118" y="3138"/>
                    <a:pt x="118" y="3138"/>
                    <a:pt x="118" y="3138"/>
                  </a:cubicBezTo>
                  <a:cubicBezTo>
                    <a:pt x="110" y="3138"/>
                    <a:pt x="110" y="3138"/>
                    <a:pt x="110" y="3138"/>
                  </a:cubicBezTo>
                  <a:cubicBezTo>
                    <a:pt x="110" y="3176"/>
                    <a:pt x="110" y="3176"/>
                    <a:pt x="110" y="3176"/>
                  </a:cubicBezTo>
                  <a:cubicBezTo>
                    <a:pt x="91" y="3176"/>
                    <a:pt x="91" y="3176"/>
                    <a:pt x="91" y="3176"/>
                  </a:cubicBezTo>
                  <a:cubicBezTo>
                    <a:pt x="101" y="3210"/>
                    <a:pt x="101" y="3210"/>
                    <a:pt x="101" y="3210"/>
                  </a:cubicBezTo>
                  <a:cubicBezTo>
                    <a:pt x="90" y="3237"/>
                    <a:pt x="90" y="3237"/>
                    <a:pt x="90" y="3237"/>
                  </a:cubicBezTo>
                  <a:cubicBezTo>
                    <a:pt x="90" y="3269"/>
                    <a:pt x="90" y="3269"/>
                    <a:pt x="90" y="3269"/>
                  </a:cubicBezTo>
                  <a:cubicBezTo>
                    <a:pt x="99" y="3269"/>
                    <a:pt x="99" y="3269"/>
                    <a:pt x="99" y="3269"/>
                  </a:cubicBezTo>
                  <a:cubicBezTo>
                    <a:pt x="99" y="3276"/>
                    <a:pt x="99" y="3276"/>
                    <a:pt x="99" y="3276"/>
                  </a:cubicBezTo>
                  <a:cubicBezTo>
                    <a:pt x="114" y="3264"/>
                    <a:pt x="114" y="3264"/>
                    <a:pt x="114" y="3264"/>
                  </a:cubicBezTo>
                  <a:cubicBezTo>
                    <a:pt x="126" y="3297"/>
                    <a:pt x="126" y="3297"/>
                    <a:pt x="126" y="3297"/>
                  </a:cubicBezTo>
                  <a:cubicBezTo>
                    <a:pt x="138" y="3297"/>
                    <a:pt x="138" y="3297"/>
                    <a:pt x="138" y="3297"/>
                  </a:cubicBezTo>
                  <a:cubicBezTo>
                    <a:pt x="150" y="3268"/>
                    <a:pt x="150" y="3268"/>
                    <a:pt x="150" y="3268"/>
                  </a:cubicBezTo>
                  <a:cubicBezTo>
                    <a:pt x="176" y="3251"/>
                    <a:pt x="176" y="3251"/>
                    <a:pt x="176" y="3251"/>
                  </a:cubicBezTo>
                  <a:cubicBezTo>
                    <a:pt x="196" y="3227"/>
                    <a:pt x="196" y="3227"/>
                    <a:pt x="196" y="3227"/>
                  </a:cubicBezTo>
                  <a:cubicBezTo>
                    <a:pt x="173" y="3200"/>
                    <a:pt x="173" y="3200"/>
                    <a:pt x="173" y="3200"/>
                  </a:cubicBezTo>
                  <a:cubicBezTo>
                    <a:pt x="166" y="3183"/>
                    <a:pt x="166" y="3183"/>
                    <a:pt x="166" y="3183"/>
                  </a:cubicBezTo>
                  <a:cubicBezTo>
                    <a:pt x="182" y="3159"/>
                    <a:pt x="182" y="3159"/>
                    <a:pt x="182" y="3159"/>
                  </a:cubicBezTo>
                  <a:cubicBezTo>
                    <a:pt x="186" y="3137"/>
                    <a:pt x="186" y="3137"/>
                    <a:pt x="186" y="3137"/>
                  </a:cubicBezTo>
                  <a:cubicBezTo>
                    <a:pt x="200" y="3099"/>
                    <a:pt x="200" y="3099"/>
                    <a:pt x="200" y="3099"/>
                  </a:cubicBezTo>
                  <a:cubicBezTo>
                    <a:pt x="220" y="3130"/>
                    <a:pt x="220" y="3130"/>
                    <a:pt x="220" y="3130"/>
                  </a:cubicBezTo>
                  <a:cubicBezTo>
                    <a:pt x="209" y="3155"/>
                    <a:pt x="209" y="3155"/>
                    <a:pt x="209" y="3155"/>
                  </a:cubicBezTo>
                  <a:cubicBezTo>
                    <a:pt x="220" y="3193"/>
                    <a:pt x="220" y="3193"/>
                    <a:pt x="220" y="3193"/>
                  </a:cubicBezTo>
                  <a:cubicBezTo>
                    <a:pt x="220" y="3204"/>
                    <a:pt x="220" y="3204"/>
                    <a:pt x="220" y="3204"/>
                  </a:cubicBezTo>
                  <a:cubicBezTo>
                    <a:pt x="235" y="3250"/>
                    <a:pt x="235" y="3250"/>
                    <a:pt x="235" y="3250"/>
                  </a:cubicBezTo>
                  <a:cubicBezTo>
                    <a:pt x="244" y="3245"/>
                    <a:pt x="244" y="3245"/>
                    <a:pt x="244" y="3245"/>
                  </a:cubicBezTo>
                  <a:cubicBezTo>
                    <a:pt x="244" y="3232"/>
                    <a:pt x="244" y="3232"/>
                    <a:pt x="244" y="3232"/>
                  </a:cubicBezTo>
                  <a:cubicBezTo>
                    <a:pt x="229" y="3205"/>
                    <a:pt x="229" y="3205"/>
                    <a:pt x="229" y="3205"/>
                  </a:cubicBezTo>
                  <a:cubicBezTo>
                    <a:pt x="229" y="3171"/>
                    <a:pt x="229" y="3171"/>
                    <a:pt x="229" y="3171"/>
                  </a:cubicBezTo>
                  <a:cubicBezTo>
                    <a:pt x="262" y="3162"/>
                    <a:pt x="262" y="3162"/>
                    <a:pt x="262" y="3162"/>
                  </a:cubicBezTo>
                  <a:cubicBezTo>
                    <a:pt x="262" y="3150"/>
                    <a:pt x="262" y="3150"/>
                    <a:pt x="262" y="3150"/>
                  </a:cubicBezTo>
                  <a:cubicBezTo>
                    <a:pt x="293" y="3105"/>
                    <a:pt x="293" y="3105"/>
                    <a:pt x="293" y="3105"/>
                  </a:cubicBezTo>
                  <a:cubicBezTo>
                    <a:pt x="330" y="3077"/>
                    <a:pt x="330" y="3077"/>
                    <a:pt x="330" y="3077"/>
                  </a:cubicBezTo>
                  <a:cubicBezTo>
                    <a:pt x="361" y="3066"/>
                    <a:pt x="361" y="3066"/>
                    <a:pt x="361" y="3066"/>
                  </a:cubicBezTo>
                  <a:cubicBezTo>
                    <a:pt x="393" y="3066"/>
                    <a:pt x="393" y="3066"/>
                    <a:pt x="393" y="3066"/>
                  </a:cubicBezTo>
                  <a:cubicBezTo>
                    <a:pt x="406" y="3053"/>
                    <a:pt x="406" y="3053"/>
                    <a:pt x="406" y="3053"/>
                  </a:cubicBezTo>
                  <a:cubicBezTo>
                    <a:pt x="406" y="3008"/>
                    <a:pt x="406" y="3008"/>
                    <a:pt x="406" y="3008"/>
                  </a:cubicBezTo>
                  <a:cubicBezTo>
                    <a:pt x="448" y="3034"/>
                    <a:pt x="448" y="3034"/>
                    <a:pt x="448" y="3034"/>
                  </a:cubicBezTo>
                  <a:cubicBezTo>
                    <a:pt x="490" y="3032"/>
                    <a:pt x="490" y="3032"/>
                    <a:pt x="490" y="3032"/>
                  </a:cubicBezTo>
                  <a:cubicBezTo>
                    <a:pt x="490" y="3013"/>
                    <a:pt x="490" y="3013"/>
                    <a:pt x="490" y="3013"/>
                  </a:cubicBezTo>
                  <a:cubicBezTo>
                    <a:pt x="518" y="2975"/>
                    <a:pt x="518" y="2975"/>
                    <a:pt x="518" y="2975"/>
                  </a:cubicBezTo>
                  <a:cubicBezTo>
                    <a:pt x="540" y="2937"/>
                    <a:pt x="540" y="2937"/>
                    <a:pt x="540" y="2937"/>
                  </a:cubicBezTo>
                  <a:cubicBezTo>
                    <a:pt x="558" y="2937"/>
                    <a:pt x="558" y="2937"/>
                    <a:pt x="558" y="2937"/>
                  </a:cubicBezTo>
                  <a:cubicBezTo>
                    <a:pt x="575" y="2895"/>
                    <a:pt x="575" y="2895"/>
                    <a:pt x="575" y="2895"/>
                  </a:cubicBezTo>
                  <a:cubicBezTo>
                    <a:pt x="614" y="2865"/>
                    <a:pt x="614" y="2865"/>
                    <a:pt x="614" y="2865"/>
                  </a:cubicBezTo>
                  <a:cubicBezTo>
                    <a:pt x="614" y="2835"/>
                    <a:pt x="614" y="2835"/>
                    <a:pt x="614" y="2835"/>
                  </a:cubicBezTo>
                  <a:cubicBezTo>
                    <a:pt x="657" y="2788"/>
                    <a:pt x="657" y="2788"/>
                    <a:pt x="657" y="2788"/>
                  </a:cubicBezTo>
                  <a:cubicBezTo>
                    <a:pt x="699" y="2761"/>
                    <a:pt x="699" y="2761"/>
                    <a:pt x="699" y="2761"/>
                  </a:cubicBezTo>
                  <a:cubicBezTo>
                    <a:pt x="719" y="2795"/>
                    <a:pt x="719" y="2795"/>
                    <a:pt x="719" y="2795"/>
                  </a:cubicBezTo>
                  <a:cubicBezTo>
                    <a:pt x="757" y="2799"/>
                    <a:pt x="757" y="2799"/>
                    <a:pt x="757" y="2799"/>
                  </a:cubicBezTo>
                  <a:cubicBezTo>
                    <a:pt x="779" y="2800"/>
                    <a:pt x="779" y="2800"/>
                    <a:pt x="779" y="2800"/>
                  </a:cubicBezTo>
                  <a:cubicBezTo>
                    <a:pt x="799" y="2760"/>
                    <a:pt x="799" y="2760"/>
                    <a:pt x="799" y="2760"/>
                  </a:cubicBezTo>
                  <a:cubicBezTo>
                    <a:pt x="837" y="2793"/>
                    <a:pt x="837" y="2793"/>
                    <a:pt x="837" y="2793"/>
                  </a:cubicBezTo>
                  <a:cubicBezTo>
                    <a:pt x="849" y="2778"/>
                    <a:pt x="849" y="2778"/>
                    <a:pt x="849" y="2778"/>
                  </a:cubicBezTo>
                  <a:cubicBezTo>
                    <a:pt x="849" y="2715"/>
                    <a:pt x="849" y="2715"/>
                    <a:pt x="849" y="2715"/>
                  </a:cubicBezTo>
                  <a:cubicBezTo>
                    <a:pt x="885" y="2742"/>
                    <a:pt x="885" y="2742"/>
                    <a:pt x="885" y="2742"/>
                  </a:cubicBezTo>
                  <a:cubicBezTo>
                    <a:pt x="885" y="2748"/>
                    <a:pt x="885" y="2748"/>
                    <a:pt x="885" y="2748"/>
                  </a:cubicBezTo>
                  <a:cubicBezTo>
                    <a:pt x="899" y="2730"/>
                    <a:pt x="899" y="2730"/>
                    <a:pt x="899" y="2730"/>
                  </a:cubicBezTo>
                  <a:cubicBezTo>
                    <a:pt x="925" y="2704"/>
                    <a:pt x="925" y="2704"/>
                    <a:pt x="925" y="2704"/>
                  </a:cubicBezTo>
                  <a:cubicBezTo>
                    <a:pt x="972" y="2704"/>
                    <a:pt x="972" y="2704"/>
                    <a:pt x="972" y="2704"/>
                  </a:cubicBezTo>
                  <a:cubicBezTo>
                    <a:pt x="972" y="2679"/>
                    <a:pt x="972" y="2679"/>
                    <a:pt x="972" y="2679"/>
                  </a:cubicBezTo>
                  <a:cubicBezTo>
                    <a:pt x="986" y="2667"/>
                    <a:pt x="986" y="2667"/>
                    <a:pt x="986" y="2667"/>
                  </a:cubicBezTo>
                  <a:cubicBezTo>
                    <a:pt x="959" y="2615"/>
                    <a:pt x="959" y="2615"/>
                    <a:pt x="959" y="2615"/>
                  </a:cubicBezTo>
                  <a:cubicBezTo>
                    <a:pt x="1002" y="2598"/>
                    <a:pt x="1002" y="2598"/>
                    <a:pt x="1002" y="2598"/>
                  </a:cubicBezTo>
                  <a:cubicBezTo>
                    <a:pt x="1020" y="2583"/>
                    <a:pt x="1020" y="2583"/>
                    <a:pt x="1020" y="2583"/>
                  </a:cubicBezTo>
                  <a:cubicBezTo>
                    <a:pt x="1026" y="2583"/>
                    <a:pt x="1026" y="2583"/>
                    <a:pt x="1026" y="2583"/>
                  </a:cubicBezTo>
                  <a:cubicBezTo>
                    <a:pt x="1027" y="2581"/>
                    <a:pt x="1028" y="2579"/>
                    <a:pt x="1029" y="2577"/>
                  </a:cubicBezTo>
                  <a:cubicBezTo>
                    <a:pt x="1028" y="2579"/>
                    <a:pt x="1027" y="2581"/>
                    <a:pt x="1026" y="2583"/>
                  </a:cubicBezTo>
                  <a:cubicBezTo>
                    <a:pt x="1059" y="2583"/>
                    <a:pt x="1059" y="2583"/>
                    <a:pt x="1059" y="2583"/>
                  </a:cubicBezTo>
                  <a:cubicBezTo>
                    <a:pt x="1059" y="2542"/>
                    <a:pt x="1059" y="2542"/>
                    <a:pt x="1059" y="2542"/>
                  </a:cubicBezTo>
                  <a:cubicBezTo>
                    <a:pt x="1081" y="2490"/>
                    <a:pt x="1081" y="2490"/>
                    <a:pt x="1081" y="2490"/>
                  </a:cubicBezTo>
                  <a:cubicBezTo>
                    <a:pt x="1105" y="2518"/>
                    <a:pt x="1105" y="2518"/>
                    <a:pt x="1105" y="2518"/>
                  </a:cubicBezTo>
                  <a:cubicBezTo>
                    <a:pt x="1134" y="2516"/>
                    <a:pt x="1134" y="2516"/>
                    <a:pt x="1134" y="2516"/>
                  </a:cubicBezTo>
                  <a:cubicBezTo>
                    <a:pt x="1156" y="2496"/>
                    <a:pt x="1156" y="2496"/>
                    <a:pt x="1156" y="2496"/>
                  </a:cubicBezTo>
                  <a:cubicBezTo>
                    <a:pt x="1156" y="2482"/>
                    <a:pt x="1156" y="2482"/>
                    <a:pt x="1156" y="2482"/>
                  </a:cubicBezTo>
                  <a:cubicBezTo>
                    <a:pt x="1175" y="2482"/>
                    <a:pt x="1175" y="2482"/>
                    <a:pt x="1175" y="2482"/>
                  </a:cubicBezTo>
                  <a:cubicBezTo>
                    <a:pt x="1175" y="2456"/>
                    <a:pt x="1175" y="2456"/>
                    <a:pt x="1175" y="2456"/>
                  </a:cubicBezTo>
                  <a:cubicBezTo>
                    <a:pt x="1200" y="2456"/>
                    <a:pt x="1200" y="2456"/>
                    <a:pt x="1200" y="2456"/>
                  </a:cubicBezTo>
                  <a:cubicBezTo>
                    <a:pt x="1200" y="2425"/>
                    <a:pt x="1200" y="2425"/>
                    <a:pt x="1200" y="2425"/>
                  </a:cubicBezTo>
                  <a:cubicBezTo>
                    <a:pt x="1235" y="2425"/>
                    <a:pt x="1235" y="2425"/>
                    <a:pt x="1235" y="2425"/>
                  </a:cubicBezTo>
                  <a:cubicBezTo>
                    <a:pt x="1244" y="2389"/>
                    <a:pt x="1244" y="2389"/>
                    <a:pt x="1244" y="2389"/>
                  </a:cubicBezTo>
                  <a:cubicBezTo>
                    <a:pt x="1275" y="2389"/>
                    <a:pt x="1275" y="2389"/>
                    <a:pt x="1275" y="2389"/>
                  </a:cubicBezTo>
                  <a:cubicBezTo>
                    <a:pt x="1290" y="2367"/>
                    <a:pt x="1290" y="2367"/>
                    <a:pt x="1290" y="2367"/>
                  </a:cubicBezTo>
                  <a:cubicBezTo>
                    <a:pt x="1323" y="2349"/>
                    <a:pt x="1323" y="2349"/>
                    <a:pt x="1323" y="2349"/>
                  </a:cubicBezTo>
                  <a:cubicBezTo>
                    <a:pt x="1323" y="2327"/>
                    <a:pt x="1323" y="2327"/>
                    <a:pt x="1323" y="2327"/>
                  </a:cubicBezTo>
                  <a:cubicBezTo>
                    <a:pt x="1349" y="2294"/>
                    <a:pt x="1349" y="2294"/>
                    <a:pt x="1349" y="2294"/>
                  </a:cubicBezTo>
                  <a:cubicBezTo>
                    <a:pt x="1363" y="2281"/>
                    <a:pt x="1363" y="2281"/>
                    <a:pt x="1363" y="2281"/>
                  </a:cubicBezTo>
                  <a:cubicBezTo>
                    <a:pt x="1363" y="2260"/>
                    <a:pt x="1363" y="2260"/>
                    <a:pt x="1363" y="2260"/>
                  </a:cubicBezTo>
                  <a:cubicBezTo>
                    <a:pt x="1383" y="2249"/>
                    <a:pt x="1383" y="2249"/>
                    <a:pt x="1383" y="2249"/>
                  </a:cubicBezTo>
                  <a:cubicBezTo>
                    <a:pt x="1383" y="2223"/>
                    <a:pt x="1383" y="2223"/>
                    <a:pt x="1383" y="2223"/>
                  </a:cubicBezTo>
                  <a:cubicBezTo>
                    <a:pt x="1403" y="2190"/>
                    <a:pt x="1403" y="2190"/>
                    <a:pt x="1403" y="2190"/>
                  </a:cubicBezTo>
                  <a:cubicBezTo>
                    <a:pt x="1413" y="2166"/>
                    <a:pt x="1413" y="2166"/>
                    <a:pt x="1413" y="2166"/>
                  </a:cubicBezTo>
                  <a:cubicBezTo>
                    <a:pt x="1435" y="2166"/>
                    <a:pt x="1435" y="2166"/>
                    <a:pt x="1435" y="2166"/>
                  </a:cubicBezTo>
                  <a:cubicBezTo>
                    <a:pt x="1435" y="2144"/>
                    <a:pt x="1435" y="2144"/>
                    <a:pt x="1435" y="2144"/>
                  </a:cubicBezTo>
                  <a:cubicBezTo>
                    <a:pt x="1475" y="2127"/>
                    <a:pt x="1475" y="2127"/>
                    <a:pt x="1475" y="2127"/>
                  </a:cubicBezTo>
                  <a:cubicBezTo>
                    <a:pt x="1485" y="2098"/>
                    <a:pt x="1485" y="2098"/>
                    <a:pt x="1485" y="2098"/>
                  </a:cubicBezTo>
                  <a:cubicBezTo>
                    <a:pt x="1516" y="2086"/>
                    <a:pt x="1516" y="2086"/>
                    <a:pt x="1516" y="2086"/>
                  </a:cubicBezTo>
                  <a:cubicBezTo>
                    <a:pt x="1562" y="2063"/>
                    <a:pt x="1562" y="2063"/>
                    <a:pt x="1562" y="2063"/>
                  </a:cubicBezTo>
                  <a:cubicBezTo>
                    <a:pt x="1587" y="2076"/>
                    <a:pt x="1587" y="2076"/>
                    <a:pt x="1587" y="2076"/>
                  </a:cubicBezTo>
                  <a:cubicBezTo>
                    <a:pt x="1620" y="2073"/>
                    <a:pt x="1620" y="2073"/>
                    <a:pt x="1620" y="2073"/>
                  </a:cubicBezTo>
                  <a:cubicBezTo>
                    <a:pt x="1635" y="2046"/>
                    <a:pt x="1635" y="2046"/>
                    <a:pt x="1635" y="2046"/>
                  </a:cubicBezTo>
                  <a:cubicBezTo>
                    <a:pt x="1650" y="2046"/>
                    <a:pt x="1650" y="2046"/>
                    <a:pt x="1650" y="2046"/>
                  </a:cubicBezTo>
                  <a:cubicBezTo>
                    <a:pt x="1667" y="2008"/>
                    <a:pt x="1667" y="2008"/>
                    <a:pt x="1667" y="2008"/>
                  </a:cubicBezTo>
                  <a:cubicBezTo>
                    <a:pt x="1685" y="2008"/>
                    <a:pt x="1685" y="2008"/>
                    <a:pt x="1685" y="2008"/>
                  </a:cubicBezTo>
                  <a:cubicBezTo>
                    <a:pt x="1710" y="1980"/>
                    <a:pt x="1710" y="1980"/>
                    <a:pt x="1710" y="1980"/>
                  </a:cubicBezTo>
                  <a:cubicBezTo>
                    <a:pt x="1726" y="2000"/>
                    <a:pt x="1726" y="2000"/>
                    <a:pt x="1726" y="2000"/>
                  </a:cubicBezTo>
                  <a:cubicBezTo>
                    <a:pt x="1747" y="1992"/>
                    <a:pt x="1747" y="1992"/>
                    <a:pt x="1747" y="1992"/>
                  </a:cubicBezTo>
                  <a:cubicBezTo>
                    <a:pt x="1755" y="2007"/>
                    <a:pt x="1755" y="2007"/>
                    <a:pt x="1755" y="2007"/>
                  </a:cubicBezTo>
                  <a:cubicBezTo>
                    <a:pt x="1765" y="1983"/>
                    <a:pt x="1765" y="1983"/>
                    <a:pt x="1765" y="1983"/>
                  </a:cubicBezTo>
                  <a:cubicBezTo>
                    <a:pt x="1787" y="1958"/>
                    <a:pt x="1787" y="1958"/>
                    <a:pt x="1787" y="1958"/>
                  </a:cubicBezTo>
                  <a:cubicBezTo>
                    <a:pt x="1787" y="1948"/>
                    <a:pt x="1787" y="1948"/>
                    <a:pt x="1787" y="1948"/>
                  </a:cubicBezTo>
                  <a:cubicBezTo>
                    <a:pt x="1816" y="1925"/>
                    <a:pt x="1816" y="1925"/>
                    <a:pt x="1816" y="1925"/>
                  </a:cubicBezTo>
                  <a:cubicBezTo>
                    <a:pt x="1832" y="1925"/>
                    <a:pt x="1832" y="1925"/>
                    <a:pt x="1832" y="1925"/>
                  </a:cubicBezTo>
                  <a:cubicBezTo>
                    <a:pt x="1814" y="1888"/>
                    <a:pt x="1814" y="1888"/>
                    <a:pt x="1814" y="1888"/>
                  </a:cubicBezTo>
                  <a:cubicBezTo>
                    <a:pt x="1809" y="1855"/>
                    <a:pt x="1809" y="1855"/>
                    <a:pt x="1809" y="1855"/>
                  </a:cubicBezTo>
                  <a:cubicBezTo>
                    <a:pt x="1867" y="1855"/>
                    <a:pt x="1867" y="1855"/>
                    <a:pt x="1867" y="1855"/>
                  </a:cubicBezTo>
                  <a:cubicBezTo>
                    <a:pt x="1867" y="1831"/>
                    <a:pt x="1867" y="1831"/>
                    <a:pt x="1867" y="1831"/>
                  </a:cubicBezTo>
                  <a:cubicBezTo>
                    <a:pt x="1852" y="1811"/>
                    <a:pt x="1852" y="1811"/>
                    <a:pt x="1852" y="1811"/>
                  </a:cubicBezTo>
                  <a:cubicBezTo>
                    <a:pt x="1895" y="1811"/>
                    <a:pt x="1895" y="1811"/>
                    <a:pt x="1895" y="1811"/>
                  </a:cubicBezTo>
                  <a:cubicBezTo>
                    <a:pt x="1914" y="1792"/>
                    <a:pt x="1914" y="1792"/>
                    <a:pt x="1914" y="1792"/>
                  </a:cubicBezTo>
                  <a:cubicBezTo>
                    <a:pt x="1929" y="1792"/>
                    <a:pt x="1929" y="1792"/>
                    <a:pt x="1929" y="1792"/>
                  </a:cubicBezTo>
                  <a:cubicBezTo>
                    <a:pt x="1977" y="1778"/>
                    <a:pt x="1977" y="1778"/>
                    <a:pt x="1977" y="1778"/>
                  </a:cubicBezTo>
                  <a:cubicBezTo>
                    <a:pt x="1977" y="1804"/>
                    <a:pt x="1977" y="1804"/>
                    <a:pt x="1977" y="1804"/>
                  </a:cubicBezTo>
                  <a:cubicBezTo>
                    <a:pt x="1999" y="1787"/>
                    <a:pt x="1999" y="1787"/>
                    <a:pt x="1999" y="1787"/>
                  </a:cubicBezTo>
                  <a:cubicBezTo>
                    <a:pt x="1999" y="1810"/>
                    <a:pt x="1999" y="1810"/>
                    <a:pt x="1999" y="1810"/>
                  </a:cubicBezTo>
                  <a:cubicBezTo>
                    <a:pt x="2021" y="1795"/>
                    <a:pt x="2021" y="1795"/>
                    <a:pt x="2021" y="1795"/>
                  </a:cubicBezTo>
                  <a:cubicBezTo>
                    <a:pt x="2041" y="1770"/>
                    <a:pt x="2041" y="1770"/>
                    <a:pt x="2041" y="1770"/>
                  </a:cubicBezTo>
                  <a:cubicBezTo>
                    <a:pt x="2060" y="1756"/>
                    <a:pt x="2060" y="1756"/>
                    <a:pt x="2060" y="1756"/>
                  </a:cubicBezTo>
                  <a:cubicBezTo>
                    <a:pt x="2060" y="1732"/>
                    <a:pt x="2060" y="1732"/>
                    <a:pt x="2060" y="1732"/>
                  </a:cubicBezTo>
                  <a:cubicBezTo>
                    <a:pt x="2075" y="1719"/>
                    <a:pt x="2075" y="1719"/>
                    <a:pt x="2075" y="1719"/>
                  </a:cubicBezTo>
                  <a:cubicBezTo>
                    <a:pt x="2075" y="1692"/>
                    <a:pt x="2075" y="1692"/>
                    <a:pt x="2075" y="1692"/>
                  </a:cubicBezTo>
                  <a:cubicBezTo>
                    <a:pt x="2104" y="1703"/>
                    <a:pt x="2104" y="1703"/>
                    <a:pt x="2104" y="1703"/>
                  </a:cubicBezTo>
                  <a:cubicBezTo>
                    <a:pt x="2104" y="1681"/>
                    <a:pt x="2104" y="1681"/>
                    <a:pt x="2104" y="1681"/>
                  </a:cubicBezTo>
                  <a:cubicBezTo>
                    <a:pt x="2141" y="1681"/>
                    <a:pt x="2141" y="1681"/>
                    <a:pt x="2141" y="1681"/>
                  </a:cubicBezTo>
                  <a:cubicBezTo>
                    <a:pt x="2155" y="1658"/>
                    <a:pt x="2155" y="1658"/>
                    <a:pt x="2155" y="1658"/>
                  </a:cubicBezTo>
                  <a:cubicBezTo>
                    <a:pt x="2171" y="1668"/>
                    <a:pt x="2171" y="1668"/>
                    <a:pt x="2171" y="1668"/>
                  </a:cubicBezTo>
                  <a:cubicBezTo>
                    <a:pt x="2187" y="1652"/>
                    <a:pt x="2187" y="1652"/>
                    <a:pt x="2187" y="1652"/>
                  </a:cubicBezTo>
                  <a:cubicBezTo>
                    <a:pt x="2187" y="1634"/>
                    <a:pt x="2187" y="1634"/>
                    <a:pt x="2187" y="1634"/>
                  </a:cubicBezTo>
                  <a:cubicBezTo>
                    <a:pt x="2198" y="1619"/>
                    <a:pt x="2198" y="1619"/>
                    <a:pt x="2198" y="1619"/>
                  </a:cubicBezTo>
                  <a:cubicBezTo>
                    <a:pt x="2198" y="1599"/>
                    <a:pt x="2198" y="1599"/>
                    <a:pt x="2198" y="1599"/>
                  </a:cubicBezTo>
                  <a:cubicBezTo>
                    <a:pt x="2231" y="1578"/>
                    <a:pt x="2231" y="1578"/>
                    <a:pt x="2231" y="1578"/>
                  </a:cubicBezTo>
                  <a:cubicBezTo>
                    <a:pt x="2231" y="1560"/>
                    <a:pt x="2231" y="1560"/>
                    <a:pt x="2231" y="1560"/>
                  </a:cubicBezTo>
                  <a:cubicBezTo>
                    <a:pt x="2279" y="1542"/>
                    <a:pt x="2279" y="1542"/>
                    <a:pt x="2279" y="1542"/>
                  </a:cubicBezTo>
                  <a:cubicBezTo>
                    <a:pt x="2335" y="1542"/>
                    <a:pt x="2335" y="1542"/>
                    <a:pt x="2335" y="1542"/>
                  </a:cubicBezTo>
                  <a:cubicBezTo>
                    <a:pt x="2335" y="1514"/>
                    <a:pt x="2335" y="1514"/>
                    <a:pt x="2335" y="1514"/>
                  </a:cubicBezTo>
                  <a:cubicBezTo>
                    <a:pt x="2359" y="1514"/>
                    <a:pt x="2359" y="1514"/>
                    <a:pt x="2359" y="1514"/>
                  </a:cubicBezTo>
                  <a:cubicBezTo>
                    <a:pt x="2377" y="1506"/>
                    <a:pt x="2377" y="1506"/>
                    <a:pt x="2377" y="1506"/>
                  </a:cubicBezTo>
                  <a:cubicBezTo>
                    <a:pt x="2364" y="1476"/>
                    <a:pt x="2364" y="1476"/>
                    <a:pt x="2364" y="1476"/>
                  </a:cubicBezTo>
                  <a:cubicBezTo>
                    <a:pt x="2392" y="1466"/>
                    <a:pt x="2392" y="1466"/>
                    <a:pt x="2392" y="1466"/>
                  </a:cubicBezTo>
                  <a:cubicBezTo>
                    <a:pt x="2392" y="1449"/>
                    <a:pt x="2392" y="1449"/>
                    <a:pt x="2392" y="1449"/>
                  </a:cubicBezTo>
                  <a:cubicBezTo>
                    <a:pt x="2371" y="1430"/>
                    <a:pt x="2371" y="1430"/>
                    <a:pt x="2371" y="1430"/>
                  </a:cubicBezTo>
                  <a:cubicBezTo>
                    <a:pt x="2417" y="1394"/>
                    <a:pt x="2417" y="1394"/>
                    <a:pt x="2417" y="1394"/>
                  </a:cubicBezTo>
                  <a:cubicBezTo>
                    <a:pt x="2464" y="1394"/>
                    <a:pt x="2464" y="1394"/>
                    <a:pt x="2464" y="1394"/>
                  </a:cubicBezTo>
                  <a:cubicBezTo>
                    <a:pt x="2464" y="1377"/>
                    <a:pt x="2464" y="1377"/>
                    <a:pt x="2464" y="1377"/>
                  </a:cubicBezTo>
                  <a:cubicBezTo>
                    <a:pt x="2556" y="1377"/>
                    <a:pt x="2556" y="1377"/>
                    <a:pt x="2556" y="1377"/>
                  </a:cubicBezTo>
                  <a:cubicBezTo>
                    <a:pt x="2623" y="1351"/>
                    <a:pt x="2623" y="1351"/>
                    <a:pt x="2623" y="1351"/>
                  </a:cubicBezTo>
                  <a:cubicBezTo>
                    <a:pt x="2645" y="1331"/>
                    <a:pt x="2645" y="1331"/>
                    <a:pt x="2645" y="1331"/>
                  </a:cubicBezTo>
                  <a:cubicBezTo>
                    <a:pt x="2682" y="1283"/>
                    <a:pt x="2682" y="1283"/>
                    <a:pt x="2682" y="1283"/>
                  </a:cubicBezTo>
                  <a:cubicBezTo>
                    <a:pt x="2701" y="1283"/>
                    <a:pt x="2701" y="1283"/>
                    <a:pt x="2701" y="1283"/>
                  </a:cubicBezTo>
                  <a:cubicBezTo>
                    <a:pt x="2701" y="1256"/>
                    <a:pt x="2701" y="1256"/>
                    <a:pt x="2701" y="1256"/>
                  </a:cubicBezTo>
                  <a:cubicBezTo>
                    <a:pt x="2774" y="1256"/>
                    <a:pt x="2774" y="1256"/>
                    <a:pt x="2774" y="1256"/>
                  </a:cubicBezTo>
                  <a:cubicBezTo>
                    <a:pt x="2784" y="1243"/>
                    <a:pt x="2784" y="1243"/>
                    <a:pt x="2784" y="1243"/>
                  </a:cubicBezTo>
                  <a:cubicBezTo>
                    <a:pt x="2784" y="1215"/>
                    <a:pt x="2784" y="1215"/>
                    <a:pt x="2784" y="1215"/>
                  </a:cubicBezTo>
                  <a:cubicBezTo>
                    <a:pt x="2811" y="1184"/>
                    <a:pt x="2811" y="1184"/>
                    <a:pt x="2811" y="1184"/>
                  </a:cubicBezTo>
                  <a:cubicBezTo>
                    <a:pt x="2837" y="1184"/>
                    <a:pt x="2837" y="1184"/>
                    <a:pt x="2837" y="1184"/>
                  </a:cubicBezTo>
                  <a:cubicBezTo>
                    <a:pt x="2837" y="1132"/>
                    <a:pt x="2837" y="1132"/>
                    <a:pt x="2837" y="1132"/>
                  </a:cubicBezTo>
                  <a:cubicBezTo>
                    <a:pt x="2868" y="1122"/>
                    <a:pt x="2868" y="1122"/>
                    <a:pt x="2868" y="1122"/>
                  </a:cubicBezTo>
                  <a:cubicBezTo>
                    <a:pt x="2878" y="1089"/>
                    <a:pt x="2878" y="1089"/>
                    <a:pt x="2878" y="1089"/>
                  </a:cubicBezTo>
                  <a:cubicBezTo>
                    <a:pt x="2902" y="1089"/>
                    <a:pt x="2902" y="1089"/>
                    <a:pt x="2902" y="1089"/>
                  </a:cubicBezTo>
                  <a:cubicBezTo>
                    <a:pt x="2944" y="1054"/>
                    <a:pt x="2944" y="1054"/>
                    <a:pt x="2944" y="1054"/>
                  </a:cubicBezTo>
                  <a:cubicBezTo>
                    <a:pt x="2958" y="1036"/>
                    <a:pt x="2958" y="1036"/>
                    <a:pt x="2958" y="1036"/>
                  </a:cubicBezTo>
                  <a:cubicBezTo>
                    <a:pt x="2987" y="1036"/>
                    <a:pt x="2987" y="1036"/>
                    <a:pt x="2987" y="1036"/>
                  </a:cubicBezTo>
                  <a:cubicBezTo>
                    <a:pt x="3014" y="1015"/>
                    <a:pt x="3014" y="1015"/>
                    <a:pt x="3014" y="1015"/>
                  </a:cubicBezTo>
                  <a:cubicBezTo>
                    <a:pt x="3023" y="999"/>
                    <a:pt x="3023" y="999"/>
                    <a:pt x="3023" y="999"/>
                  </a:cubicBezTo>
                  <a:cubicBezTo>
                    <a:pt x="3023" y="958"/>
                    <a:pt x="3023" y="958"/>
                    <a:pt x="3023" y="958"/>
                  </a:cubicBezTo>
                  <a:lnTo>
                    <a:pt x="2996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934217" y="5296215"/>
              <a:ext cx="583827" cy="704464"/>
            </a:xfrm>
            <a:custGeom>
              <a:avLst/>
              <a:gdLst>
                <a:gd name="T0" fmla="*/ 1293 w 1417"/>
                <a:gd name="T1" fmla="*/ 1518 h 1715"/>
                <a:gd name="T2" fmla="*/ 1222 w 1417"/>
                <a:gd name="T3" fmla="*/ 1442 h 1715"/>
                <a:gd name="T4" fmla="*/ 1171 w 1417"/>
                <a:gd name="T5" fmla="*/ 1337 h 1715"/>
                <a:gd name="T6" fmla="*/ 1258 w 1417"/>
                <a:gd name="T7" fmla="*/ 1277 h 1715"/>
                <a:gd name="T8" fmla="*/ 1251 w 1417"/>
                <a:gd name="T9" fmla="*/ 1197 h 1715"/>
                <a:gd name="T10" fmla="*/ 1227 w 1417"/>
                <a:gd name="T11" fmla="*/ 1108 h 1715"/>
                <a:gd name="T12" fmla="*/ 1203 w 1417"/>
                <a:gd name="T13" fmla="*/ 1070 h 1715"/>
                <a:gd name="T14" fmla="*/ 1173 w 1417"/>
                <a:gd name="T15" fmla="*/ 1017 h 1715"/>
                <a:gd name="T16" fmla="*/ 1185 w 1417"/>
                <a:gd name="T17" fmla="*/ 964 h 1715"/>
                <a:gd name="T18" fmla="*/ 1148 w 1417"/>
                <a:gd name="T19" fmla="*/ 857 h 1715"/>
                <a:gd name="T20" fmla="*/ 1117 w 1417"/>
                <a:gd name="T21" fmla="*/ 748 h 1715"/>
                <a:gd name="T22" fmla="*/ 1180 w 1417"/>
                <a:gd name="T23" fmla="*/ 644 h 1715"/>
                <a:gd name="T24" fmla="*/ 1252 w 1417"/>
                <a:gd name="T25" fmla="*/ 566 h 1715"/>
                <a:gd name="T26" fmla="*/ 1276 w 1417"/>
                <a:gd name="T27" fmla="*/ 449 h 1715"/>
                <a:gd name="T28" fmla="*/ 1226 w 1417"/>
                <a:gd name="T29" fmla="*/ 468 h 1715"/>
                <a:gd name="T30" fmla="*/ 1132 w 1417"/>
                <a:gd name="T31" fmla="*/ 453 h 1715"/>
                <a:gd name="T32" fmla="*/ 1047 w 1417"/>
                <a:gd name="T33" fmla="*/ 523 h 1715"/>
                <a:gd name="T34" fmla="*/ 973 w 1417"/>
                <a:gd name="T35" fmla="*/ 568 h 1715"/>
                <a:gd name="T36" fmla="*/ 936 w 1417"/>
                <a:gd name="T37" fmla="*/ 494 h 1715"/>
                <a:gd name="T38" fmla="*/ 881 w 1417"/>
                <a:gd name="T39" fmla="*/ 450 h 1715"/>
                <a:gd name="T40" fmla="*/ 824 w 1417"/>
                <a:gd name="T41" fmla="*/ 517 h 1715"/>
                <a:gd name="T42" fmla="*/ 728 w 1417"/>
                <a:gd name="T43" fmla="*/ 415 h 1715"/>
                <a:gd name="T44" fmla="*/ 648 w 1417"/>
                <a:gd name="T45" fmla="*/ 290 h 1715"/>
                <a:gd name="T46" fmla="*/ 621 w 1417"/>
                <a:gd name="T47" fmla="*/ 205 h 1715"/>
                <a:gd name="T48" fmla="*/ 640 w 1417"/>
                <a:gd name="T49" fmla="*/ 99 h 1715"/>
                <a:gd name="T50" fmla="*/ 608 w 1417"/>
                <a:gd name="T51" fmla="*/ 91 h 1715"/>
                <a:gd name="T52" fmla="*/ 543 w 1417"/>
                <a:gd name="T53" fmla="*/ 0 h 1715"/>
                <a:gd name="T54" fmla="*/ 340 w 1417"/>
                <a:gd name="T55" fmla="*/ 355 h 1715"/>
                <a:gd name="T56" fmla="*/ 152 w 1417"/>
                <a:gd name="T57" fmla="*/ 751 h 1715"/>
                <a:gd name="T58" fmla="*/ 25 w 1417"/>
                <a:gd name="T59" fmla="*/ 1209 h 1715"/>
                <a:gd name="T60" fmla="*/ 152 w 1417"/>
                <a:gd name="T61" fmla="*/ 1218 h 1715"/>
                <a:gd name="T62" fmla="*/ 199 w 1417"/>
                <a:gd name="T63" fmla="*/ 1258 h 1715"/>
                <a:gd name="T64" fmla="*/ 227 w 1417"/>
                <a:gd name="T65" fmla="*/ 1350 h 1715"/>
                <a:gd name="T66" fmla="*/ 271 w 1417"/>
                <a:gd name="T67" fmla="*/ 1407 h 1715"/>
                <a:gd name="T68" fmla="*/ 332 w 1417"/>
                <a:gd name="T69" fmla="*/ 1413 h 1715"/>
                <a:gd name="T70" fmla="*/ 428 w 1417"/>
                <a:gd name="T71" fmla="*/ 1422 h 1715"/>
                <a:gd name="T72" fmla="*/ 496 w 1417"/>
                <a:gd name="T73" fmla="*/ 1377 h 1715"/>
                <a:gd name="T74" fmla="*/ 648 w 1417"/>
                <a:gd name="T75" fmla="*/ 1537 h 1715"/>
                <a:gd name="T76" fmla="*/ 676 w 1417"/>
                <a:gd name="T77" fmla="*/ 1506 h 1715"/>
                <a:gd name="T78" fmla="*/ 648 w 1417"/>
                <a:gd name="T79" fmla="*/ 1571 h 1715"/>
                <a:gd name="T80" fmla="*/ 604 w 1417"/>
                <a:gd name="T81" fmla="*/ 1593 h 1715"/>
                <a:gd name="T82" fmla="*/ 659 w 1417"/>
                <a:gd name="T83" fmla="*/ 1660 h 1715"/>
                <a:gd name="T84" fmla="*/ 650 w 1417"/>
                <a:gd name="T85" fmla="*/ 1588 h 1715"/>
                <a:gd name="T86" fmla="*/ 722 w 1417"/>
                <a:gd name="T87" fmla="*/ 1599 h 1715"/>
                <a:gd name="T88" fmla="*/ 794 w 1417"/>
                <a:gd name="T89" fmla="*/ 1630 h 1715"/>
                <a:gd name="T90" fmla="*/ 701 w 1417"/>
                <a:gd name="T91" fmla="*/ 1620 h 1715"/>
                <a:gd name="T92" fmla="*/ 782 w 1417"/>
                <a:gd name="T93" fmla="*/ 1650 h 1715"/>
                <a:gd name="T94" fmla="*/ 852 w 1417"/>
                <a:gd name="T95" fmla="*/ 1590 h 1715"/>
                <a:gd name="T96" fmla="*/ 976 w 1417"/>
                <a:gd name="T97" fmla="*/ 1609 h 1715"/>
                <a:gd name="T98" fmla="*/ 1013 w 1417"/>
                <a:gd name="T99" fmla="*/ 1673 h 1715"/>
                <a:gd name="T100" fmla="*/ 1106 w 1417"/>
                <a:gd name="T101" fmla="*/ 1713 h 1715"/>
                <a:gd name="T102" fmla="*/ 1154 w 1417"/>
                <a:gd name="T103" fmla="*/ 1681 h 1715"/>
                <a:gd name="T104" fmla="*/ 1224 w 1417"/>
                <a:gd name="T105" fmla="*/ 1677 h 1715"/>
                <a:gd name="T106" fmla="*/ 1256 w 1417"/>
                <a:gd name="T107" fmla="*/ 1700 h 1715"/>
                <a:gd name="T108" fmla="*/ 1292 w 1417"/>
                <a:gd name="T109" fmla="*/ 1671 h 1715"/>
                <a:gd name="T110" fmla="*/ 1296 w 1417"/>
                <a:gd name="T111" fmla="*/ 1590 h 1715"/>
                <a:gd name="T112" fmla="*/ 1417 w 1417"/>
                <a:gd name="T113" fmla="*/ 1584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7" h="1715">
                  <a:moveTo>
                    <a:pt x="1401" y="1565"/>
                  </a:moveTo>
                  <a:cubicBezTo>
                    <a:pt x="1339" y="1553"/>
                    <a:pt x="1339" y="1553"/>
                    <a:pt x="1339" y="1553"/>
                  </a:cubicBezTo>
                  <a:cubicBezTo>
                    <a:pt x="1339" y="1518"/>
                    <a:pt x="1339" y="1518"/>
                    <a:pt x="1339" y="1518"/>
                  </a:cubicBezTo>
                  <a:cubicBezTo>
                    <a:pt x="1293" y="1518"/>
                    <a:pt x="1293" y="1518"/>
                    <a:pt x="1293" y="1518"/>
                  </a:cubicBezTo>
                  <a:cubicBezTo>
                    <a:pt x="1284" y="1487"/>
                    <a:pt x="1284" y="1487"/>
                    <a:pt x="1284" y="1487"/>
                  </a:cubicBezTo>
                  <a:cubicBezTo>
                    <a:pt x="1236" y="1487"/>
                    <a:pt x="1236" y="1487"/>
                    <a:pt x="1236" y="1487"/>
                  </a:cubicBezTo>
                  <a:cubicBezTo>
                    <a:pt x="1230" y="1455"/>
                    <a:pt x="1230" y="1455"/>
                    <a:pt x="1230" y="1455"/>
                  </a:cubicBezTo>
                  <a:cubicBezTo>
                    <a:pt x="1222" y="1442"/>
                    <a:pt x="1222" y="1442"/>
                    <a:pt x="1222" y="1442"/>
                  </a:cubicBezTo>
                  <a:cubicBezTo>
                    <a:pt x="1179" y="1442"/>
                    <a:pt x="1179" y="1442"/>
                    <a:pt x="1179" y="1442"/>
                  </a:cubicBezTo>
                  <a:cubicBezTo>
                    <a:pt x="1171" y="1409"/>
                    <a:pt x="1171" y="1409"/>
                    <a:pt x="1171" y="1409"/>
                  </a:cubicBezTo>
                  <a:cubicBezTo>
                    <a:pt x="1187" y="1370"/>
                    <a:pt x="1187" y="1370"/>
                    <a:pt x="1187" y="1370"/>
                  </a:cubicBezTo>
                  <a:cubicBezTo>
                    <a:pt x="1171" y="1337"/>
                    <a:pt x="1171" y="1337"/>
                    <a:pt x="1171" y="1337"/>
                  </a:cubicBezTo>
                  <a:cubicBezTo>
                    <a:pt x="1210" y="1323"/>
                    <a:pt x="1210" y="1323"/>
                    <a:pt x="1210" y="1323"/>
                  </a:cubicBezTo>
                  <a:cubicBezTo>
                    <a:pt x="1224" y="1296"/>
                    <a:pt x="1224" y="1296"/>
                    <a:pt x="1224" y="1296"/>
                  </a:cubicBezTo>
                  <a:cubicBezTo>
                    <a:pt x="1258" y="1319"/>
                    <a:pt x="1258" y="1319"/>
                    <a:pt x="1258" y="1319"/>
                  </a:cubicBezTo>
                  <a:cubicBezTo>
                    <a:pt x="1258" y="1277"/>
                    <a:pt x="1258" y="1277"/>
                    <a:pt x="1258" y="1277"/>
                  </a:cubicBezTo>
                  <a:cubicBezTo>
                    <a:pt x="1283" y="1254"/>
                    <a:pt x="1283" y="1254"/>
                    <a:pt x="1283" y="1254"/>
                  </a:cubicBezTo>
                  <a:cubicBezTo>
                    <a:pt x="1291" y="1232"/>
                    <a:pt x="1291" y="1232"/>
                    <a:pt x="1291" y="1232"/>
                  </a:cubicBezTo>
                  <a:cubicBezTo>
                    <a:pt x="1278" y="1215"/>
                    <a:pt x="1278" y="1215"/>
                    <a:pt x="1278" y="1215"/>
                  </a:cubicBezTo>
                  <a:cubicBezTo>
                    <a:pt x="1251" y="1197"/>
                    <a:pt x="1251" y="1197"/>
                    <a:pt x="1251" y="1197"/>
                  </a:cubicBezTo>
                  <a:cubicBezTo>
                    <a:pt x="1225" y="1197"/>
                    <a:pt x="1225" y="1197"/>
                    <a:pt x="1225" y="1197"/>
                  </a:cubicBezTo>
                  <a:cubicBezTo>
                    <a:pt x="1218" y="1178"/>
                    <a:pt x="1218" y="1178"/>
                    <a:pt x="1218" y="1178"/>
                  </a:cubicBezTo>
                  <a:cubicBezTo>
                    <a:pt x="1229" y="1151"/>
                    <a:pt x="1229" y="1151"/>
                    <a:pt x="1229" y="1151"/>
                  </a:cubicBezTo>
                  <a:cubicBezTo>
                    <a:pt x="1227" y="1108"/>
                    <a:pt x="1227" y="1108"/>
                    <a:pt x="1227" y="1108"/>
                  </a:cubicBezTo>
                  <a:cubicBezTo>
                    <a:pt x="1234" y="1108"/>
                    <a:pt x="1234" y="1108"/>
                    <a:pt x="1234" y="1108"/>
                  </a:cubicBezTo>
                  <a:cubicBezTo>
                    <a:pt x="1232" y="1099"/>
                    <a:pt x="1232" y="1099"/>
                    <a:pt x="1232" y="1099"/>
                  </a:cubicBezTo>
                  <a:cubicBezTo>
                    <a:pt x="1203" y="1099"/>
                    <a:pt x="1203" y="1099"/>
                    <a:pt x="1203" y="1099"/>
                  </a:cubicBezTo>
                  <a:cubicBezTo>
                    <a:pt x="1203" y="1070"/>
                    <a:pt x="1203" y="1070"/>
                    <a:pt x="1203" y="1070"/>
                  </a:cubicBezTo>
                  <a:cubicBezTo>
                    <a:pt x="1189" y="1070"/>
                    <a:pt x="1189" y="1070"/>
                    <a:pt x="1189" y="1070"/>
                  </a:cubicBezTo>
                  <a:cubicBezTo>
                    <a:pt x="1191" y="1056"/>
                    <a:pt x="1191" y="1056"/>
                    <a:pt x="1191" y="1056"/>
                  </a:cubicBezTo>
                  <a:cubicBezTo>
                    <a:pt x="1171" y="1046"/>
                    <a:pt x="1171" y="1046"/>
                    <a:pt x="1171" y="1046"/>
                  </a:cubicBezTo>
                  <a:cubicBezTo>
                    <a:pt x="1173" y="1017"/>
                    <a:pt x="1173" y="1017"/>
                    <a:pt x="1173" y="1017"/>
                  </a:cubicBezTo>
                  <a:cubicBezTo>
                    <a:pt x="1173" y="981"/>
                    <a:pt x="1173" y="981"/>
                    <a:pt x="1173" y="981"/>
                  </a:cubicBezTo>
                  <a:cubicBezTo>
                    <a:pt x="1207" y="981"/>
                    <a:pt x="1207" y="981"/>
                    <a:pt x="1207" y="981"/>
                  </a:cubicBezTo>
                  <a:cubicBezTo>
                    <a:pt x="1207" y="964"/>
                    <a:pt x="1207" y="964"/>
                    <a:pt x="1207" y="964"/>
                  </a:cubicBezTo>
                  <a:cubicBezTo>
                    <a:pt x="1185" y="964"/>
                    <a:pt x="1185" y="964"/>
                    <a:pt x="1185" y="964"/>
                  </a:cubicBezTo>
                  <a:cubicBezTo>
                    <a:pt x="1195" y="923"/>
                    <a:pt x="1195" y="923"/>
                    <a:pt x="1195" y="923"/>
                  </a:cubicBezTo>
                  <a:cubicBezTo>
                    <a:pt x="1178" y="898"/>
                    <a:pt x="1178" y="898"/>
                    <a:pt x="1178" y="898"/>
                  </a:cubicBezTo>
                  <a:cubicBezTo>
                    <a:pt x="1187" y="875"/>
                    <a:pt x="1187" y="875"/>
                    <a:pt x="1187" y="875"/>
                  </a:cubicBezTo>
                  <a:cubicBezTo>
                    <a:pt x="1148" y="857"/>
                    <a:pt x="1148" y="857"/>
                    <a:pt x="1148" y="857"/>
                  </a:cubicBezTo>
                  <a:cubicBezTo>
                    <a:pt x="1146" y="833"/>
                    <a:pt x="1146" y="833"/>
                    <a:pt x="1146" y="833"/>
                  </a:cubicBezTo>
                  <a:cubicBezTo>
                    <a:pt x="1127" y="806"/>
                    <a:pt x="1127" y="806"/>
                    <a:pt x="1127" y="806"/>
                  </a:cubicBezTo>
                  <a:cubicBezTo>
                    <a:pt x="1129" y="775"/>
                    <a:pt x="1129" y="775"/>
                    <a:pt x="1129" y="775"/>
                  </a:cubicBezTo>
                  <a:cubicBezTo>
                    <a:pt x="1117" y="748"/>
                    <a:pt x="1117" y="748"/>
                    <a:pt x="1117" y="748"/>
                  </a:cubicBezTo>
                  <a:cubicBezTo>
                    <a:pt x="1142" y="717"/>
                    <a:pt x="1142" y="717"/>
                    <a:pt x="1142" y="717"/>
                  </a:cubicBezTo>
                  <a:cubicBezTo>
                    <a:pt x="1130" y="694"/>
                    <a:pt x="1130" y="694"/>
                    <a:pt x="1130" y="694"/>
                  </a:cubicBezTo>
                  <a:cubicBezTo>
                    <a:pt x="1166" y="672"/>
                    <a:pt x="1166" y="672"/>
                    <a:pt x="1166" y="672"/>
                  </a:cubicBezTo>
                  <a:cubicBezTo>
                    <a:pt x="1180" y="644"/>
                    <a:pt x="1180" y="644"/>
                    <a:pt x="1180" y="644"/>
                  </a:cubicBezTo>
                  <a:cubicBezTo>
                    <a:pt x="1188" y="619"/>
                    <a:pt x="1188" y="619"/>
                    <a:pt x="1188" y="619"/>
                  </a:cubicBezTo>
                  <a:cubicBezTo>
                    <a:pt x="1194" y="585"/>
                    <a:pt x="1194" y="585"/>
                    <a:pt x="1194" y="585"/>
                  </a:cubicBezTo>
                  <a:cubicBezTo>
                    <a:pt x="1225" y="566"/>
                    <a:pt x="1225" y="566"/>
                    <a:pt x="1225" y="566"/>
                  </a:cubicBezTo>
                  <a:cubicBezTo>
                    <a:pt x="1252" y="566"/>
                    <a:pt x="1252" y="566"/>
                    <a:pt x="1252" y="566"/>
                  </a:cubicBezTo>
                  <a:cubicBezTo>
                    <a:pt x="1258" y="553"/>
                    <a:pt x="1258" y="553"/>
                    <a:pt x="1258" y="553"/>
                  </a:cubicBezTo>
                  <a:cubicBezTo>
                    <a:pt x="1238" y="511"/>
                    <a:pt x="1238" y="511"/>
                    <a:pt x="1238" y="511"/>
                  </a:cubicBezTo>
                  <a:cubicBezTo>
                    <a:pt x="1258" y="488"/>
                    <a:pt x="1258" y="488"/>
                    <a:pt x="1258" y="488"/>
                  </a:cubicBezTo>
                  <a:cubicBezTo>
                    <a:pt x="1276" y="449"/>
                    <a:pt x="1276" y="449"/>
                    <a:pt x="1276" y="449"/>
                  </a:cubicBezTo>
                  <a:cubicBezTo>
                    <a:pt x="1262" y="444"/>
                    <a:pt x="1262" y="444"/>
                    <a:pt x="1262" y="444"/>
                  </a:cubicBezTo>
                  <a:cubicBezTo>
                    <a:pt x="1241" y="457"/>
                    <a:pt x="1241" y="457"/>
                    <a:pt x="1241" y="457"/>
                  </a:cubicBezTo>
                  <a:cubicBezTo>
                    <a:pt x="1241" y="483"/>
                    <a:pt x="1241" y="483"/>
                    <a:pt x="1241" y="483"/>
                  </a:cubicBezTo>
                  <a:cubicBezTo>
                    <a:pt x="1226" y="468"/>
                    <a:pt x="1226" y="468"/>
                    <a:pt x="1226" y="468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192" y="455"/>
                    <a:pt x="1192" y="455"/>
                    <a:pt x="1192" y="455"/>
                  </a:cubicBezTo>
                  <a:cubicBezTo>
                    <a:pt x="1151" y="456"/>
                    <a:pt x="1151" y="456"/>
                    <a:pt x="1151" y="456"/>
                  </a:cubicBezTo>
                  <a:cubicBezTo>
                    <a:pt x="1132" y="453"/>
                    <a:pt x="1132" y="453"/>
                    <a:pt x="1132" y="453"/>
                  </a:cubicBezTo>
                  <a:cubicBezTo>
                    <a:pt x="1089" y="445"/>
                    <a:pt x="1089" y="445"/>
                    <a:pt x="1089" y="445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34" y="547"/>
                    <a:pt x="1034" y="547"/>
                    <a:pt x="1034" y="547"/>
                  </a:cubicBezTo>
                  <a:cubicBezTo>
                    <a:pt x="1017" y="574"/>
                    <a:pt x="1017" y="574"/>
                    <a:pt x="1017" y="574"/>
                  </a:cubicBezTo>
                  <a:cubicBezTo>
                    <a:pt x="995" y="574"/>
                    <a:pt x="995" y="574"/>
                    <a:pt x="995" y="574"/>
                  </a:cubicBezTo>
                  <a:cubicBezTo>
                    <a:pt x="973" y="568"/>
                    <a:pt x="973" y="568"/>
                    <a:pt x="973" y="568"/>
                  </a:cubicBezTo>
                  <a:cubicBezTo>
                    <a:pt x="976" y="574"/>
                    <a:pt x="979" y="581"/>
                    <a:pt x="984" y="587"/>
                  </a:cubicBezTo>
                  <a:cubicBezTo>
                    <a:pt x="979" y="581"/>
                    <a:pt x="976" y="574"/>
                    <a:pt x="973" y="568"/>
                  </a:cubicBezTo>
                  <a:cubicBezTo>
                    <a:pt x="936" y="558"/>
                    <a:pt x="936" y="558"/>
                    <a:pt x="936" y="558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28" y="492"/>
                    <a:pt x="928" y="492"/>
                    <a:pt x="928" y="492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892" y="447"/>
                    <a:pt x="892" y="447"/>
                    <a:pt x="892" y="447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84"/>
                    <a:pt x="881" y="484"/>
                    <a:pt x="881" y="484"/>
                  </a:cubicBezTo>
                  <a:cubicBezTo>
                    <a:pt x="864" y="489"/>
                    <a:pt x="864" y="489"/>
                    <a:pt x="864" y="489"/>
                  </a:cubicBezTo>
                  <a:cubicBezTo>
                    <a:pt x="845" y="482"/>
                    <a:pt x="845" y="482"/>
                    <a:pt x="845" y="482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794" y="517"/>
                    <a:pt x="794" y="517"/>
                    <a:pt x="794" y="517"/>
                  </a:cubicBezTo>
                  <a:cubicBezTo>
                    <a:pt x="764" y="475"/>
                    <a:pt x="764" y="475"/>
                    <a:pt x="764" y="475"/>
                  </a:cubicBezTo>
                  <a:cubicBezTo>
                    <a:pt x="752" y="436"/>
                    <a:pt x="752" y="436"/>
                    <a:pt x="752" y="436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18" y="374"/>
                    <a:pt x="718" y="374"/>
                    <a:pt x="718" y="374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50" y="319"/>
                    <a:pt x="650" y="319"/>
                    <a:pt x="650" y="319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65" y="278"/>
                    <a:pt x="665" y="278"/>
                    <a:pt x="665" y="278"/>
                  </a:cubicBezTo>
                  <a:cubicBezTo>
                    <a:pt x="665" y="242"/>
                    <a:pt x="665" y="242"/>
                    <a:pt x="665" y="242"/>
                  </a:cubicBezTo>
                  <a:cubicBezTo>
                    <a:pt x="629" y="242"/>
                    <a:pt x="629" y="242"/>
                    <a:pt x="629" y="242"/>
                  </a:cubicBezTo>
                  <a:cubicBezTo>
                    <a:pt x="621" y="205"/>
                    <a:pt x="621" y="205"/>
                    <a:pt x="621" y="205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35" y="155"/>
                    <a:pt x="635" y="155"/>
                    <a:pt x="635" y="155"/>
                  </a:cubicBezTo>
                  <a:cubicBezTo>
                    <a:pt x="642" y="124"/>
                    <a:pt x="642" y="124"/>
                    <a:pt x="642" y="124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4" y="97"/>
                    <a:pt x="624" y="97"/>
                    <a:pt x="624" y="97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27" y="27"/>
                    <a:pt x="500" y="39"/>
                    <a:pt x="484" y="67"/>
                  </a:cubicBezTo>
                  <a:cubicBezTo>
                    <a:pt x="460" y="103"/>
                    <a:pt x="464" y="147"/>
                    <a:pt x="448" y="183"/>
                  </a:cubicBezTo>
                  <a:cubicBezTo>
                    <a:pt x="424" y="247"/>
                    <a:pt x="368" y="295"/>
                    <a:pt x="340" y="355"/>
                  </a:cubicBezTo>
                  <a:cubicBezTo>
                    <a:pt x="324" y="383"/>
                    <a:pt x="340" y="419"/>
                    <a:pt x="328" y="439"/>
                  </a:cubicBezTo>
                  <a:cubicBezTo>
                    <a:pt x="280" y="507"/>
                    <a:pt x="228" y="559"/>
                    <a:pt x="216" y="643"/>
                  </a:cubicBezTo>
                  <a:cubicBezTo>
                    <a:pt x="212" y="667"/>
                    <a:pt x="176" y="675"/>
                    <a:pt x="164" y="699"/>
                  </a:cubicBezTo>
                  <a:cubicBezTo>
                    <a:pt x="156" y="715"/>
                    <a:pt x="160" y="735"/>
                    <a:pt x="152" y="751"/>
                  </a:cubicBezTo>
                  <a:cubicBezTo>
                    <a:pt x="140" y="775"/>
                    <a:pt x="104" y="783"/>
                    <a:pt x="84" y="807"/>
                  </a:cubicBezTo>
                  <a:cubicBezTo>
                    <a:pt x="68" y="831"/>
                    <a:pt x="80" y="863"/>
                    <a:pt x="68" y="883"/>
                  </a:cubicBezTo>
                  <a:cubicBezTo>
                    <a:pt x="16" y="979"/>
                    <a:pt x="0" y="1083"/>
                    <a:pt x="8" y="1183"/>
                  </a:cubicBezTo>
                  <a:cubicBezTo>
                    <a:pt x="8" y="1194"/>
                    <a:pt x="17" y="1201"/>
                    <a:pt x="25" y="1209"/>
                  </a:cubicBezTo>
                  <a:cubicBezTo>
                    <a:pt x="26" y="1202"/>
                    <a:pt x="26" y="1194"/>
                    <a:pt x="30" y="1191"/>
                  </a:cubicBezTo>
                  <a:cubicBezTo>
                    <a:pt x="37" y="1185"/>
                    <a:pt x="56" y="1188"/>
                    <a:pt x="65" y="1189"/>
                  </a:cubicBezTo>
                  <a:cubicBezTo>
                    <a:pt x="78" y="1190"/>
                    <a:pt x="105" y="1194"/>
                    <a:pt x="117" y="1198"/>
                  </a:cubicBezTo>
                  <a:cubicBezTo>
                    <a:pt x="127" y="1202"/>
                    <a:pt x="143" y="1214"/>
                    <a:pt x="152" y="1218"/>
                  </a:cubicBezTo>
                  <a:cubicBezTo>
                    <a:pt x="158" y="1221"/>
                    <a:pt x="169" y="1229"/>
                    <a:pt x="176" y="1230"/>
                  </a:cubicBezTo>
                  <a:cubicBezTo>
                    <a:pt x="178" y="1230"/>
                    <a:pt x="183" y="1227"/>
                    <a:pt x="184" y="1229"/>
                  </a:cubicBezTo>
                  <a:cubicBezTo>
                    <a:pt x="186" y="1230"/>
                    <a:pt x="184" y="1234"/>
                    <a:pt x="184" y="1236"/>
                  </a:cubicBezTo>
                  <a:cubicBezTo>
                    <a:pt x="186" y="1243"/>
                    <a:pt x="195" y="1254"/>
                    <a:pt x="199" y="1258"/>
                  </a:cubicBezTo>
                  <a:cubicBezTo>
                    <a:pt x="207" y="1265"/>
                    <a:pt x="227" y="1271"/>
                    <a:pt x="234" y="1278"/>
                  </a:cubicBezTo>
                  <a:cubicBezTo>
                    <a:pt x="241" y="1286"/>
                    <a:pt x="250" y="1308"/>
                    <a:pt x="253" y="1319"/>
                  </a:cubicBezTo>
                  <a:cubicBezTo>
                    <a:pt x="253" y="1322"/>
                    <a:pt x="254" y="1329"/>
                    <a:pt x="253" y="1332"/>
                  </a:cubicBezTo>
                  <a:cubicBezTo>
                    <a:pt x="249" y="1339"/>
                    <a:pt x="230" y="1343"/>
                    <a:pt x="227" y="1350"/>
                  </a:cubicBezTo>
                  <a:cubicBezTo>
                    <a:pt x="225" y="1355"/>
                    <a:pt x="226" y="1366"/>
                    <a:pt x="230" y="1370"/>
                  </a:cubicBezTo>
                  <a:cubicBezTo>
                    <a:pt x="234" y="1375"/>
                    <a:pt x="252" y="1370"/>
                    <a:pt x="255" y="1376"/>
                  </a:cubicBezTo>
                  <a:cubicBezTo>
                    <a:pt x="259" y="1380"/>
                    <a:pt x="250" y="1393"/>
                    <a:pt x="253" y="1398"/>
                  </a:cubicBezTo>
                  <a:cubicBezTo>
                    <a:pt x="255" y="1403"/>
                    <a:pt x="267" y="1404"/>
                    <a:pt x="271" y="1407"/>
                  </a:cubicBezTo>
                  <a:cubicBezTo>
                    <a:pt x="275" y="1410"/>
                    <a:pt x="281" y="1419"/>
                    <a:pt x="285" y="1423"/>
                  </a:cubicBezTo>
                  <a:cubicBezTo>
                    <a:pt x="287" y="1426"/>
                    <a:pt x="290" y="1434"/>
                    <a:pt x="293" y="1434"/>
                  </a:cubicBezTo>
                  <a:cubicBezTo>
                    <a:pt x="302" y="1434"/>
                    <a:pt x="304" y="1408"/>
                    <a:pt x="312" y="1406"/>
                  </a:cubicBezTo>
                  <a:cubicBezTo>
                    <a:pt x="317" y="1404"/>
                    <a:pt x="328" y="1411"/>
                    <a:pt x="332" y="1413"/>
                  </a:cubicBezTo>
                  <a:cubicBezTo>
                    <a:pt x="338" y="1417"/>
                    <a:pt x="345" y="1434"/>
                    <a:pt x="352" y="1433"/>
                  </a:cubicBezTo>
                  <a:cubicBezTo>
                    <a:pt x="362" y="1432"/>
                    <a:pt x="365" y="1404"/>
                    <a:pt x="374" y="1399"/>
                  </a:cubicBezTo>
                  <a:cubicBezTo>
                    <a:pt x="380" y="1396"/>
                    <a:pt x="394" y="1397"/>
                    <a:pt x="400" y="1399"/>
                  </a:cubicBezTo>
                  <a:cubicBezTo>
                    <a:pt x="409" y="1402"/>
                    <a:pt x="420" y="1418"/>
                    <a:pt x="428" y="1422"/>
                  </a:cubicBezTo>
                  <a:cubicBezTo>
                    <a:pt x="435" y="1425"/>
                    <a:pt x="451" y="1427"/>
                    <a:pt x="459" y="1426"/>
                  </a:cubicBezTo>
                  <a:cubicBezTo>
                    <a:pt x="460" y="1425"/>
                    <a:pt x="463" y="1424"/>
                    <a:pt x="464" y="1423"/>
                  </a:cubicBezTo>
                  <a:cubicBezTo>
                    <a:pt x="466" y="1416"/>
                    <a:pt x="450" y="1403"/>
                    <a:pt x="452" y="1396"/>
                  </a:cubicBezTo>
                  <a:cubicBezTo>
                    <a:pt x="457" y="1385"/>
                    <a:pt x="484" y="1378"/>
                    <a:pt x="496" y="1377"/>
                  </a:cubicBezTo>
                  <a:cubicBezTo>
                    <a:pt x="513" y="1377"/>
                    <a:pt x="546" y="1389"/>
                    <a:pt x="559" y="1400"/>
                  </a:cubicBezTo>
                  <a:cubicBezTo>
                    <a:pt x="579" y="1418"/>
                    <a:pt x="600" y="1470"/>
                    <a:pt x="610" y="1495"/>
                  </a:cubicBezTo>
                  <a:cubicBezTo>
                    <a:pt x="614" y="1505"/>
                    <a:pt x="613" y="1530"/>
                    <a:pt x="621" y="1537"/>
                  </a:cubicBezTo>
                  <a:cubicBezTo>
                    <a:pt x="626" y="1541"/>
                    <a:pt x="644" y="1542"/>
                    <a:pt x="648" y="1537"/>
                  </a:cubicBezTo>
                  <a:cubicBezTo>
                    <a:pt x="653" y="1529"/>
                    <a:pt x="634" y="1509"/>
                    <a:pt x="638" y="1501"/>
                  </a:cubicBezTo>
                  <a:cubicBezTo>
                    <a:pt x="641" y="1494"/>
                    <a:pt x="660" y="1496"/>
                    <a:pt x="665" y="1491"/>
                  </a:cubicBezTo>
                  <a:cubicBezTo>
                    <a:pt x="671" y="1485"/>
                    <a:pt x="667" y="1456"/>
                    <a:pt x="676" y="1457"/>
                  </a:cubicBezTo>
                  <a:cubicBezTo>
                    <a:pt x="688" y="1459"/>
                    <a:pt x="670" y="1496"/>
                    <a:pt x="676" y="1506"/>
                  </a:cubicBezTo>
                  <a:cubicBezTo>
                    <a:pt x="680" y="1513"/>
                    <a:pt x="700" y="1514"/>
                    <a:pt x="701" y="1521"/>
                  </a:cubicBezTo>
                  <a:cubicBezTo>
                    <a:pt x="701" y="1532"/>
                    <a:pt x="678" y="1544"/>
                    <a:pt x="669" y="1548"/>
                  </a:cubicBezTo>
                  <a:cubicBezTo>
                    <a:pt x="664" y="1550"/>
                    <a:pt x="651" y="1544"/>
                    <a:pt x="648" y="1548"/>
                  </a:cubicBezTo>
                  <a:cubicBezTo>
                    <a:pt x="644" y="1552"/>
                    <a:pt x="652" y="1567"/>
                    <a:pt x="648" y="1571"/>
                  </a:cubicBezTo>
                  <a:cubicBezTo>
                    <a:pt x="645" y="1574"/>
                    <a:pt x="634" y="1574"/>
                    <a:pt x="631" y="1571"/>
                  </a:cubicBezTo>
                  <a:cubicBezTo>
                    <a:pt x="628" y="1568"/>
                    <a:pt x="634" y="1557"/>
                    <a:pt x="631" y="1554"/>
                  </a:cubicBezTo>
                  <a:cubicBezTo>
                    <a:pt x="623" y="1546"/>
                    <a:pt x="595" y="1545"/>
                    <a:pt x="589" y="1554"/>
                  </a:cubicBezTo>
                  <a:cubicBezTo>
                    <a:pt x="583" y="1562"/>
                    <a:pt x="595" y="1587"/>
                    <a:pt x="604" y="1593"/>
                  </a:cubicBezTo>
                  <a:cubicBezTo>
                    <a:pt x="606" y="1595"/>
                    <a:pt x="613" y="1592"/>
                    <a:pt x="615" y="1593"/>
                  </a:cubicBezTo>
                  <a:cubicBezTo>
                    <a:pt x="622" y="1598"/>
                    <a:pt x="619" y="1618"/>
                    <a:pt x="625" y="1624"/>
                  </a:cubicBezTo>
                  <a:cubicBezTo>
                    <a:pt x="630" y="1630"/>
                    <a:pt x="650" y="1629"/>
                    <a:pt x="655" y="1635"/>
                  </a:cubicBezTo>
                  <a:cubicBezTo>
                    <a:pt x="659" y="1640"/>
                    <a:pt x="654" y="1656"/>
                    <a:pt x="659" y="1660"/>
                  </a:cubicBezTo>
                  <a:cubicBezTo>
                    <a:pt x="664" y="1664"/>
                    <a:pt x="683" y="1665"/>
                    <a:pt x="687" y="1660"/>
                  </a:cubicBezTo>
                  <a:cubicBezTo>
                    <a:pt x="691" y="1656"/>
                    <a:pt x="688" y="1643"/>
                    <a:pt x="686" y="1639"/>
                  </a:cubicBezTo>
                  <a:cubicBezTo>
                    <a:pt x="681" y="1632"/>
                    <a:pt x="662" y="1627"/>
                    <a:pt x="657" y="1620"/>
                  </a:cubicBezTo>
                  <a:cubicBezTo>
                    <a:pt x="652" y="1613"/>
                    <a:pt x="644" y="1594"/>
                    <a:pt x="650" y="1588"/>
                  </a:cubicBezTo>
                  <a:cubicBezTo>
                    <a:pt x="653" y="1584"/>
                    <a:pt x="664" y="1590"/>
                    <a:pt x="669" y="1588"/>
                  </a:cubicBezTo>
                  <a:cubicBezTo>
                    <a:pt x="673" y="1586"/>
                    <a:pt x="675" y="1572"/>
                    <a:pt x="680" y="1573"/>
                  </a:cubicBezTo>
                  <a:cubicBezTo>
                    <a:pt x="690" y="1573"/>
                    <a:pt x="691" y="1603"/>
                    <a:pt x="701" y="1607"/>
                  </a:cubicBezTo>
                  <a:cubicBezTo>
                    <a:pt x="706" y="1609"/>
                    <a:pt x="716" y="1600"/>
                    <a:pt x="722" y="1599"/>
                  </a:cubicBezTo>
                  <a:cubicBezTo>
                    <a:pt x="731" y="1597"/>
                    <a:pt x="752" y="1597"/>
                    <a:pt x="761" y="1599"/>
                  </a:cubicBezTo>
                  <a:cubicBezTo>
                    <a:pt x="768" y="1601"/>
                    <a:pt x="778" y="1611"/>
                    <a:pt x="784" y="1612"/>
                  </a:cubicBezTo>
                  <a:cubicBezTo>
                    <a:pt x="787" y="1613"/>
                    <a:pt x="792" y="1609"/>
                    <a:pt x="794" y="1611"/>
                  </a:cubicBezTo>
                  <a:cubicBezTo>
                    <a:pt x="797" y="1614"/>
                    <a:pt x="797" y="1627"/>
                    <a:pt x="794" y="1630"/>
                  </a:cubicBezTo>
                  <a:cubicBezTo>
                    <a:pt x="789" y="1633"/>
                    <a:pt x="778" y="1624"/>
                    <a:pt x="773" y="1624"/>
                  </a:cubicBezTo>
                  <a:cubicBezTo>
                    <a:pt x="765" y="1623"/>
                    <a:pt x="750" y="1629"/>
                    <a:pt x="742" y="1628"/>
                  </a:cubicBezTo>
                  <a:cubicBezTo>
                    <a:pt x="738" y="1627"/>
                    <a:pt x="730" y="1619"/>
                    <a:pt x="725" y="1618"/>
                  </a:cubicBezTo>
                  <a:cubicBezTo>
                    <a:pt x="719" y="1617"/>
                    <a:pt x="705" y="1616"/>
                    <a:pt x="701" y="1620"/>
                  </a:cubicBezTo>
                  <a:cubicBezTo>
                    <a:pt x="698" y="1623"/>
                    <a:pt x="695" y="1632"/>
                    <a:pt x="697" y="1635"/>
                  </a:cubicBezTo>
                  <a:cubicBezTo>
                    <a:pt x="699" y="1639"/>
                    <a:pt x="710" y="1636"/>
                    <a:pt x="714" y="1637"/>
                  </a:cubicBezTo>
                  <a:cubicBezTo>
                    <a:pt x="720" y="1639"/>
                    <a:pt x="729" y="1647"/>
                    <a:pt x="735" y="1648"/>
                  </a:cubicBezTo>
                  <a:cubicBezTo>
                    <a:pt x="746" y="1652"/>
                    <a:pt x="771" y="1653"/>
                    <a:pt x="782" y="1650"/>
                  </a:cubicBezTo>
                  <a:cubicBezTo>
                    <a:pt x="789" y="1649"/>
                    <a:pt x="801" y="1641"/>
                    <a:pt x="807" y="1639"/>
                  </a:cubicBezTo>
                  <a:cubicBezTo>
                    <a:pt x="816" y="1636"/>
                    <a:pt x="841" y="1637"/>
                    <a:pt x="843" y="1628"/>
                  </a:cubicBezTo>
                  <a:cubicBezTo>
                    <a:pt x="844" y="1620"/>
                    <a:pt x="817" y="1615"/>
                    <a:pt x="818" y="1607"/>
                  </a:cubicBezTo>
                  <a:cubicBezTo>
                    <a:pt x="819" y="1597"/>
                    <a:pt x="843" y="1591"/>
                    <a:pt x="852" y="1590"/>
                  </a:cubicBezTo>
                  <a:cubicBezTo>
                    <a:pt x="860" y="1589"/>
                    <a:pt x="876" y="1590"/>
                    <a:pt x="881" y="1595"/>
                  </a:cubicBezTo>
                  <a:cubicBezTo>
                    <a:pt x="883" y="1598"/>
                    <a:pt x="878" y="1608"/>
                    <a:pt x="881" y="1611"/>
                  </a:cubicBezTo>
                  <a:cubicBezTo>
                    <a:pt x="890" y="1619"/>
                    <a:pt x="916" y="1607"/>
                    <a:pt x="928" y="1607"/>
                  </a:cubicBezTo>
                  <a:cubicBezTo>
                    <a:pt x="940" y="1607"/>
                    <a:pt x="967" y="1617"/>
                    <a:pt x="976" y="1609"/>
                  </a:cubicBezTo>
                  <a:cubicBezTo>
                    <a:pt x="978" y="1606"/>
                    <a:pt x="972" y="1596"/>
                    <a:pt x="976" y="1595"/>
                  </a:cubicBezTo>
                  <a:cubicBezTo>
                    <a:pt x="984" y="1593"/>
                    <a:pt x="990" y="1616"/>
                    <a:pt x="994" y="1624"/>
                  </a:cubicBezTo>
                  <a:cubicBezTo>
                    <a:pt x="1000" y="1633"/>
                    <a:pt x="1011" y="1650"/>
                    <a:pt x="1013" y="1660"/>
                  </a:cubicBezTo>
                  <a:cubicBezTo>
                    <a:pt x="1014" y="1663"/>
                    <a:pt x="1013" y="1670"/>
                    <a:pt x="1013" y="1673"/>
                  </a:cubicBezTo>
                  <a:cubicBezTo>
                    <a:pt x="1015" y="1681"/>
                    <a:pt x="1022" y="1697"/>
                    <a:pt x="1029" y="1702"/>
                  </a:cubicBezTo>
                  <a:cubicBezTo>
                    <a:pt x="1033" y="1704"/>
                    <a:pt x="1044" y="1702"/>
                    <a:pt x="1049" y="1702"/>
                  </a:cubicBezTo>
                  <a:cubicBezTo>
                    <a:pt x="1060" y="1702"/>
                    <a:pt x="1081" y="1698"/>
                    <a:pt x="1091" y="1702"/>
                  </a:cubicBezTo>
                  <a:cubicBezTo>
                    <a:pt x="1096" y="1703"/>
                    <a:pt x="1102" y="1713"/>
                    <a:pt x="1106" y="1713"/>
                  </a:cubicBezTo>
                  <a:cubicBezTo>
                    <a:pt x="1111" y="1713"/>
                    <a:pt x="1115" y="1700"/>
                    <a:pt x="1120" y="1700"/>
                  </a:cubicBezTo>
                  <a:cubicBezTo>
                    <a:pt x="1126" y="1699"/>
                    <a:pt x="1136" y="1711"/>
                    <a:pt x="1142" y="1713"/>
                  </a:cubicBezTo>
                  <a:cubicBezTo>
                    <a:pt x="1145" y="1714"/>
                    <a:pt x="1152" y="1715"/>
                    <a:pt x="1154" y="1713"/>
                  </a:cubicBezTo>
                  <a:cubicBezTo>
                    <a:pt x="1159" y="1707"/>
                    <a:pt x="1146" y="1683"/>
                    <a:pt x="1154" y="1681"/>
                  </a:cubicBezTo>
                  <a:cubicBezTo>
                    <a:pt x="1163" y="1678"/>
                    <a:pt x="1164" y="1710"/>
                    <a:pt x="1173" y="1713"/>
                  </a:cubicBezTo>
                  <a:cubicBezTo>
                    <a:pt x="1180" y="1715"/>
                    <a:pt x="1198" y="1707"/>
                    <a:pt x="1203" y="1700"/>
                  </a:cubicBezTo>
                  <a:cubicBezTo>
                    <a:pt x="1206" y="1696"/>
                    <a:pt x="1200" y="1684"/>
                    <a:pt x="1203" y="1681"/>
                  </a:cubicBezTo>
                  <a:cubicBezTo>
                    <a:pt x="1206" y="1677"/>
                    <a:pt x="1220" y="1681"/>
                    <a:pt x="1224" y="1677"/>
                  </a:cubicBezTo>
                  <a:cubicBezTo>
                    <a:pt x="1229" y="1670"/>
                    <a:pt x="1216" y="1646"/>
                    <a:pt x="1224" y="1643"/>
                  </a:cubicBezTo>
                  <a:cubicBezTo>
                    <a:pt x="1230" y="1640"/>
                    <a:pt x="1242" y="1655"/>
                    <a:pt x="1245" y="1662"/>
                  </a:cubicBezTo>
                  <a:cubicBezTo>
                    <a:pt x="1247" y="1666"/>
                    <a:pt x="1243" y="1678"/>
                    <a:pt x="1245" y="1683"/>
                  </a:cubicBezTo>
                  <a:cubicBezTo>
                    <a:pt x="1246" y="1687"/>
                    <a:pt x="1251" y="1701"/>
                    <a:pt x="1256" y="1700"/>
                  </a:cubicBezTo>
                  <a:cubicBezTo>
                    <a:pt x="1259" y="1699"/>
                    <a:pt x="1253" y="1688"/>
                    <a:pt x="1256" y="1686"/>
                  </a:cubicBezTo>
                  <a:cubicBezTo>
                    <a:pt x="1261" y="1685"/>
                    <a:pt x="1264" y="1700"/>
                    <a:pt x="1269" y="1702"/>
                  </a:cubicBezTo>
                  <a:cubicBezTo>
                    <a:pt x="1275" y="1703"/>
                    <a:pt x="1289" y="1699"/>
                    <a:pt x="1292" y="1694"/>
                  </a:cubicBezTo>
                  <a:cubicBezTo>
                    <a:pt x="1295" y="1689"/>
                    <a:pt x="1289" y="1676"/>
                    <a:pt x="1292" y="1671"/>
                  </a:cubicBezTo>
                  <a:cubicBezTo>
                    <a:pt x="1296" y="1667"/>
                    <a:pt x="1307" y="1664"/>
                    <a:pt x="1315" y="1664"/>
                  </a:cubicBezTo>
                  <a:cubicBezTo>
                    <a:pt x="1311" y="1642"/>
                    <a:pt x="1311" y="1642"/>
                    <a:pt x="1311" y="1642"/>
                  </a:cubicBezTo>
                  <a:cubicBezTo>
                    <a:pt x="1296" y="1617"/>
                    <a:pt x="1296" y="1617"/>
                    <a:pt x="1296" y="1617"/>
                  </a:cubicBezTo>
                  <a:cubicBezTo>
                    <a:pt x="1296" y="1590"/>
                    <a:pt x="1296" y="1590"/>
                    <a:pt x="1296" y="1590"/>
                  </a:cubicBezTo>
                  <a:cubicBezTo>
                    <a:pt x="1326" y="1612"/>
                    <a:pt x="1326" y="1612"/>
                    <a:pt x="1326" y="1612"/>
                  </a:cubicBezTo>
                  <a:cubicBezTo>
                    <a:pt x="1388" y="1612"/>
                    <a:pt x="1388" y="1612"/>
                    <a:pt x="1388" y="1612"/>
                  </a:cubicBezTo>
                  <a:cubicBezTo>
                    <a:pt x="1393" y="1599"/>
                    <a:pt x="1393" y="1599"/>
                    <a:pt x="1393" y="1599"/>
                  </a:cubicBezTo>
                  <a:cubicBezTo>
                    <a:pt x="1417" y="1584"/>
                    <a:pt x="1417" y="1584"/>
                    <a:pt x="1417" y="1584"/>
                  </a:cubicBezTo>
                  <a:cubicBezTo>
                    <a:pt x="1417" y="1565"/>
                    <a:pt x="1417" y="1565"/>
                    <a:pt x="1417" y="1565"/>
                  </a:cubicBezTo>
                  <a:lnTo>
                    <a:pt x="1401" y="15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667623" y="5037067"/>
              <a:ext cx="515317" cy="795315"/>
            </a:xfrm>
            <a:custGeom>
              <a:avLst/>
              <a:gdLst>
                <a:gd name="T0" fmla="*/ 1209 w 1250"/>
                <a:gd name="T1" fmla="*/ 438 h 1932"/>
                <a:gd name="T2" fmla="*/ 1250 w 1250"/>
                <a:gd name="T3" fmla="*/ 264 h 1932"/>
                <a:gd name="T4" fmla="*/ 1229 w 1250"/>
                <a:gd name="T5" fmla="*/ 30 h 1932"/>
                <a:gd name="T6" fmla="*/ 1100 w 1250"/>
                <a:gd name="T7" fmla="*/ 31 h 1932"/>
                <a:gd name="T8" fmla="*/ 962 w 1250"/>
                <a:gd name="T9" fmla="*/ 192 h 1932"/>
                <a:gd name="T10" fmla="*/ 1030 w 1250"/>
                <a:gd name="T11" fmla="*/ 323 h 1932"/>
                <a:gd name="T12" fmla="*/ 915 w 1250"/>
                <a:gd name="T13" fmla="*/ 285 h 1932"/>
                <a:gd name="T14" fmla="*/ 835 w 1250"/>
                <a:gd name="T15" fmla="*/ 351 h 1932"/>
                <a:gd name="T16" fmla="*/ 782 w 1250"/>
                <a:gd name="T17" fmla="*/ 427 h 1932"/>
                <a:gd name="T18" fmla="*/ 749 w 1250"/>
                <a:gd name="T19" fmla="*/ 543 h 1932"/>
                <a:gd name="T20" fmla="*/ 706 w 1250"/>
                <a:gd name="T21" fmla="*/ 465 h 1932"/>
                <a:gd name="T22" fmla="*/ 674 w 1250"/>
                <a:gd name="T23" fmla="*/ 612 h 1932"/>
                <a:gd name="T24" fmla="*/ 667 w 1250"/>
                <a:gd name="T25" fmla="*/ 633 h 1932"/>
                <a:gd name="T26" fmla="*/ 586 w 1250"/>
                <a:gd name="T27" fmla="*/ 551 h 1932"/>
                <a:gd name="T28" fmla="*/ 519 w 1250"/>
                <a:gd name="T29" fmla="*/ 646 h 1932"/>
                <a:gd name="T30" fmla="*/ 613 w 1250"/>
                <a:gd name="T31" fmla="*/ 727 h 1932"/>
                <a:gd name="T32" fmla="*/ 468 w 1250"/>
                <a:gd name="T33" fmla="*/ 735 h 1932"/>
                <a:gd name="T34" fmla="*/ 524 w 1250"/>
                <a:gd name="T35" fmla="*/ 782 h 1932"/>
                <a:gd name="T36" fmla="*/ 481 w 1250"/>
                <a:gd name="T37" fmla="*/ 793 h 1932"/>
                <a:gd name="T38" fmla="*/ 448 w 1250"/>
                <a:gd name="T39" fmla="*/ 814 h 1932"/>
                <a:gd name="T40" fmla="*/ 451 w 1250"/>
                <a:gd name="T41" fmla="*/ 844 h 1932"/>
                <a:gd name="T42" fmla="*/ 383 w 1250"/>
                <a:gd name="T43" fmla="*/ 859 h 1932"/>
                <a:gd name="T44" fmla="*/ 499 w 1250"/>
                <a:gd name="T45" fmla="*/ 940 h 1932"/>
                <a:gd name="T46" fmla="*/ 499 w 1250"/>
                <a:gd name="T47" fmla="*/ 978 h 1932"/>
                <a:gd name="T48" fmla="*/ 442 w 1250"/>
                <a:gd name="T49" fmla="*/ 1025 h 1932"/>
                <a:gd name="T50" fmla="*/ 481 w 1250"/>
                <a:gd name="T51" fmla="*/ 1133 h 1932"/>
                <a:gd name="T52" fmla="*/ 477 w 1250"/>
                <a:gd name="T53" fmla="*/ 1110 h 1932"/>
                <a:gd name="T54" fmla="*/ 395 w 1250"/>
                <a:gd name="T55" fmla="*/ 1083 h 1932"/>
                <a:gd name="T56" fmla="*/ 404 w 1250"/>
                <a:gd name="T57" fmla="*/ 1056 h 1932"/>
                <a:gd name="T58" fmla="*/ 364 w 1250"/>
                <a:gd name="T59" fmla="*/ 992 h 1932"/>
                <a:gd name="T60" fmla="*/ 253 w 1250"/>
                <a:gd name="T61" fmla="*/ 1011 h 1932"/>
                <a:gd name="T62" fmla="*/ 309 w 1250"/>
                <a:gd name="T63" fmla="*/ 1064 h 1932"/>
                <a:gd name="T64" fmla="*/ 252 w 1250"/>
                <a:gd name="T65" fmla="*/ 1075 h 1932"/>
                <a:gd name="T66" fmla="*/ 189 w 1250"/>
                <a:gd name="T67" fmla="*/ 1176 h 1932"/>
                <a:gd name="T68" fmla="*/ 307 w 1250"/>
                <a:gd name="T69" fmla="*/ 1199 h 1932"/>
                <a:gd name="T70" fmla="*/ 322 w 1250"/>
                <a:gd name="T71" fmla="*/ 1210 h 1932"/>
                <a:gd name="T72" fmla="*/ 360 w 1250"/>
                <a:gd name="T73" fmla="*/ 1231 h 1932"/>
                <a:gd name="T74" fmla="*/ 209 w 1250"/>
                <a:gd name="T75" fmla="*/ 1272 h 1932"/>
                <a:gd name="T76" fmla="*/ 343 w 1250"/>
                <a:gd name="T77" fmla="*/ 1295 h 1932"/>
                <a:gd name="T78" fmla="*/ 215 w 1250"/>
                <a:gd name="T79" fmla="*/ 1389 h 1932"/>
                <a:gd name="T80" fmla="*/ 377 w 1250"/>
                <a:gd name="T81" fmla="*/ 1365 h 1932"/>
                <a:gd name="T82" fmla="*/ 285 w 1250"/>
                <a:gd name="T83" fmla="*/ 1445 h 1932"/>
                <a:gd name="T84" fmla="*/ 108 w 1250"/>
                <a:gd name="T85" fmla="*/ 1481 h 1932"/>
                <a:gd name="T86" fmla="*/ 9 w 1250"/>
                <a:gd name="T87" fmla="*/ 1518 h 1932"/>
                <a:gd name="T88" fmla="*/ 34 w 1250"/>
                <a:gd name="T89" fmla="*/ 1669 h 1932"/>
                <a:gd name="T90" fmla="*/ 176 w 1250"/>
                <a:gd name="T91" fmla="*/ 1546 h 1932"/>
                <a:gd name="T92" fmla="*/ 175 w 1250"/>
                <a:gd name="T93" fmla="*/ 1624 h 1932"/>
                <a:gd name="T94" fmla="*/ 160 w 1250"/>
                <a:gd name="T95" fmla="*/ 1649 h 1932"/>
                <a:gd name="T96" fmla="*/ 107 w 1250"/>
                <a:gd name="T97" fmla="*/ 1761 h 1932"/>
                <a:gd name="T98" fmla="*/ 197 w 1250"/>
                <a:gd name="T99" fmla="*/ 1715 h 1932"/>
                <a:gd name="T100" fmla="*/ 264 w 1250"/>
                <a:gd name="T101" fmla="*/ 1644 h 1932"/>
                <a:gd name="T102" fmla="*/ 261 w 1250"/>
                <a:gd name="T103" fmla="*/ 1662 h 1932"/>
                <a:gd name="T104" fmla="*/ 205 w 1250"/>
                <a:gd name="T105" fmla="*/ 1748 h 1932"/>
                <a:gd name="T106" fmla="*/ 153 w 1250"/>
                <a:gd name="T107" fmla="*/ 1857 h 1932"/>
                <a:gd name="T108" fmla="*/ 319 w 1250"/>
                <a:gd name="T109" fmla="*/ 1883 h 1932"/>
                <a:gd name="T110" fmla="*/ 518 w 1250"/>
                <a:gd name="T111" fmla="*/ 1930 h 1932"/>
                <a:gd name="T112" fmla="*/ 645 w 1250"/>
                <a:gd name="T113" fmla="*/ 1861 h 1932"/>
                <a:gd name="T114" fmla="*/ 812 w 1250"/>
                <a:gd name="T115" fmla="*/ 1327 h 1932"/>
                <a:gd name="T116" fmla="*/ 1167 w 1250"/>
                <a:gd name="T117" fmla="*/ 62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0" h="1932">
                  <a:moveTo>
                    <a:pt x="1180" y="588"/>
                  </a:moveTo>
                  <a:cubicBezTo>
                    <a:pt x="1168" y="558"/>
                    <a:pt x="1168" y="558"/>
                    <a:pt x="1168" y="558"/>
                  </a:cubicBezTo>
                  <a:cubicBezTo>
                    <a:pt x="1191" y="542"/>
                    <a:pt x="1191" y="542"/>
                    <a:pt x="1191" y="542"/>
                  </a:cubicBezTo>
                  <a:cubicBezTo>
                    <a:pt x="1189" y="521"/>
                    <a:pt x="1189" y="521"/>
                    <a:pt x="1189" y="521"/>
                  </a:cubicBezTo>
                  <a:cubicBezTo>
                    <a:pt x="1218" y="473"/>
                    <a:pt x="1218" y="473"/>
                    <a:pt x="1218" y="473"/>
                  </a:cubicBezTo>
                  <a:cubicBezTo>
                    <a:pt x="1218" y="438"/>
                    <a:pt x="1218" y="438"/>
                    <a:pt x="1218" y="438"/>
                  </a:cubicBezTo>
                  <a:cubicBezTo>
                    <a:pt x="1209" y="438"/>
                    <a:pt x="1209" y="438"/>
                    <a:pt x="1209" y="438"/>
                  </a:cubicBezTo>
                  <a:cubicBezTo>
                    <a:pt x="1209" y="398"/>
                    <a:pt x="1209" y="398"/>
                    <a:pt x="1209" y="398"/>
                  </a:cubicBezTo>
                  <a:cubicBezTo>
                    <a:pt x="1220" y="372"/>
                    <a:pt x="1220" y="372"/>
                    <a:pt x="1220" y="372"/>
                  </a:cubicBezTo>
                  <a:cubicBezTo>
                    <a:pt x="1208" y="330"/>
                    <a:pt x="1208" y="330"/>
                    <a:pt x="1208" y="330"/>
                  </a:cubicBezTo>
                  <a:cubicBezTo>
                    <a:pt x="1229" y="330"/>
                    <a:pt x="1229" y="330"/>
                    <a:pt x="1229" y="330"/>
                  </a:cubicBezTo>
                  <a:cubicBezTo>
                    <a:pt x="1229" y="292"/>
                    <a:pt x="1229" y="292"/>
                    <a:pt x="1229" y="292"/>
                  </a:cubicBezTo>
                  <a:cubicBezTo>
                    <a:pt x="1240" y="292"/>
                    <a:pt x="1240" y="292"/>
                    <a:pt x="1240" y="292"/>
                  </a:cubicBezTo>
                  <a:cubicBezTo>
                    <a:pt x="1250" y="264"/>
                    <a:pt x="1250" y="264"/>
                    <a:pt x="1250" y="264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50" y="185"/>
                    <a:pt x="1250" y="185"/>
                    <a:pt x="1250" y="185"/>
                  </a:cubicBezTo>
                  <a:cubicBezTo>
                    <a:pt x="1250" y="144"/>
                    <a:pt x="1250" y="144"/>
                    <a:pt x="1250" y="144"/>
                  </a:cubicBezTo>
                  <a:cubicBezTo>
                    <a:pt x="1231" y="144"/>
                    <a:pt x="1231" y="144"/>
                    <a:pt x="1231" y="144"/>
                  </a:cubicBezTo>
                  <a:cubicBezTo>
                    <a:pt x="1231" y="104"/>
                    <a:pt x="1231" y="104"/>
                    <a:pt x="1231" y="104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29" y="30"/>
                    <a:pt x="1229" y="30"/>
                    <a:pt x="1229" y="30"/>
                  </a:cubicBezTo>
                  <a:cubicBezTo>
                    <a:pt x="1239" y="13"/>
                    <a:pt x="1239" y="13"/>
                    <a:pt x="1239" y="13"/>
                  </a:cubicBezTo>
                  <a:cubicBezTo>
                    <a:pt x="1172" y="2"/>
                    <a:pt x="1172" y="2"/>
                    <a:pt x="1172" y="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70" y="6"/>
                    <a:pt x="1158" y="13"/>
                    <a:pt x="1155" y="17"/>
                  </a:cubicBezTo>
                  <a:cubicBezTo>
                    <a:pt x="1154" y="20"/>
                    <a:pt x="1154" y="27"/>
                    <a:pt x="1152" y="29"/>
                  </a:cubicBezTo>
                  <a:cubicBezTo>
                    <a:pt x="1145" y="34"/>
                    <a:pt x="1126" y="28"/>
                    <a:pt x="1118" y="29"/>
                  </a:cubicBezTo>
                  <a:cubicBezTo>
                    <a:pt x="1113" y="29"/>
                    <a:pt x="1104" y="28"/>
                    <a:pt x="1100" y="31"/>
                  </a:cubicBezTo>
                  <a:cubicBezTo>
                    <a:pt x="1094" y="35"/>
                    <a:pt x="1090" y="51"/>
                    <a:pt x="1087" y="57"/>
                  </a:cubicBezTo>
                  <a:cubicBezTo>
                    <a:pt x="1085" y="62"/>
                    <a:pt x="1082" y="74"/>
                    <a:pt x="1078" y="78"/>
                  </a:cubicBezTo>
                  <a:cubicBezTo>
                    <a:pt x="1074" y="82"/>
                    <a:pt x="1063" y="83"/>
                    <a:pt x="1059" y="86"/>
                  </a:cubicBezTo>
                  <a:cubicBezTo>
                    <a:pt x="1051" y="90"/>
                    <a:pt x="1037" y="101"/>
                    <a:pt x="1030" y="107"/>
                  </a:cubicBezTo>
                  <a:cubicBezTo>
                    <a:pt x="1023" y="113"/>
                    <a:pt x="1011" y="129"/>
                    <a:pt x="1006" y="137"/>
                  </a:cubicBezTo>
                  <a:cubicBezTo>
                    <a:pt x="1002" y="143"/>
                    <a:pt x="995" y="156"/>
                    <a:pt x="991" y="162"/>
                  </a:cubicBezTo>
                  <a:cubicBezTo>
                    <a:pt x="984" y="170"/>
                    <a:pt x="966" y="182"/>
                    <a:pt x="962" y="192"/>
                  </a:cubicBezTo>
                  <a:cubicBezTo>
                    <a:pt x="961" y="194"/>
                    <a:pt x="962" y="200"/>
                    <a:pt x="962" y="203"/>
                  </a:cubicBezTo>
                  <a:cubicBezTo>
                    <a:pt x="963" y="210"/>
                    <a:pt x="971" y="223"/>
                    <a:pt x="972" y="230"/>
                  </a:cubicBezTo>
                  <a:cubicBezTo>
                    <a:pt x="972" y="239"/>
                    <a:pt x="963" y="258"/>
                    <a:pt x="962" y="268"/>
                  </a:cubicBezTo>
                  <a:cubicBezTo>
                    <a:pt x="962" y="272"/>
                    <a:pt x="960" y="281"/>
                    <a:pt x="962" y="285"/>
                  </a:cubicBezTo>
                  <a:cubicBezTo>
                    <a:pt x="967" y="291"/>
                    <a:pt x="984" y="290"/>
                    <a:pt x="991" y="294"/>
                  </a:cubicBezTo>
                  <a:cubicBezTo>
                    <a:pt x="997" y="298"/>
                    <a:pt x="1005" y="311"/>
                    <a:pt x="1011" y="315"/>
                  </a:cubicBezTo>
                  <a:cubicBezTo>
                    <a:pt x="1016" y="318"/>
                    <a:pt x="1027" y="319"/>
                    <a:pt x="1030" y="323"/>
                  </a:cubicBezTo>
                  <a:cubicBezTo>
                    <a:pt x="1037" y="330"/>
                    <a:pt x="1039" y="353"/>
                    <a:pt x="1036" y="362"/>
                  </a:cubicBezTo>
                  <a:cubicBezTo>
                    <a:pt x="1035" y="367"/>
                    <a:pt x="1029" y="377"/>
                    <a:pt x="1025" y="376"/>
                  </a:cubicBezTo>
                  <a:cubicBezTo>
                    <a:pt x="1019" y="374"/>
                    <a:pt x="1021" y="360"/>
                    <a:pt x="1019" y="355"/>
                  </a:cubicBezTo>
                  <a:cubicBezTo>
                    <a:pt x="1015" y="346"/>
                    <a:pt x="1005" y="329"/>
                    <a:pt x="998" y="323"/>
                  </a:cubicBezTo>
                  <a:cubicBezTo>
                    <a:pt x="991" y="316"/>
                    <a:pt x="969" y="311"/>
                    <a:pt x="962" y="304"/>
                  </a:cubicBezTo>
                  <a:cubicBezTo>
                    <a:pt x="954" y="296"/>
                    <a:pt x="952" y="266"/>
                    <a:pt x="941" y="264"/>
                  </a:cubicBezTo>
                  <a:cubicBezTo>
                    <a:pt x="933" y="262"/>
                    <a:pt x="918" y="277"/>
                    <a:pt x="915" y="285"/>
                  </a:cubicBezTo>
                  <a:cubicBezTo>
                    <a:pt x="913" y="288"/>
                    <a:pt x="917" y="296"/>
                    <a:pt x="915" y="298"/>
                  </a:cubicBezTo>
                  <a:cubicBezTo>
                    <a:pt x="910" y="302"/>
                    <a:pt x="894" y="293"/>
                    <a:pt x="888" y="296"/>
                  </a:cubicBezTo>
                  <a:cubicBezTo>
                    <a:pt x="882" y="299"/>
                    <a:pt x="876" y="314"/>
                    <a:pt x="871" y="319"/>
                  </a:cubicBezTo>
                  <a:cubicBezTo>
                    <a:pt x="865" y="324"/>
                    <a:pt x="847" y="328"/>
                    <a:pt x="845" y="336"/>
                  </a:cubicBezTo>
                  <a:cubicBezTo>
                    <a:pt x="842" y="345"/>
                    <a:pt x="861" y="361"/>
                    <a:pt x="858" y="370"/>
                  </a:cubicBezTo>
                  <a:cubicBezTo>
                    <a:pt x="857" y="374"/>
                    <a:pt x="849" y="381"/>
                    <a:pt x="845" y="379"/>
                  </a:cubicBezTo>
                  <a:cubicBezTo>
                    <a:pt x="838" y="377"/>
                    <a:pt x="841" y="355"/>
                    <a:pt x="835" y="351"/>
                  </a:cubicBezTo>
                  <a:cubicBezTo>
                    <a:pt x="832" y="349"/>
                    <a:pt x="823" y="349"/>
                    <a:pt x="820" y="351"/>
                  </a:cubicBezTo>
                  <a:cubicBezTo>
                    <a:pt x="811" y="356"/>
                    <a:pt x="799" y="374"/>
                    <a:pt x="795" y="383"/>
                  </a:cubicBezTo>
                  <a:cubicBezTo>
                    <a:pt x="793" y="390"/>
                    <a:pt x="793" y="404"/>
                    <a:pt x="795" y="410"/>
                  </a:cubicBezTo>
                  <a:cubicBezTo>
                    <a:pt x="800" y="424"/>
                    <a:pt x="828" y="441"/>
                    <a:pt x="833" y="455"/>
                  </a:cubicBezTo>
                  <a:cubicBezTo>
                    <a:pt x="835" y="460"/>
                    <a:pt x="838" y="473"/>
                    <a:pt x="833" y="474"/>
                  </a:cubicBezTo>
                  <a:cubicBezTo>
                    <a:pt x="828" y="476"/>
                    <a:pt x="822" y="460"/>
                    <a:pt x="818" y="455"/>
                  </a:cubicBezTo>
                  <a:cubicBezTo>
                    <a:pt x="810" y="447"/>
                    <a:pt x="793" y="430"/>
                    <a:pt x="782" y="427"/>
                  </a:cubicBezTo>
                  <a:cubicBezTo>
                    <a:pt x="777" y="425"/>
                    <a:pt x="766" y="427"/>
                    <a:pt x="761" y="429"/>
                  </a:cubicBezTo>
                  <a:cubicBezTo>
                    <a:pt x="756" y="430"/>
                    <a:pt x="746" y="435"/>
                    <a:pt x="744" y="440"/>
                  </a:cubicBezTo>
                  <a:cubicBezTo>
                    <a:pt x="742" y="448"/>
                    <a:pt x="752" y="464"/>
                    <a:pt x="757" y="470"/>
                  </a:cubicBezTo>
                  <a:cubicBezTo>
                    <a:pt x="761" y="477"/>
                    <a:pt x="777" y="485"/>
                    <a:pt x="778" y="492"/>
                  </a:cubicBezTo>
                  <a:cubicBezTo>
                    <a:pt x="779" y="498"/>
                    <a:pt x="769" y="507"/>
                    <a:pt x="766" y="512"/>
                  </a:cubicBezTo>
                  <a:cubicBezTo>
                    <a:pt x="763" y="517"/>
                    <a:pt x="756" y="525"/>
                    <a:pt x="754" y="530"/>
                  </a:cubicBezTo>
                  <a:cubicBezTo>
                    <a:pt x="752" y="533"/>
                    <a:pt x="748" y="540"/>
                    <a:pt x="749" y="543"/>
                  </a:cubicBezTo>
                  <a:cubicBezTo>
                    <a:pt x="750" y="550"/>
                    <a:pt x="770" y="560"/>
                    <a:pt x="765" y="565"/>
                  </a:cubicBezTo>
                  <a:cubicBezTo>
                    <a:pt x="759" y="572"/>
                    <a:pt x="740" y="555"/>
                    <a:pt x="736" y="547"/>
                  </a:cubicBezTo>
                  <a:cubicBezTo>
                    <a:pt x="733" y="542"/>
                    <a:pt x="733" y="528"/>
                    <a:pt x="736" y="523"/>
                  </a:cubicBezTo>
                  <a:cubicBezTo>
                    <a:pt x="739" y="514"/>
                    <a:pt x="761" y="504"/>
                    <a:pt x="761" y="495"/>
                  </a:cubicBezTo>
                  <a:cubicBezTo>
                    <a:pt x="762" y="490"/>
                    <a:pt x="753" y="483"/>
                    <a:pt x="750" y="479"/>
                  </a:cubicBezTo>
                  <a:cubicBezTo>
                    <a:pt x="747" y="475"/>
                    <a:pt x="740" y="468"/>
                    <a:pt x="736" y="466"/>
                  </a:cubicBezTo>
                  <a:cubicBezTo>
                    <a:pt x="729" y="463"/>
                    <a:pt x="713" y="462"/>
                    <a:pt x="706" y="465"/>
                  </a:cubicBezTo>
                  <a:cubicBezTo>
                    <a:pt x="698" y="468"/>
                    <a:pt x="683" y="481"/>
                    <a:pt x="678" y="488"/>
                  </a:cubicBezTo>
                  <a:cubicBezTo>
                    <a:pt x="676" y="491"/>
                    <a:pt x="675" y="500"/>
                    <a:pt x="672" y="502"/>
                  </a:cubicBezTo>
                  <a:cubicBezTo>
                    <a:pt x="668" y="504"/>
                    <a:pt x="657" y="501"/>
                    <a:pt x="653" y="504"/>
                  </a:cubicBezTo>
                  <a:cubicBezTo>
                    <a:pt x="650" y="506"/>
                    <a:pt x="646" y="513"/>
                    <a:pt x="646" y="517"/>
                  </a:cubicBezTo>
                  <a:cubicBezTo>
                    <a:pt x="644" y="527"/>
                    <a:pt x="653" y="547"/>
                    <a:pt x="657" y="557"/>
                  </a:cubicBezTo>
                  <a:cubicBezTo>
                    <a:pt x="661" y="565"/>
                    <a:pt x="673" y="579"/>
                    <a:pt x="675" y="588"/>
                  </a:cubicBezTo>
                  <a:cubicBezTo>
                    <a:pt x="676" y="594"/>
                    <a:pt x="676" y="606"/>
                    <a:pt x="674" y="612"/>
                  </a:cubicBezTo>
                  <a:cubicBezTo>
                    <a:pt x="673" y="614"/>
                    <a:pt x="668" y="616"/>
                    <a:pt x="668" y="618"/>
                  </a:cubicBezTo>
                  <a:cubicBezTo>
                    <a:pt x="669" y="627"/>
                    <a:pt x="690" y="633"/>
                    <a:pt x="695" y="640"/>
                  </a:cubicBezTo>
                  <a:cubicBezTo>
                    <a:pt x="699" y="646"/>
                    <a:pt x="709" y="661"/>
                    <a:pt x="704" y="666"/>
                  </a:cubicBezTo>
                  <a:cubicBezTo>
                    <a:pt x="701" y="669"/>
                    <a:pt x="691" y="659"/>
                    <a:pt x="686" y="660"/>
                  </a:cubicBezTo>
                  <a:cubicBezTo>
                    <a:pt x="679" y="661"/>
                    <a:pt x="667" y="684"/>
                    <a:pt x="661" y="679"/>
                  </a:cubicBezTo>
                  <a:cubicBezTo>
                    <a:pt x="655" y="674"/>
                    <a:pt x="677" y="659"/>
                    <a:pt x="677" y="651"/>
                  </a:cubicBezTo>
                  <a:cubicBezTo>
                    <a:pt x="677" y="646"/>
                    <a:pt x="672" y="636"/>
                    <a:pt x="667" y="633"/>
                  </a:cubicBezTo>
                  <a:cubicBezTo>
                    <a:pt x="663" y="630"/>
                    <a:pt x="648" y="634"/>
                    <a:pt x="646" y="630"/>
                  </a:cubicBezTo>
                  <a:cubicBezTo>
                    <a:pt x="643" y="625"/>
                    <a:pt x="652" y="616"/>
                    <a:pt x="653" y="612"/>
                  </a:cubicBezTo>
                  <a:cubicBezTo>
                    <a:pt x="654" y="607"/>
                    <a:pt x="655" y="597"/>
                    <a:pt x="654" y="592"/>
                  </a:cubicBezTo>
                  <a:cubicBezTo>
                    <a:pt x="653" y="579"/>
                    <a:pt x="645" y="555"/>
                    <a:pt x="640" y="544"/>
                  </a:cubicBezTo>
                  <a:cubicBezTo>
                    <a:pt x="638" y="540"/>
                    <a:pt x="634" y="529"/>
                    <a:pt x="630" y="529"/>
                  </a:cubicBezTo>
                  <a:cubicBezTo>
                    <a:pt x="622" y="529"/>
                    <a:pt x="618" y="551"/>
                    <a:pt x="611" y="554"/>
                  </a:cubicBezTo>
                  <a:cubicBezTo>
                    <a:pt x="605" y="556"/>
                    <a:pt x="591" y="547"/>
                    <a:pt x="586" y="551"/>
                  </a:cubicBezTo>
                  <a:cubicBezTo>
                    <a:pt x="583" y="554"/>
                    <a:pt x="587" y="565"/>
                    <a:pt x="586" y="569"/>
                  </a:cubicBezTo>
                  <a:cubicBezTo>
                    <a:pt x="582" y="579"/>
                    <a:pt x="563" y="591"/>
                    <a:pt x="559" y="601"/>
                  </a:cubicBezTo>
                  <a:cubicBezTo>
                    <a:pt x="559" y="603"/>
                    <a:pt x="561" y="608"/>
                    <a:pt x="559" y="610"/>
                  </a:cubicBezTo>
                  <a:cubicBezTo>
                    <a:pt x="557" y="613"/>
                    <a:pt x="548" y="611"/>
                    <a:pt x="545" y="613"/>
                  </a:cubicBezTo>
                  <a:cubicBezTo>
                    <a:pt x="541" y="616"/>
                    <a:pt x="535" y="626"/>
                    <a:pt x="533" y="631"/>
                  </a:cubicBezTo>
                  <a:cubicBezTo>
                    <a:pt x="532" y="636"/>
                    <a:pt x="536" y="646"/>
                    <a:pt x="533" y="649"/>
                  </a:cubicBezTo>
                  <a:cubicBezTo>
                    <a:pt x="530" y="651"/>
                    <a:pt x="522" y="645"/>
                    <a:pt x="519" y="646"/>
                  </a:cubicBezTo>
                  <a:cubicBezTo>
                    <a:pt x="513" y="647"/>
                    <a:pt x="502" y="654"/>
                    <a:pt x="499" y="659"/>
                  </a:cubicBezTo>
                  <a:cubicBezTo>
                    <a:pt x="495" y="664"/>
                    <a:pt x="489" y="677"/>
                    <a:pt x="492" y="683"/>
                  </a:cubicBezTo>
                  <a:cubicBezTo>
                    <a:pt x="495" y="687"/>
                    <a:pt x="509" y="685"/>
                    <a:pt x="514" y="686"/>
                  </a:cubicBezTo>
                  <a:cubicBezTo>
                    <a:pt x="522" y="688"/>
                    <a:pt x="538" y="692"/>
                    <a:pt x="545" y="696"/>
                  </a:cubicBezTo>
                  <a:cubicBezTo>
                    <a:pt x="550" y="699"/>
                    <a:pt x="556" y="709"/>
                    <a:pt x="560" y="712"/>
                  </a:cubicBezTo>
                  <a:cubicBezTo>
                    <a:pt x="567" y="716"/>
                    <a:pt x="582" y="718"/>
                    <a:pt x="590" y="720"/>
                  </a:cubicBezTo>
                  <a:cubicBezTo>
                    <a:pt x="596" y="721"/>
                    <a:pt x="613" y="721"/>
                    <a:pt x="613" y="727"/>
                  </a:cubicBezTo>
                  <a:cubicBezTo>
                    <a:pt x="613" y="732"/>
                    <a:pt x="599" y="733"/>
                    <a:pt x="594" y="733"/>
                  </a:cubicBezTo>
                  <a:cubicBezTo>
                    <a:pt x="586" y="733"/>
                    <a:pt x="568" y="730"/>
                    <a:pt x="560" y="726"/>
                  </a:cubicBezTo>
                  <a:cubicBezTo>
                    <a:pt x="554" y="723"/>
                    <a:pt x="543" y="712"/>
                    <a:pt x="537" y="709"/>
                  </a:cubicBezTo>
                  <a:cubicBezTo>
                    <a:pt x="530" y="707"/>
                    <a:pt x="516" y="708"/>
                    <a:pt x="509" y="705"/>
                  </a:cubicBezTo>
                  <a:cubicBezTo>
                    <a:pt x="504" y="704"/>
                    <a:pt x="497" y="694"/>
                    <a:pt x="492" y="694"/>
                  </a:cubicBezTo>
                  <a:cubicBezTo>
                    <a:pt x="487" y="694"/>
                    <a:pt x="476" y="699"/>
                    <a:pt x="473" y="704"/>
                  </a:cubicBezTo>
                  <a:cubicBezTo>
                    <a:pt x="469" y="710"/>
                    <a:pt x="467" y="727"/>
                    <a:pt x="468" y="735"/>
                  </a:cubicBezTo>
                  <a:cubicBezTo>
                    <a:pt x="470" y="742"/>
                    <a:pt x="478" y="754"/>
                    <a:pt x="483" y="759"/>
                  </a:cubicBezTo>
                  <a:cubicBezTo>
                    <a:pt x="487" y="764"/>
                    <a:pt x="497" y="770"/>
                    <a:pt x="503" y="772"/>
                  </a:cubicBezTo>
                  <a:cubicBezTo>
                    <a:pt x="510" y="774"/>
                    <a:pt x="528" y="772"/>
                    <a:pt x="536" y="775"/>
                  </a:cubicBezTo>
                  <a:cubicBezTo>
                    <a:pt x="540" y="776"/>
                    <a:pt x="548" y="783"/>
                    <a:pt x="553" y="784"/>
                  </a:cubicBezTo>
                  <a:cubicBezTo>
                    <a:pt x="558" y="786"/>
                    <a:pt x="575" y="780"/>
                    <a:pt x="576" y="786"/>
                  </a:cubicBezTo>
                  <a:cubicBezTo>
                    <a:pt x="576" y="791"/>
                    <a:pt x="562" y="793"/>
                    <a:pt x="557" y="794"/>
                  </a:cubicBezTo>
                  <a:cubicBezTo>
                    <a:pt x="548" y="794"/>
                    <a:pt x="533" y="784"/>
                    <a:pt x="524" y="782"/>
                  </a:cubicBezTo>
                  <a:cubicBezTo>
                    <a:pt x="517" y="781"/>
                    <a:pt x="501" y="777"/>
                    <a:pt x="496" y="782"/>
                  </a:cubicBezTo>
                  <a:cubicBezTo>
                    <a:pt x="492" y="786"/>
                    <a:pt x="492" y="801"/>
                    <a:pt x="495" y="806"/>
                  </a:cubicBezTo>
                  <a:cubicBezTo>
                    <a:pt x="498" y="812"/>
                    <a:pt x="517" y="814"/>
                    <a:pt x="520" y="821"/>
                  </a:cubicBezTo>
                  <a:cubicBezTo>
                    <a:pt x="521" y="825"/>
                    <a:pt x="517" y="837"/>
                    <a:pt x="513" y="837"/>
                  </a:cubicBezTo>
                  <a:cubicBezTo>
                    <a:pt x="509" y="837"/>
                    <a:pt x="510" y="826"/>
                    <a:pt x="507" y="823"/>
                  </a:cubicBezTo>
                  <a:cubicBezTo>
                    <a:pt x="504" y="819"/>
                    <a:pt x="493" y="819"/>
                    <a:pt x="489" y="815"/>
                  </a:cubicBezTo>
                  <a:cubicBezTo>
                    <a:pt x="485" y="811"/>
                    <a:pt x="482" y="799"/>
                    <a:pt x="481" y="793"/>
                  </a:cubicBezTo>
                  <a:cubicBezTo>
                    <a:pt x="480" y="788"/>
                    <a:pt x="483" y="779"/>
                    <a:pt x="481" y="776"/>
                  </a:cubicBezTo>
                  <a:cubicBezTo>
                    <a:pt x="477" y="768"/>
                    <a:pt x="459" y="761"/>
                    <a:pt x="455" y="753"/>
                  </a:cubicBezTo>
                  <a:cubicBezTo>
                    <a:pt x="453" y="748"/>
                    <a:pt x="460" y="733"/>
                    <a:pt x="455" y="731"/>
                  </a:cubicBezTo>
                  <a:cubicBezTo>
                    <a:pt x="447" y="727"/>
                    <a:pt x="432" y="747"/>
                    <a:pt x="427" y="755"/>
                  </a:cubicBezTo>
                  <a:cubicBezTo>
                    <a:pt x="423" y="760"/>
                    <a:pt x="416" y="775"/>
                    <a:pt x="419" y="781"/>
                  </a:cubicBezTo>
                  <a:cubicBezTo>
                    <a:pt x="422" y="786"/>
                    <a:pt x="435" y="785"/>
                    <a:pt x="439" y="789"/>
                  </a:cubicBezTo>
                  <a:cubicBezTo>
                    <a:pt x="444" y="794"/>
                    <a:pt x="445" y="808"/>
                    <a:pt x="448" y="814"/>
                  </a:cubicBezTo>
                  <a:cubicBezTo>
                    <a:pt x="451" y="822"/>
                    <a:pt x="458" y="836"/>
                    <a:pt x="464" y="842"/>
                  </a:cubicBezTo>
                  <a:cubicBezTo>
                    <a:pt x="467" y="845"/>
                    <a:pt x="474" y="850"/>
                    <a:pt x="478" y="851"/>
                  </a:cubicBezTo>
                  <a:cubicBezTo>
                    <a:pt x="483" y="853"/>
                    <a:pt x="493" y="847"/>
                    <a:pt x="498" y="849"/>
                  </a:cubicBezTo>
                  <a:cubicBezTo>
                    <a:pt x="500" y="850"/>
                    <a:pt x="504" y="858"/>
                    <a:pt x="501" y="858"/>
                  </a:cubicBezTo>
                  <a:cubicBezTo>
                    <a:pt x="498" y="858"/>
                    <a:pt x="484" y="856"/>
                    <a:pt x="479" y="858"/>
                  </a:cubicBezTo>
                  <a:cubicBezTo>
                    <a:pt x="476" y="859"/>
                    <a:pt x="472" y="867"/>
                    <a:pt x="468" y="866"/>
                  </a:cubicBezTo>
                  <a:cubicBezTo>
                    <a:pt x="461" y="866"/>
                    <a:pt x="455" y="850"/>
                    <a:pt x="451" y="844"/>
                  </a:cubicBezTo>
                  <a:cubicBezTo>
                    <a:pt x="446" y="835"/>
                    <a:pt x="436" y="818"/>
                    <a:pt x="432" y="809"/>
                  </a:cubicBezTo>
                  <a:cubicBezTo>
                    <a:pt x="430" y="805"/>
                    <a:pt x="429" y="797"/>
                    <a:pt x="426" y="794"/>
                  </a:cubicBezTo>
                  <a:cubicBezTo>
                    <a:pt x="422" y="791"/>
                    <a:pt x="411" y="788"/>
                    <a:pt x="407" y="790"/>
                  </a:cubicBezTo>
                  <a:cubicBezTo>
                    <a:pt x="403" y="791"/>
                    <a:pt x="401" y="801"/>
                    <a:pt x="398" y="804"/>
                  </a:cubicBezTo>
                  <a:cubicBezTo>
                    <a:pt x="395" y="808"/>
                    <a:pt x="384" y="814"/>
                    <a:pt x="383" y="819"/>
                  </a:cubicBezTo>
                  <a:cubicBezTo>
                    <a:pt x="382" y="826"/>
                    <a:pt x="395" y="836"/>
                    <a:pt x="395" y="843"/>
                  </a:cubicBezTo>
                  <a:cubicBezTo>
                    <a:pt x="394" y="848"/>
                    <a:pt x="385" y="854"/>
                    <a:pt x="383" y="859"/>
                  </a:cubicBezTo>
                  <a:cubicBezTo>
                    <a:pt x="381" y="866"/>
                    <a:pt x="381" y="881"/>
                    <a:pt x="383" y="888"/>
                  </a:cubicBezTo>
                  <a:cubicBezTo>
                    <a:pt x="386" y="899"/>
                    <a:pt x="402" y="917"/>
                    <a:pt x="405" y="928"/>
                  </a:cubicBezTo>
                  <a:cubicBezTo>
                    <a:pt x="407" y="935"/>
                    <a:pt x="401" y="950"/>
                    <a:pt x="405" y="955"/>
                  </a:cubicBezTo>
                  <a:cubicBezTo>
                    <a:pt x="411" y="962"/>
                    <a:pt x="432" y="960"/>
                    <a:pt x="441" y="960"/>
                  </a:cubicBezTo>
                  <a:cubicBezTo>
                    <a:pt x="451" y="961"/>
                    <a:pt x="472" y="963"/>
                    <a:pt x="480" y="957"/>
                  </a:cubicBezTo>
                  <a:cubicBezTo>
                    <a:pt x="483" y="954"/>
                    <a:pt x="482" y="945"/>
                    <a:pt x="485" y="942"/>
                  </a:cubicBezTo>
                  <a:cubicBezTo>
                    <a:pt x="487" y="940"/>
                    <a:pt x="495" y="942"/>
                    <a:pt x="499" y="940"/>
                  </a:cubicBezTo>
                  <a:cubicBezTo>
                    <a:pt x="504" y="938"/>
                    <a:pt x="511" y="924"/>
                    <a:pt x="515" y="927"/>
                  </a:cubicBezTo>
                  <a:cubicBezTo>
                    <a:pt x="521" y="931"/>
                    <a:pt x="505" y="947"/>
                    <a:pt x="504" y="954"/>
                  </a:cubicBezTo>
                  <a:cubicBezTo>
                    <a:pt x="504" y="959"/>
                    <a:pt x="508" y="969"/>
                    <a:pt x="510" y="974"/>
                  </a:cubicBezTo>
                  <a:cubicBezTo>
                    <a:pt x="512" y="978"/>
                    <a:pt x="518" y="987"/>
                    <a:pt x="522" y="991"/>
                  </a:cubicBezTo>
                  <a:cubicBezTo>
                    <a:pt x="525" y="993"/>
                    <a:pt x="536" y="993"/>
                    <a:pt x="536" y="996"/>
                  </a:cubicBezTo>
                  <a:cubicBezTo>
                    <a:pt x="535" y="1002"/>
                    <a:pt x="519" y="1000"/>
                    <a:pt x="514" y="998"/>
                  </a:cubicBezTo>
                  <a:cubicBezTo>
                    <a:pt x="508" y="996"/>
                    <a:pt x="502" y="984"/>
                    <a:pt x="499" y="978"/>
                  </a:cubicBezTo>
                  <a:cubicBezTo>
                    <a:pt x="496" y="974"/>
                    <a:pt x="497" y="961"/>
                    <a:pt x="492" y="959"/>
                  </a:cubicBezTo>
                  <a:cubicBezTo>
                    <a:pt x="489" y="958"/>
                    <a:pt x="482" y="965"/>
                    <a:pt x="478" y="966"/>
                  </a:cubicBezTo>
                  <a:cubicBezTo>
                    <a:pt x="467" y="969"/>
                    <a:pt x="444" y="969"/>
                    <a:pt x="433" y="972"/>
                  </a:cubicBezTo>
                  <a:cubicBezTo>
                    <a:pt x="428" y="973"/>
                    <a:pt x="418" y="974"/>
                    <a:pt x="414" y="977"/>
                  </a:cubicBezTo>
                  <a:cubicBezTo>
                    <a:pt x="410" y="980"/>
                    <a:pt x="403" y="986"/>
                    <a:pt x="403" y="991"/>
                  </a:cubicBezTo>
                  <a:cubicBezTo>
                    <a:pt x="403" y="997"/>
                    <a:pt x="413" y="1006"/>
                    <a:pt x="417" y="1010"/>
                  </a:cubicBezTo>
                  <a:cubicBezTo>
                    <a:pt x="423" y="1014"/>
                    <a:pt x="436" y="1020"/>
                    <a:pt x="442" y="1025"/>
                  </a:cubicBezTo>
                  <a:cubicBezTo>
                    <a:pt x="451" y="1031"/>
                    <a:pt x="469" y="1046"/>
                    <a:pt x="475" y="1055"/>
                  </a:cubicBezTo>
                  <a:cubicBezTo>
                    <a:pt x="480" y="1062"/>
                    <a:pt x="484" y="1079"/>
                    <a:pt x="486" y="1087"/>
                  </a:cubicBezTo>
                  <a:cubicBezTo>
                    <a:pt x="489" y="1095"/>
                    <a:pt x="492" y="1111"/>
                    <a:pt x="496" y="1118"/>
                  </a:cubicBezTo>
                  <a:cubicBezTo>
                    <a:pt x="499" y="1123"/>
                    <a:pt x="512" y="1129"/>
                    <a:pt x="514" y="1135"/>
                  </a:cubicBezTo>
                  <a:cubicBezTo>
                    <a:pt x="515" y="1137"/>
                    <a:pt x="516" y="1145"/>
                    <a:pt x="513" y="1146"/>
                  </a:cubicBezTo>
                  <a:cubicBezTo>
                    <a:pt x="505" y="1149"/>
                    <a:pt x="498" y="1121"/>
                    <a:pt x="489" y="1121"/>
                  </a:cubicBezTo>
                  <a:cubicBezTo>
                    <a:pt x="486" y="1122"/>
                    <a:pt x="483" y="1130"/>
                    <a:pt x="481" y="1133"/>
                  </a:cubicBezTo>
                  <a:cubicBezTo>
                    <a:pt x="476" y="1137"/>
                    <a:pt x="461" y="1140"/>
                    <a:pt x="457" y="1145"/>
                  </a:cubicBezTo>
                  <a:cubicBezTo>
                    <a:pt x="453" y="1150"/>
                    <a:pt x="455" y="1164"/>
                    <a:pt x="451" y="1169"/>
                  </a:cubicBezTo>
                  <a:cubicBezTo>
                    <a:pt x="447" y="1174"/>
                    <a:pt x="431" y="1188"/>
                    <a:pt x="427" y="1183"/>
                  </a:cubicBezTo>
                  <a:cubicBezTo>
                    <a:pt x="422" y="1178"/>
                    <a:pt x="441" y="1167"/>
                    <a:pt x="444" y="1160"/>
                  </a:cubicBezTo>
                  <a:cubicBezTo>
                    <a:pt x="446" y="1155"/>
                    <a:pt x="446" y="1143"/>
                    <a:pt x="450" y="1138"/>
                  </a:cubicBezTo>
                  <a:cubicBezTo>
                    <a:pt x="452" y="1134"/>
                    <a:pt x="463" y="1132"/>
                    <a:pt x="467" y="1128"/>
                  </a:cubicBezTo>
                  <a:cubicBezTo>
                    <a:pt x="470" y="1124"/>
                    <a:pt x="477" y="1115"/>
                    <a:pt x="477" y="1110"/>
                  </a:cubicBezTo>
                  <a:cubicBezTo>
                    <a:pt x="478" y="1096"/>
                    <a:pt x="465" y="1070"/>
                    <a:pt x="458" y="1058"/>
                  </a:cubicBezTo>
                  <a:cubicBezTo>
                    <a:pt x="455" y="1053"/>
                    <a:pt x="449" y="1042"/>
                    <a:pt x="444" y="1039"/>
                  </a:cubicBezTo>
                  <a:cubicBezTo>
                    <a:pt x="440" y="1036"/>
                    <a:pt x="430" y="1034"/>
                    <a:pt x="425" y="1035"/>
                  </a:cubicBezTo>
                  <a:cubicBezTo>
                    <a:pt x="422" y="1036"/>
                    <a:pt x="416" y="1041"/>
                    <a:pt x="415" y="1044"/>
                  </a:cubicBezTo>
                  <a:cubicBezTo>
                    <a:pt x="413" y="1051"/>
                    <a:pt x="422" y="1065"/>
                    <a:pt x="422" y="1072"/>
                  </a:cubicBezTo>
                  <a:cubicBezTo>
                    <a:pt x="422" y="1076"/>
                    <a:pt x="423" y="1085"/>
                    <a:pt x="420" y="1087"/>
                  </a:cubicBezTo>
                  <a:cubicBezTo>
                    <a:pt x="415" y="1091"/>
                    <a:pt x="402" y="1083"/>
                    <a:pt x="395" y="1083"/>
                  </a:cubicBezTo>
                  <a:cubicBezTo>
                    <a:pt x="388" y="1084"/>
                    <a:pt x="374" y="1090"/>
                    <a:pt x="367" y="1092"/>
                  </a:cubicBezTo>
                  <a:cubicBezTo>
                    <a:pt x="361" y="1094"/>
                    <a:pt x="348" y="1103"/>
                    <a:pt x="342" y="1100"/>
                  </a:cubicBezTo>
                  <a:cubicBezTo>
                    <a:pt x="340" y="1098"/>
                    <a:pt x="341" y="1091"/>
                    <a:pt x="342" y="1088"/>
                  </a:cubicBezTo>
                  <a:cubicBezTo>
                    <a:pt x="345" y="1084"/>
                    <a:pt x="355" y="1083"/>
                    <a:pt x="359" y="1082"/>
                  </a:cubicBezTo>
                  <a:cubicBezTo>
                    <a:pt x="366" y="1080"/>
                    <a:pt x="379" y="1078"/>
                    <a:pt x="386" y="1077"/>
                  </a:cubicBezTo>
                  <a:cubicBezTo>
                    <a:pt x="392" y="1076"/>
                    <a:pt x="407" y="1080"/>
                    <a:pt x="411" y="1075"/>
                  </a:cubicBezTo>
                  <a:cubicBezTo>
                    <a:pt x="413" y="1071"/>
                    <a:pt x="405" y="1061"/>
                    <a:pt x="404" y="1056"/>
                  </a:cubicBezTo>
                  <a:cubicBezTo>
                    <a:pt x="403" y="1053"/>
                    <a:pt x="401" y="1045"/>
                    <a:pt x="402" y="1042"/>
                  </a:cubicBezTo>
                  <a:cubicBezTo>
                    <a:pt x="403" y="1038"/>
                    <a:pt x="413" y="1034"/>
                    <a:pt x="413" y="1030"/>
                  </a:cubicBezTo>
                  <a:cubicBezTo>
                    <a:pt x="412" y="1026"/>
                    <a:pt x="402" y="1024"/>
                    <a:pt x="399" y="1021"/>
                  </a:cubicBezTo>
                  <a:cubicBezTo>
                    <a:pt x="394" y="1016"/>
                    <a:pt x="388" y="1003"/>
                    <a:pt x="382" y="1000"/>
                  </a:cubicBezTo>
                  <a:cubicBezTo>
                    <a:pt x="379" y="999"/>
                    <a:pt x="371" y="1001"/>
                    <a:pt x="368" y="1002"/>
                  </a:cubicBezTo>
                  <a:cubicBezTo>
                    <a:pt x="359" y="1004"/>
                    <a:pt x="338" y="1024"/>
                    <a:pt x="333" y="1016"/>
                  </a:cubicBezTo>
                  <a:cubicBezTo>
                    <a:pt x="328" y="1008"/>
                    <a:pt x="366" y="1001"/>
                    <a:pt x="364" y="992"/>
                  </a:cubicBezTo>
                  <a:cubicBezTo>
                    <a:pt x="364" y="988"/>
                    <a:pt x="355" y="988"/>
                    <a:pt x="352" y="987"/>
                  </a:cubicBezTo>
                  <a:cubicBezTo>
                    <a:pt x="347" y="986"/>
                    <a:pt x="337" y="986"/>
                    <a:pt x="333" y="984"/>
                  </a:cubicBezTo>
                  <a:cubicBezTo>
                    <a:pt x="327" y="981"/>
                    <a:pt x="320" y="970"/>
                    <a:pt x="315" y="966"/>
                  </a:cubicBezTo>
                  <a:cubicBezTo>
                    <a:pt x="310" y="962"/>
                    <a:pt x="298" y="952"/>
                    <a:pt x="293" y="956"/>
                  </a:cubicBezTo>
                  <a:cubicBezTo>
                    <a:pt x="290" y="957"/>
                    <a:pt x="295" y="967"/>
                    <a:pt x="293" y="970"/>
                  </a:cubicBezTo>
                  <a:cubicBezTo>
                    <a:pt x="291" y="975"/>
                    <a:pt x="280" y="982"/>
                    <a:pt x="275" y="987"/>
                  </a:cubicBezTo>
                  <a:cubicBezTo>
                    <a:pt x="270" y="993"/>
                    <a:pt x="258" y="1004"/>
                    <a:pt x="253" y="1011"/>
                  </a:cubicBezTo>
                  <a:cubicBezTo>
                    <a:pt x="249" y="1017"/>
                    <a:pt x="241" y="1031"/>
                    <a:pt x="242" y="1038"/>
                  </a:cubicBezTo>
                  <a:cubicBezTo>
                    <a:pt x="243" y="1043"/>
                    <a:pt x="253" y="1050"/>
                    <a:pt x="256" y="1054"/>
                  </a:cubicBezTo>
                  <a:cubicBezTo>
                    <a:pt x="260" y="1058"/>
                    <a:pt x="268" y="1067"/>
                    <a:pt x="272" y="1070"/>
                  </a:cubicBezTo>
                  <a:cubicBezTo>
                    <a:pt x="277" y="1074"/>
                    <a:pt x="288" y="1079"/>
                    <a:pt x="294" y="1081"/>
                  </a:cubicBezTo>
                  <a:cubicBezTo>
                    <a:pt x="296" y="1081"/>
                    <a:pt x="299" y="1083"/>
                    <a:pt x="301" y="1082"/>
                  </a:cubicBezTo>
                  <a:cubicBezTo>
                    <a:pt x="305" y="1078"/>
                    <a:pt x="295" y="1060"/>
                    <a:pt x="301" y="1057"/>
                  </a:cubicBezTo>
                  <a:cubicBezTo>
                    <a:pt x="303" y="1056"/>
                    <a:pt x="308" y="1061"/>
                    <a:pt x="309" y="1064"/>
                  </a:cubicBezTo>
                  <a:cubicBezTo>
                    <a:pt x="312" y="1070"/>
                    <a:pt x="306" y="1084"/>
                    <a:pt x="308" y="1090"/>
                  </a:cubicBezTo>
                  <a:cubicBezTo>
                    <a:pt x="311" y="1096"/>
                    <a:pt x="329" y="1103"/>
                    <a:pt x="326" y="1109"/>
                  </a:cubicBezTo>
                  <a:cubicBezTo>
                    <a:pt x="324" y="1112"/>
                    <a:pt x="315" y="1108"/>
                    <a:pt x="311" y="1106"/>
                  </a:cubicBezTo>
                  <a:cubicBezTo>
                    <a:pt x="308" y="1105"/>
                    <a:pt x="304" y="1098"/>
                    <a:pt x="301" y="1097"/>
                  </a:cubicBezTo>
                  <a:cubicBezTo>
                    <a:pt x="298" y="1096"/>
                    <a:pt x="291" y="1098"/>
                    <a:pt x="287" y="1097"/>
                  </a:cubicBezTo>
                  <a:cubicBezTo>
                    <a:pt x="281" y="1094"/>
                    <a:pt x="274" y="1081"/>
                    <a:pt x="268" y="1078"/>
                  </a:cubicBezTo>
                  <a:cubicBezTo>
                    <a:pt x="264" y="1076"/>
                    <a:pt x="256" y="1075"/>
                    <a:pt x="252" y="1075"/>
                  </a:cubicBezTo>
                  <a:cubicBezTo>
                    <a:pt x="247" y="1075"/>
                    <a:pt x="236" y="1075"/>
                    <a:pt x="232" y="1078"/>
                  </a:cubicBezTo>
                  <a:cubicBezTo>
                    <a:pt x="227" y="1081"/>
                    <a:pt x="223" y="1093"/>
                    <a:pt x="220" y="1099"/>
                  </a:cubicBezTo>
                  <a:cubicBezTo>
                    <a:pt x="215" y="1108"/>
                    <a:pt x="204" y="1127"/>
                    <a:pt x="201" y="1137"/>
                  </a:cubicBezTo>
                  <a:cubicBezTo>
                    <a:pt x="200" y="1141"/>
                    <a:pt x="200" y="1150"/>
                    <a:pt x="201" y="1154"/>
                  </a:cubicBezTo>
                  <a:cubicBezTo>
                    <a:pt x="203" y="1158"/>
                    <a:pt x="213" y="1165"/>
                    <a:pt x="213" y="1170"/>
                  </a:cubicBezTo>
                  <a:cubicBezTo>
                    <a:pt x="212" y="1174"/>
                    <a:pt x="205" y="1180"/>
                    <a:pt x="201" y="1181"/>
                  </a:cubicBezTo>
                  <a:cubicBezTo>
                    <a:pt x="198" y="1182"/>
                    <a:pt x="192" y="1175"/>
                    <a:pt x="189" y="1176"/>
                  </a:cubicBezTo>
                  <a:cubicBezTo>
                    <a:pt x="183" y="1179"/>
                    <a:pt x="183" y="1196"/>
                    <a:pt x="181" y="1203"/>
                  </a:cubicBezTo>
                  <a:cubicBezTo>
                    <a:pt x="179" y="1213"/>
                    <a:pt x="167" y="1234"/>
                    <a:pt x="171" y="1245"/>
                  </a:cubicBezTo>
                  <a:cubicBezTo>
                    <a:pt x="173" y="1251"/>
                    <a:pt x="187" y="1260"/>
                    <a:pt x="194" y="1261"/>
                  </a:cubicBezTo>
                  <a:cubicBezTo>
                    <a:pt x="204" y="1262"/>
                    <a:pt x="220" y="1247"/>
                    <a:pt x="230" y="1244"/>
                  </a:cubicBezTo>
                  <a:cubicBezTo>
                    <a:pt x="238" y="1240"/>
                    <a:pt x="255" y="1236"/>
                    <a:pt x="263" y="1233"/>
                  </a:cubicBezTo>
                  <a:cubicBezTo>
                    <a:pt x="272" y="1230"/>
                    <a:pt x="293" y="1226"/>
                    <a:pt x="300" y="1219"/>
                  </a:cubicBezTo>
                  <a:cubicBezTo>
                    <a:pt x="304" y="1215"/>
                    <a:pt x="303" y="1202"/>
                    <a:pt x="307" y="1199"/>
                  </a:cubicBezTo>
                  <a:cubicBezTo>
                    <a:pt x="310" y="1197"/>
                    <a:pt x="317" y="1199"/>
                    <a:pt x="321" y="1199"/>
                  </a:cubicBezTo>
                  <a:cubicBezTo>
                    <a:pt x="326" y="1198"/>
                    <a:pt x="338" y="1197"/>
                    <a:pt x="343" y="1194"/>
                  </a:cubicBezTo>
                  <a:cubicBezTo>
                    <a:pt x="351" y="1191"/>
                    <a:pt x="363" y="1180"/>
                    <a:pt x="370" y="1177"/>
                  </a:cubicBezTo>
                  <a:cubicBezTo>
                    <a:pt x="375" y="1175"/>
                    <a:pt x="390" y="1167"/>
                    <a:pt x="393" y="1173"/>
                  </a:cubicBezTo>
                  <a:cubicBezTo>
                    <a:pt x="395" y="1178"/>
                    <a:pt x="379" y="1183"/>
                    <a:pt x="374" y="1187"/>
                  </a:cubicBezTo>
                  <a:cubicBezTo>
                    <a:pt x="366" y="1192"/>
                    <a:pt x="352" y="1204"/>
                    <a:pt x="343" y="1208"/>
                  </a:cubicBezTo>
                  <a:cubicBezTo>
                    <a:pt x="338" y="1210"/>
                    <a:pt x="324" y="1206"/>
                    <a:pt x="322" y="1210"/>
                  </a:cubicBezTo>
                  <a:cubicBezTo>
                    <a:pt x="319" y="1214"/>
                    <a:pt x="324" y="1224"/>
                    <a:pt x="327" y="1227"/>
                  </a:cubicBezTo>
                  <a:cubicBezTo>
                    <a:pt x="331" y="1229"/>
                    <a:pt x="342" y="1227"/>
                    <a:pt x="347" y="1227"/>
                  </a:cubicBezTo>
                  <a:cubicBezTo>
                    <a:pt x="352" y="1226"/>
                    <a:pt x="362" y="1221"/>
                    <a:pt x="367" y="1221"/>
                  </a:cubicBezTo>
                  <a:cubicBezTo>
                    <a:pt x="371" y="1221"/>
                    <a:pt x="380" y="1221"/>
                    <a:pt x="383" y="1224"/>
                  </a:cubicBezTo>
                  <a:cubicBezTo>
                    <a:pt x="387" y="1226"/>
                    <a:pt x="395" y="1235"/>
                    <a:pt x="393" y="1238"/>
                  </a:cubicBezTo>
                  <a:cubicBezTo>
                    <a:pt x="390" y="1242"/>
                    <a:pt x="379" y="1232"/>
                    <a:pt x="375" y="1231"/>
                  </a:cubicBezTo>
                  <a:cubicBezTo>
                    <a:pt x="371" y="1231"/>
                    <a:pt x="364" y="1231"/>
                    <a:pt x="360" y="1231"/>
                  </a:cubicBezTo>
                  <a:cubicBezTo>
                    <a:pt x="355" y="1232"/>
                    <a:pt x="345" y="1236"/>
                    <a:pt x="340" y="1236"/>
                  </a:cubicBezTo>
                  <a:cubicBezTo>
                    <a:pt x="332" y="1236"/>
                    <a:pt x="317" y="1229"/>
                    <a:pt x="309" y="1229"/>
                  </a:cubicBezTo>
                  <a:cubicBezTo>
                    <a:pt x="304" y="1230"/>
                    <a:pt x="293" y="1233"/>
                    <a:pt x="287" y="1235"/>
                  </a:cubicBezTo>
                  <a:cubicBezTo>
                    <a:pt x="279" y="1238"/>
                    <a:pt x="260" y="1243"/>
                    <a:pt x="253" y="1249"/>
                  </a:cubicBezTo>
                  <a:cubicBezTo>
                    <a:pt x="250" y="1252"/>
                    <a:pt x="248" y="1262"/>
                    <a:pt x="244" y="1264"/>
                  </a:cubicBezTo>
                  <a:cubicBezTo>
                    <a:pt x="240" y="1266"/>
                    <a:pt x="230" y="1262"/>
                    <a:pt x="226" y="1264"/>
                  </a:cubicBezTo>
                  <a:cubicBezTo>
                    <a:pt x="221" y="1265"/>
                    <a:pt x="211" y="1268"/>
                    <a:pt x="209" y="1272"/>
                  </a:cubicBezTo>
                  <a:cubicBezTo>
                    <a:pt x="205" y="1279"/>
                    <a:pt x="212" y="1296"/>
                    <a:pt x="214" y="1304"/>
                  </a:cubicBezTo>
                  <a:cubicBezTo>
                    <a:pt x="215" y="1310"/>
                    <a:pt x="214" y="1325"/>
                    <a:pt x="219" y="1329"/>
                  </a:cubicBezTo>
                  <a:cubicBezTo>
                    <a:pt x="224" y="1333"/>
                    <a:pt x="239" y="1328"/>
                    <a:pt x="245" y="1327"/>
                  </a:cubicBezTo>
                  <a:cubicBezTo>
                    <a:pt x="254" y="1325"/>
                    <a:pt x="271" y="1317"/>
                    <a:pt x="280" y="1314"/>
                  </a:cubicBezTo>
                  <a:cubicBezTo>
                    <a:pt x="286" y="1311"/>
                    <a:pt x="298" y="1306"/>
                    <a:pt x="305" y="1304"/>
                  </a:cubicBezTo>
                  <a:cubicBezTo>
                    <a:pt x="311" y="1303"/>
                    <a:pt x="323" y="1305"/>
                    <a:pt x="329" y="1303"/>
                  </a:cubicBezTo>
                  <a:cubicBezTo>
                    <a:pt x="333" y="1302"/>
                    <a:pt x="340" y="1297"/>
                    <a:pt x="343" y="1295"/>
                  </a:cubicBezTo>
                  <a:cubicBezTo>
                    <a:pt x="352" y="1290"/>
                    <a:pt x="370" y="1267"/>
                    <a:pt x="377" y="1274"/>
                  </a:cubicBezTo>
                  <a:cubicBezTo>
                    <a:pt x="381" y="1279"/>
                    <a:pt x="366" y="1291"/>
                    <a:pt x="361" y="1295"/>
                  </a:cubicBezTo>
                  <a:cubicBezTo>
                    <a:pt x="356" y="1300"/>
                    <a:pt x="342" y="1307"/>
                    <a:pt x="335" y="1309"/>
                  </a:cubicBezTo>
                  <a:cubicBezTo>
                    <a:pt x="324" y="1313"/>
                    <a:pt x="300" y="1315"/>
                    <a:pt x="288" y="1318"/>
                  </a:cubicBezTo>
                  <a:cubicBezTo>
                    <a:pt x="274" y="1321"/>
                    <a:pt x="243" y="1329"/>
                    <a:pt x="231" y="1337"/>
                  </a:cubicBezTo>
                  <a:cubicBezTo>
                    <a:pt x="227" y="1340"/>
                    <a:pt x="220" y="1348"/>
                    <a:pt x="218" y="1353"/>
                  </a:cubicBezTo>
                  <a:cubicBezTo>
                    <a:pt x="215" y="1361"/>
                    <a:pt x="208" y="1382"/>
                    <a:pt x="215" y="1389"/>
                  </a:cubicBezTo>
                  <a:cubicBezTo>
                    <a:pt x="220" y="1395"/>
                    <a:pt x="240" y="1389"/>
                    <a:pt x="249" y="1388"/>
                  </a:cubicBezTo>
                  <a:cubicBezTo>
                    <a:pt x="255" y="1386"/>
                    <a:pt x="265" y="1379"/>
                    <a:pt x="271" y="1379"/>
                  </a:cubicBezTo>
                  <a:cubicBezTo>
                    <a:pt x="277" y="1379"/>
                    <a:pt x="288" y="1383"/>
                    <a:pt x="294" y="1385"/>
                  </a:cubicBezTo>
                  <a:cubicBezTo>
                    <a:pt x="302" y="1387"/>
                    <a:pt x="317" y="1393"/>
                    <a:pt x="324" y="1394"/>
                  </a:cubicBezTo>
                  <a:cubicBezTo>
                    <a:pt x="331" y="1395"/>
                    <a:pt x="344" y="1397"/>
                    <a:pt x="349" y="1393"/>
                  </a:cubicBezTo>
                  <a:cubicBezTo>
                    <a:pt x="354" y="1389"/>
                    <a:pt x="353" y="1373"/>
                    <a:pt x="359" y="1369"/>
                  </a:cubicBezTo>
                  <a:cubicBezTo>
                    <a:pt x="362" y="1366"/>
                    <a:pt x="375" y="1361"/>
                    <a:pt x="377" y="1365"/>
                  </a:cubicBezTo>
                  <a:cubicBezTo>
                    <a:pt x="382" y="1371"/>
                    <a:pt x="361" y="1384"/>
                    <a:pt x="364" y="1390"/>
                  </a:cubicBezTo>
                  <a:cubicBezTo>
                    <a:pt x="367" y="1395"/>
                    <a:pt x="386" y="1386"/>
                    <a:pt x="387" y="1391"/>
                  </a:cubicBezTo>
                  <a:cubicBezTo>
                    <a:pt x="388" y="1399"/>
                    <a:pt x="366" y="1400"/>
                    <a:pt x="359" y="1402"/>
                  </a:cubicBezTo>
                  <a:cubicBezTo>
                    <a:pt x="350" y="1404"/>
                    <a:pt x="332" y="1402"/>
                    <a:pt x="324" y="1405"/>
                  </a:cubicBezTo>
                  <a:cubicBezTo>
                    <a:pt x="315" y="1408"/>
                    <a:pt x="295" y="1420"/>
                    <a:pt x="292" y="1430"/>
                  </a:cubicBezTo>
                  <a:cubicBezTo>
                    <a:pt x="291" y="1433"/>
                    <a:pt x="297" y="1438"/>
                    <a:pt x="296" y="1441"/>
                  </a:cubicBezTo>
                  <a:cubicBezTo>
                    <a:pt x="295" y="1444"/>
                    <a:pt x="288" y="1446"/>
                    <a:pt x="285" y="1445"/>
                  </a:cubicBezTo>
                  <a:cubicBezTo>
                    <a:pt x="282" y="1444"/>
                    <a:pt x="281" y="1437"/>
                    <a:pt x="279" y="1435"/>
                  </a:cubicBezTo>
                  <a:cubicBezTo>
                    <a:pt x="271" y="1430"/>
                    <a:pt x="253" y="1433"/>
                    <a:pt x="244" y="1434"/>
                  </a:cubicBezTo>
                  <a:cubicBezTo>
                    <a:pt x="236" y="1435"/>
                    <a:pt x="220" y="1439"/>
                    <a:pt x="212" y="1441"/>
                  </a:cubicBezTo>
                  <a:cubicBezTo>
                    <a:pt x="201" y="1443"/>
                    <a:pt x="181" y="1450"/>
                    <a:pt x="171" y="1453"/>
                  </a:cubicBezTo>
                  <a:cubicBezTo>
                    <a:pt x="164" y="1455"/>
                    <a:pt x="151" y="1459"/>
                    <a:pt x="144" y="1462"/>
                  </a:cubicBezTo>
                  <a:cubicBezTo>
                    <a:pt x="138" y="1464"/>
                    <a:pt x="126" y="1469"/>
                    <a:pt x="121" y="1472"/>
                  </a:cubicBezTo>
                  <a:cubicBezTo>
                    <a:pt x="117" y="1474"/>
                    <a:pt x="112" y="1482"/>
                    <a:pt x="108" y="1481"/>
                  </a:cubicBezTo>
                  <a:cubicBezTo>
                    <a:pt x="105" y="1479"/>
                    <a:pt x="110" y="1469"/>
                    <a:pt x="108" y="1466"/>
                  </a:cubicBezTo>
                  <a:cubicBezTo>
                    <a:pt x="107" y="1464"/>
                    <a:pt x="100" y="1462"/>
                    <a:pt x="97" y="1462"/>
                  </a:cubicBezTo>
                  <a:cubicBezTo>
                    <a:pt x="87" y="1461"/>
                    <a:pt x="67" y="1465"/>
                    <a:pt x="58" y="1469"/>
                  </a:cubicBezTo>
                  <a:cubicBezTo>
                    <a:pt x="52" y="1472"/>
                    <a:pt x="44" y="1485"/>
                    <a:pt x="37" y="1487"/>
                  </a:cubicBezTo>
                  <a:cubicBezTo>
                    <a:pt x="33" y="1489"/>
                    <a:pt x="23" y="1484"/>
                    <a:pt x="19" y="1487"/>
                  </a:cubicBezTo>
                  <a:cubicBezTo>
                    <a:pt x="16" y="1490"/>
                    <a:pt x="21" y="1499"/>
                    <a:pt x="19" y="1503"/>
                  </a:cubicBezTo>
                  <a:cubicBezTo>
                    <a:pt x="18" y="1508"/>
                    <a:pt x="9" y="1514"/>
                    <a:pt x="9" y="1518"/>
                  </a:cubicBezTo>
                  <a:cubicBezTo>
                    <a:pt x="9" y="1522"/>
                    <a:pt x="13" y="1527"/>
                    <a:pt x="14" y="1531"/>
                  </a:cubicBezTo>
                  <a:cubicBezTo>
                    <a:pt x="14" y="1538"/>
                    <a:pt x="11" y="1552"/>
                    <a:pt x="9" y="1559"/>
                  </a:cubicBezTo>
                  <a:cubicBezTo>
                    <a:pt x="7" y="1563"/>
                    <a:pt x="0" y="1570"/>
                    <a:pt x="0" y="1574"/>
                  </a:cubicBezTo>
                  <a:cubicBezTo>
                    <a:pt x="1" y="1581"/>
                    <a:pt x="16" y="1589"/>
                    <a:pt x="18" y="1596"/>
                  </a:cubicBezTo>
                  <a:cubicBezTo>
                    <a:pt x="22" y="1608"/>
                    <a:pt x="14" y="1632"/>
                    <a:pt x="16" y="1644"/>
                  </a:cubicBezTo>
                  <a:cubicBezTo>
                    <a:pt x="17" y="1654"/>
                    <a:pt x="20" y="1680"/>
                    <a:pt x="30" y="1680"/>
                  </a:cubicBezTo>
                  <a:cubicBezTo>
                    <a:pt x="33" y="1680"/>
                    <a:pt x="32" y="1671"/>
                    <a:pt x="34" y="1669"/>
                  </a:cubicBezTo>
                  <a:cubicBezTo>
                    <a:pt x="41" y="1665"/>
                    <a:pt x="58" y="1670"/>
                    <a:pt x="65" y="1667"/>
                  </a:cubicBezTo>
                  <a:cubicBezTo>
                    <a:pt x="71" y="1665"/>
                    <a:pt x="81" y="1655"/>
                    <a:pt x="87" y="1652"/>
                  </a:cubicBezTo>
                  <a:cubicBezTo>
                    <a:pt x="95" y="1648"/>
                    <a:pt x="115" y="1650"/>
                    <a:pt x="123" y="1644"/>
                  </a:cubicBezTo>
                  <a:cubicBezTo>
                    <a:pt x="128" y="1640"/>
                    <a:pt x="132" y="1626"/>
                    <a:pt x="135" y="1620"/>
                  </a:cubicBezTo>
                  <a:cubicBezTo>
                    <a:pt x="139" y="1611"/>
                    <a:pt x="145" y="1591"/>
                    <a:pt x="151" y="1583"/>
                  </a:cubicBezTo>
                  <a:cubicBezTo>
                    <a:pt x="154" y="1580"/>
                    <a:pt x="162" y="1577"/>
                    <a:pt x="164" y="1573"/>
                  </a:cubicBezTo>
                  <a:cubicBezTo>
                    <a:pt x="169" y="1568"/>
                    <a:pt x="171" y="1552"/>
                    <a:pt x="176" y="1546"/>
                  </a:cubicBezTo>
                  <a:cubicBezTo>
                    <a:pt x="179" y="1541"/>
                    <a:pt x="190" y="1527"/>
                    <a:pt x="196" y="1530"/>
                  </a:cubicBezTo>
                  <a:cubicBezTo>
                    <a:pt x="197" y="1531"/>
                    <a:pt x="196" y="1536"/>
                    <a:pt x="196" y="1538"/>
                  </a:cubicBezTo>
                  <a:cubicBezTo>
                    <a:pt x="194" y="1541"/>
                    <a:pt x="188" y="1543"/>
                    <a:pt x="186" y="1546"/>
                  </a:cubicBezTo>
                  <a:cubicBezTo>
                    <a:pt x="183" y="1551"/>
                    <a:pt x="185" y="1563"/>
                    <a:pt x="183" y="1569"/>
                  </a:cubicBezTo>
                  <a:cubicBezTo>
                    <a:pt x="182" y="1574"/>
                    <a:pt x="176" y="1584"/>
                    <a:pt x="173" y="1589"/>
                  </a:cubicBezTo>
                  <a:cubicBezTo>
                    <a:pt x="170" y="1595"/>
                    <a:pt x="160" y="1604"/>
                    <a:pt x="161" y="1609"/>
                  </a:cubicBezTo>
                  <a:cubicBezTo>
                    <a:pt x="161" y="1614"/>
                    <a:pt x="170" y="1621"/>
                    <a:pt x="175" y="1624"/>
                  </a:cubicBezTo>
                  <a:cubicBezTo>
                    <a:pt x="181" y="1627"/>
                    <a:pt x="196" y="1629"/>
                    <a:pt x="203" y="1627"/>
                  </a:cubicBezTo>
                  <a:cubicBezTo>
                    <a:pt x="206" y="1626"/>
                    <a:pt x="210" y="1620"/>
                    <a:pt x="214" y="1619"/>
                  </a:cubicBezTo>
                  <a:cubicBezTo>
                    <a:pt x="219" y="1617"/>
                    <a:pt x="231" y="1613"/>
                    <a:pt x="235" y="1616"/>
                  </a:cubicBezTo>
                  <a:cubicBezTo>
                    <a:pt x="240" y="1618"/>
                    <a:pt x="247" y="1630"/>
                    <a:pt x="244" y="1634"/>
                  </a:cubicBezTo>
                  <a:cubicBezTo>
                    <a:pt x="241" y="1639"/>
                    <a:pt x="228" y="1633"/>
                    <a:pt x="222" y="1634"/>
                  </a:cubicBezTo>
                  <a:cubicBezTo>
                    <a:pt x="216" y="1635"/>
                    <a:pt x="204" y="1637"/>
                    <a:pt x="198" y="1639"/>
                  </a:cubicBezTo>
                  <a:cubicBezTo>
                    <a:pt x="189" y="1641"/>
                    <a:pt x="169" y="1646"/>
                    <a:pt x="160" y="1649"/>
                  </a:cubicBezTo>
                  <a:cubicBezTo>
                    <a:pt x="153" y="1652"/>
                    <a:pt x="139" y="1656"/>
                    <a:pt x="135" y="1661"/>
                  </a:cubicBezTo>
                  <a:cubicBezTo>
                    <a:pt x="129" y="1669"/>
                    <a:pt x="124" y="1688"/>
                    <a:pt x="124" y="1697"/>
                  </a:cubicBezTo>
                  <a:cubicBezTo>
                    <a:pt x="124" y="1703"/>
                    <a:pt x="135" y="1716"/>
                    <a:pt x="130" y="1719"/>
                  </a:cubicBezTo>
                  <a:cubicBezTo>
                    <a:pt x="126" y="1722"/>
                    <a:pt x="119" y="1705"/>
                    <a:pt x="115" y="1707"/>
                  </a:cubicBezTo>
                  <a:cubicBezTo>
                    <a:pt x="111" y="1709"/>
                    <a:pt x="116" y="1721"/>
                    <a:pt x="115" y="1726"/>
                  </a:cubicBezTo>
                  <a:cubicBezTo>
                    <a:pt x="113" y="1733"/>
                    <a:pt x="99" y="1744"/>
                    <a:pt x="100" y="1752"/>
                  </a:cubicBezTo>
                  <a:cubicBezTo>
                    <a:pt x="100" y="1755"/>
                    <a:pt x="104" y="1761"/>
                    <a:pt x="107" y="1761"/>
                  </a:cubicBezTo>
                  <a:cubicBezTo>
                    <a:pt x="117" y="1762"/>
                    <a:pt x="126" y="1739"/>
                    <a:pt x="135" y="1736"/>
                  </a:cubicBezTo>
                  <a:cubicBezTo>
                    <a:pt x="140" y="1735"/>
                    <a:pt x="151" y="1742"/>
                    <a:pt x="156" y="1740"/>
                  </a:cubicBezTo>
                  <a:cubicBezTo>
                    <a:pt x="161" y="1738"/>
                    <a:pt x="163" y="1726"/>
                    <a:pt x="167" y="1722"/>
                  </a:cubicBezTo>
                  <a:cubicBezTo>
                    <a:pt x="172" y="1718"/>
                    <a:pt x="185" y="1713"/>
                    <a:pt x="190" y="1709"/>
                  </a:cubicBezTo>
                  <a:cubicBezTo>
                    <a:pt x="195" y="1705"/>
                    <a:pt x="201" y="1694"/>
                    <a:pt x="207" y="1692"/>
                  </a:cubicBezTo>
                  <a:cubicBezTo>
                    <a:pt x="209" y="1691"/>
                    <a:pt x="216" y="1691"/>
                    <a:pt x="216" y="1693"/>
                  </a:cubicBezTo>
                  <a:cubicBezTo>
                    <a:pt x="219" y="1700"/>
                    <a:pt x="198" y="1708"/>
                    <a:pt x="197" y="1715"/>
                  </a:cubicBezTo>
                  <a:cubicBezTo>
                    <a:pt x="195" y="1720"/>
                    <a:pt x="195" y="1734"/>
                    <a:pt x="200" y="1735"/>
                  </a:cubicBezTo>
                  <a:cubicBezTo>
                    <a:pt x="207" y="1737"/>
                    <a:pt x="209" y="1713"/>
                    <a:pt x="215" y="1713"/>
                  </a:cubicBezTo>
                  <a:cubicBezTo>
                    <a:pt x="218" y="1713"/>
                    <a:pt x="220" y="1721"/>
                    <a:pt x="223" y="1722"/>
                  </a:cubicBezTo>
                  <a:cubicBezTo>
                    <a:pt x="228" y="1723"/>
                    <a:pt x="239" y="1720"/>
                    <a:pt x="241" y="1715"/>
                  </a:cubicBezTo>
                  <a:cubicBezTo>
                    <a:pt x="244" y="1707"/>
                    <a:pt x="226" y="1692"/>
                    <a:pt x="226" y="1683"/>
                  </a:cubicBezTo>
                  <a:cubicBezTo>
                    <a:pt x="226" y="1675"/>
                    <a:pt x="235" y="1660"/>
                    <a:pt x="241" y="1654"/>
                  </a:cubicBezTo>
                  <a:cubicBezTo>
                    <a:pt x="246" y="1650"/>
                    <a:pt x="258" y="1646"/>
                    <a:pt x="264" y="1644"/>
                  </a:cubicBezTo>
                  <a:cubicBezTo>
                    <a:pt x="270" y="1642"/>
                    <a:pt x="284" y="1642"/>
                    <a:pt x="290" y="1639"/>
                  </a:cubicBezTo>
                  <a:cubicBezTo>
                    <a:pt x="299" y="1635"/>
                    <a:pt x="313" y="1623"/>
                    <a:pt x="320" y="1616"/>
                  </a:cubicBezTo>
                  <a:cubicBezTo>
                    <a:pt x="326" y="1610"/>
                    <a:pt x="332" y="1587"/>
                    <a:pt x="340" y="1589"/>
                  </a:cubicBezTo>
                  <a:cubicBezTo>
                    <a:pt x="343" y="1590"/>
                    <a:pt x="342" y="1600"/>
                    <a:pt x="341" y="1603"/>
                  </a:cubicBezTo>
                  <a:cubicBezTo>
                    <a:pt x="339" y="1611"/>
                    <a:pt x="325" y="1623"/>
                    <a:pt x="319" y="1629"/>
                  </a:cubicBezTo>
                  <a:cubicBezTo>
                    <a:pt x="314" y="1634"/>
                    <a:pt x="305" y="1645"/>
                    <a:pt x="299" y="1648"/>
                  </a:cubicBezTo>
                  <a:cubicBezTo>
                    <a:pt x="290" y="1654"/>
                    <a:pt x="270" y="1658"/>
                    <a:pt x="261" y="1662"/>
                  </a:cubicBezTo>
                  <a:cubicBezTo>
                    <a:pt x="255" y="1665"/>
                    <a:pt x="242" y="1671"/>
                    <a:pt x="240" y="1677"/>
                  </a:cubicBezTo>
                  <a:cubicBezTo>
                    <a:pt x="239" y="1682"/>
                    <a:pt x="246" y="1691"/>
                    <a:pt x="248" y="1696"/>
                  </a:cubicBezTo>
                  <a:cubicBezTo>
                    <a:pt x="249" y="1701"/>
                    <a:pt x="253" y="1714"/>
                    <a:pt x="251" y="1719"/>
                  </a:cubicBezTo>
                  <a:cubicBezTo>
                    <a:pt x="250" y="1723"/>
                    <a:pt x="244" y="1731"/>
                    <a:pt x="240" y="1733"/>
                  </a:cubicBezTo>
                  <a:cubicBezTo>
                    <a:pt x="236" y="1734"/>
                    <a:pt x="227" y="1730"/>
                    <a:pt x="224" y="1733"/>
                  </a:cubicBezTo>
                  <a:cubicBezTo>
                    <a:pt x="220" y="1735"/>
                    <a:pt x="221" y="1746"/>
                    <a:pt x="217" y="1749"/>
                  </a:cubicBezTo>
                  <a:cubicBezTo>
                    <a:pt x="215" y="1750"/>
                    <a:pt x="208" y="1746"/>
                    <a:pt x="205" y="1748"/>
                  </a:cubicBezTo>
                  <a:cubicBezTo>
                    <a:pt x="203" y="1749"/>
                    <a:pt x="202" y="1753"/>
                    <a:pt x="201" y="1754"/>
                  </a:cubicBezTo>
                  <a:cubicBezTo>
                    <a:pt x="199" y="1761"/>
                    <a:pt x="204" y="1778"/>
                    <a:pt x="199" y="1783"/>
                  </a:cubicBezTo>
                  <a:cubicBezTo>
                    <a:pt x="195" y="1787"/>
                    <a:pt x="183" y="1782"/>
                    <a:pt x="178" y="1784"/>
                  </a:cubicBezTo>
                  <a:cubicBezTo>
                    <a:pt x="171" y="1786"/>
                    <a:pt x="160" y="1793"/>
                    <a:pt x="155" y="1797"/>
                  </a:cubicBezTo>
                  <a:cubicBezTo>
                    <a:pt x="149" y="1802"/>
                    <a:pt x="133" y="1810"/>
                    <a:pt x="132" y="1818"/>
                  </a:cubicBezTo>
                  <a:cubicBezTo>
                    <a:pt x="131" y="1823"/>
                    <a:pt x="140" y="1830"/>
                    <a:pt x="143" y="1835"/>
                  </a:cubicBezTo>
                  <a:cubicBezTo>
                    <a:pt x="145" y="1840"/>
                    <a:pt x="149" y="1852"/>
                    <a:pt x="153" y="1857"/>
                  </a:cubicBezTo>
                  <a:cubicBezTo>
                    <a:pt x="157" y="1861"/>
                    <a:pt x="168" y="1864"/>
                    <a:pt x="172" y="1868"/>
                  </a:cubicBezTo>
                  <a:cubicBezTo>
                    <a:pt x="174" y="1870"/>
                    <a:pt x="177" y="1877"/>
                    <a:pt x="179" y="1878"/>
                  </a:cubicBezTo>
                  <a:cubicBezTo>
                    <a:pt x="188" y="1883"/>
                    <a:pt x="207" y="1877"/>
                    <a:pt x="216" y="1878"/>
                  </a:cubicBezTo>
                  <a:cubicBezTo>
                    <a:pt x="222" y="1880"/>
                    <a:pt x="234" y="1884"/>
                    <a:pt x="239" y="1887"/>
                  </a:cubicBezTo>
                  <a:cubicBezTo>
                    <a:pt x="241" y="1888"/>
                    <a:pt x="244" y="1893"/>
                    <a:pt x="247" y="1894"/>
                  </a:cubicBezTo>
                  <a:cubicBezTo>
                    <a:pt x="253" y="1894"/>
                    <a:pt x="264" y="1883"/>
                    <a:pt x="270" y="1881"/>
                  </a:cubicBezTo>
                  <a:cubicBezTo>
                    <a:pt x="282" y="1879"/>
                    <a:pt x="307" y="1882"/>
                    <a:pt x="319" y="1883"/>
                  </a:cubicBezTo>
                  <a:cubicBezTo>
                    <a:pt x="324" y="1884"/>
                    <a:pt x="334" y="1888"/>
                    <a:pt x="339" y="1888"/>
                  </a:cubicBezTo>
                  <a:cubicBezTo>
                    <a:pt x="341" y="1888"/>
                    <a:pt x="346" y="1885"/>
                    <a:pt x="348" y="1885"/>
                  </a:cubicBezTo>
                  <a:cubicBezTo>
                    <a:pt x="358" y="1884"/>
                    <a:pt x="379" y="1889"/>
                    <a:pt x="389" y="1892"/>
                  </a:cubicBezTo>
                  <a:cubicBezTo>
                    <a:pt x="399" y="1894"/>
                    <a:pt x="418" y="1901"/>
                    <a:pt x="427" y="1905"/>
                  </a:cubicBezTo>
                  <a:cubicBezTo>
                    <a:pt x="438" y="1910"/>
                    <a:pt x="458" y="1925"/>
                    <a:pt x="469" y="1926"/>
                  </a:cubicBezTo>
                  <a:cubicBezTo>
                    <a:pt x="476" y="1926"/>
                    <a:pt x="487" y="1916"/>
                    <a:pt x="494" y="1916"/>
                  </a:cubicBezTo>
                  <a:cubicBezTo>
                    <a:pt x="501" y="1917"/>
                    <a:pt x="511" y="1928"/>
                    <a:pt x="518" y="1930"/>
                  </a:cubicBezTo>
                  <a:cubicBezTo>
                    <a:pt x="525" y="1932"/>
                    <a:pt x="541" y="1932"/>
                    <a:pt x="548" y="1931"/>
                  </a:cubicBezTo>
                  <a:cubicBezTo>
                    <a:pt x="555" y="1929"/>
                    <a:pt x="567" y="1919"/>
                    <a:pt x="575" y="1917"/>
                  </a:cubicBezTo>
                  <a:cubicBezTo>
                    <a:pt x="583" y="1915"/>
                    <a:pt x="601" y="1914"/>
                    <a:pt x="609" y="1917"/>
                  </a:cubicBezTo>
                  <a:cubicBezTo>
                    <a:pt x="611" y="1918"/>
                    <a:pt x="612" y="1924"/>
                    <a:pt x="614" y="1925"/>
                  </a:cubicBezTo>
                  <a:cubicBezTo>
                    <a:pt x="620" y="1926"/>
                    <a:pt x="631" y="1921"/>
                    <a:pt x="635" y="1917"/>
                  </a:cubicBezTo>
                  <a:cubicBezTo>
                    <a:pt x="640" y="1913"/>
                    <a:pt x="646" y="1899"/>
                    <a:pt x="648" y="1893"/>
                  </a:cubicBezTo>
                  <a:cubicBezTo>
                    <a:pt x="649" y="1885"/>
                    <a:pt x="641" y="1868"/>
                    <a:pt x="645" y="1861"/>
                  </a:cubicBezTo>
                  <a:cubicBezTo>
                    <a:pt x="648" y="1855"/>
                    <a:pt x="666" y="1855"/>
                    <a:pt x="670" y="1849"/>
                  </a:cubicBezTo>
                  <a:cubicBezTo>
                    <a:pt x="672" y="1847"/>
                    <a:pt x="673" y="1842"/>
                    <a:pt x="673" y="1837"/>
                  </a:cubicBezTo>
                  <a:cubicBezTo>
                    <a:pt x="665" y="1829"/>
                    <a:pt x="656" y="1822"/>
                    <a:pt x="656" y="1811"/>
                  </a:cubicBezTo>
                  <a:cubicBezTo>
                    <a:pt x="648" y="1711"/>
                    <a:pt x="664" y="1607"/>
                    <a:pt x="716" y="1511"/>
                  </a:cubicBezTo>
                  <a:cubicBezTo>
                    <a:pt x="728" y="1491"/>
                    <a:pt x="716" y="1459"/>
                    <a:pt x="732" y="1435"/>
                  </a:cubicBezTo>
                  <a:cubicBezTo>
                    <a:pt x="752" y="1411"/>
                    <a:pt x="788" y="1403"/>
                    <a:pt x="800" y="1379"/>
                  </a:cubicBezTo>
                  <a:cubicBezTo>
                    <a:pt x="808" y="1363"/>
                    <a:pt x="804" y="1343"/>
                    <a:pt x="812" y="1327"/>
                  </a:cubicBezTo>
                  <a:cubicBezTo>
                    <a:pt x="824" y="1303"/>
                    <a:pt x="860" y="1295"/>
                    <a:pt x="864" y="1271"/>
                  </a:cubicBezTo>
                  <a:cubicBezTo>
                    <a:pt x="876" y="1187"/>
                    <a:pt x="928" y="1135"/>
                    <a:pt x="976" y="1067"/>
                  </a:cubicBezTo>
                  <a:cubicBezTo>
                    <a:pt x="988" y="1047"/>
                    <a:pt x="972" y="1011"/>
                    <a:pt x="988" y="983"/>
                  </a:cubicBezTo>
                  <a:cubicBezTo>
                    <a:pt x="1016" y="923"/>
                    <a:pt x="1072" y="875"/>
                    <a:pt x="1096" y="811"/>
                  </a:cubicBezTo>
                  <a:cubicBezTo>
                    <a:pt x="1112" y="775"/>
                    <a:pt x="1108" y="731"/>
                    <a:pt x="1132" y="695"/>
                  </a:cubicBezTo>
                  <a:cubicBezTo>
                    <a:pt x="1148" y="667"/>
                    <a:pt x="1175" y="655"/>
                    <a:pt x="1188" y="628"/>
                  </a:cubicBezTo>
                  <a:cubicBezTo>
                    <a:pt x="1167" y="628"/>
                    <a:pt x="1167" y="628"/>
                    <a:pt x="1167" y="628"/>
                  </a:cubicBezTo>
                  <a:lnTo>
                    <a:pt x="1180" y="5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279104" y="3576011"/>
              <a:ext cx="311275" cy="685103"/>
            </a:xfrm>
            <a:custGeom>
              <a:avLst/>
              <a:gdLst>
                <a:gd name="T0" fmla="*/ 39 w 758"/>
                <a:gd name="T1" fmla="*/ 730 h 1667"/>
                <a:gd name="T2" fmla="*/ 59 w 758"/>
                <a:gd name="T3" fmla="*/ 803 h 1667"/>
                <a:gd name="T4" fmla="*/ 148 w 758"/>
                <a:gd name="T5" fmla="*/ 829 h 1667"/>
                <a:gd name="T6" fmla="*/ 219 w 758"/>
                <a:gd name="T7" fmla="*/ 868 h 1667"/>
                <a:gd name="T8" fmla="*/ 222 w 758"/>
                <a:gd name="T9" fmla="*/ 903 h 1667"/>
                <a:gd name="T10" fmla="*/ 158 w 758"/>
                <a:gd name="T11" fmla="*/ 1025 h 1667"/>
                <a:gd name="T12" fmla="*/ 110 w 758"/>
                <a:gd name="T13" fmla="*/ 1085 h 1667"/>
                <a:gd name="T14" fmla="*/ 98 w 758"/>
                <a:gd name="T15" fmla="*/ 1163 h 1667"/>
                <a:gd name="T16" fmla="*/ 78 w 758"/>
                <a:gd name="T17" fmla="*/ 1228 h 1667"/>
                <a:gd name="T18" fmla="*/ 36 w 758"/>
                <a:gd name="T19" fmla="*/ 1327 h 1667"/>
                <a:gd name="T20" fmla="*/ 48 w 758"/>
                <a:gd name="T21" fmla="*/ 1433 h 1667"/>
                <a:gd name="T22" fmla="*/ 118 w 758"/>
                <a:gd name="T23" fmla="*/ 1404 h 1667"/>
                <a:gd name="T24" fmla="*/ 181 w 758"/>
                <a:gd name="T25" fmla="*/ 1464 h 1667"/>
                <a:gd name="T26" fmla="*/ 188 w 758"/>
                <a:gd name="T27" fmla="*/ 1520 h 1667"/>
                <a:gd name="T28" fmla="*/ 212 w 758"/>
                <a:gd name="T29" fmla="*/ 1648 h 1667"/>
                <a:gd name="T30" fmla="*/ 265 w 758"/>
                <a:gd name="T31" fmla="*/ 1633 h 1667"/>
                <a:gd name="T32" fmla="*/ 348 w 758"/>
                <a:gd name="T33" fmla="*/ 1583 h 1667"/>
                <a:gd name="T34" fmla="*/ 364 w 758"/>
                <a:gd name="T35" fmla="*/ 1470 h 1667"/>
                <a:gd name="T36" fmla="*/ 437 w 758"/>
                <a:gd name="T37" fmla="*/ 1501 h 1667"/>
                <a:gd name="T38" fmla="*/ 470 w 758"/>
                <a:gd name="T39" fmla="*/ 1380 h 1667"/>
                <a:gd name="T40" fmla="*/ 507 w 758"/>
                <a:gd name="T41" fmla="*/ 1332 h 1667"/>
                <a:gd name="T42" fmla="*/ 514 w 758"/>
                <a:gd name="T43" fmla="*/ 1270 h 1667"/>
                <a:gd name="T44" fmla="*/ 558 w 758"/>
                <a:gd name="T45" fmla="*/ 1207 h 1667"/>
                <a:gd name="T46" fmla="*/ 595 w 758"/>
                <a:gd name="T47" fmla="*/ 1147 h 1667"/>
                <a:gd name="T48" fmla="*/ 568 w 758"/>
                <a:gd name="T49" fmla="*/ 1104 h 1667"/>
                <a:gd name="T50" fmla="*/ 554 w 758"/>
                <a:gd name="T51" fmla="*/ 1043 h 1667"/>
                <a:gd name="T52" fmla="*/ 596 w 758"/>
                <a:gd name="T53" fmla="*/ 946 h 1667"/>
                <a:gd name="T54" fmla="*/ 643 w 758"/>
                <a:gd name="T55" fmla="*/ 934 h 1667"/>
                <a:gd name="T56" fmla="*/ 716 w 758"/>
                <a:gd name="T57" fmla="*/ 889 h 1667"/>
                <a:gd name="T58" fmla="*/ 730 w 758"/>
                <a:gd name="T59" fmla="*/ 826 h 1667"/>
                <a:gd name="T60" fmla="*/ 757 w 758"/>
                <a:gd name="T61" fmla="*/ 787 h 1667"/>
                <a:gd name="T62" fmla="*/ 733 w 758"/>
                <a:gd name="T63" fmla="*/ 753 h 1667"/>
                <a:gd name="T64" fmla="*/ 745 w 758"/>
                <a:gd name="T65" fmla="*/ 716 h 1667"/>
                <a:gd name="T66" fmla="*/ 702 w 758"/>
                <a:gd name="T67" fmla="*/ 702 h 1667"/>
                <a:gd name="T68" fmla="*/ 696 w 758"/>
                <a:gd name="T69" fmla="*/ 717 h 1667"/>
                <a:gd name="T70" fmla="*/ 693 w 758"/>
                <a:gd name="T71" fmla="*/ 698 h 1667"/>
                <a:gd name="T72" fmla="*/ 669 w 758"/>
                <a:gd name="T73" fmla="*/ 631 h 1667"/>
                <a:gd name="T74" fmla="*/ 633 w 758"/>
                <a:gd name="T75" fmla="*/ 587 h 1667"/>
                <a:gd name="T76" fmla="*/ 649 w 758"/>
                <a:gd name="T77" fmla="*/ 549 h 1667"/>
                <a:gd name="T78" fmla="*/ 633 w 758"/>
                <a:gd name="T79" fmla="*/ 470 h 1667"/>
                <a:gd name="T80" fmla="*/ 669 w 758"/>
                <a:gd name="T81" fmla="*/ 425 h 1667"/>
                <a:gd name="T82" fmla="*/ 654 w 758"/>
                <a:gd name="T83" fmla="*/ 358 h 1667"/>
                <a:gd name="T84" fmla="*/ 623 w 758"/>
                <a:gd name="T85" fmla="*/ 340 h 1667"/>
                <a:gd name="T86" fmla="*/ 594 w 758"/>
                <a:gd name="T87" fmla="*/ 264 h 1667"/>
                <a:gd name="T88" fmla="*/ 551 w 758"/>
                <a:gd name="T89" fmla="*/ 301 h 1667"/>
                <a:gd name="T90" fmla="*/ 453 w 758"/>
                <a:gd name="T91" fmla="*/ 264 h 1667"/>
                <a:gd name="T92" fmla="*/ 409 w 758"/>
                <a:gd name="T93" fmla="*/ 172 h 1667"/>
                <a:gd name="T94" fmla="*/ 400 w 758"/>
                <a:gd name="T95" fmla="*/ 113 h 1667"/>
                <a:gd name="T96" fmla="*/ 473 w 758"/>
                <a:gd name="T97" fmla="*/ 18 h 1667"/>
                <a:gd name="T98" fmla="*/ 630 w 758"/>
                <a:gd name="T99" fmla="*/ 47 h 1667"/>
                <a:gd name="T100" fmla="*/ 601 w 758"/>
                <a:gd name="T101" fmla="*/ 29 h 1667"/>
                <a:gd name="T102" fmla="*/ 447 w 758"/>
                <a:gd name="T103" fmla="*/ 9 h 1667"/>
                <a:gd name="T104" fmla="*/ 319 w 758"/>
                <a:gd name="T105" fmla="*/ 66 h 1667"/>
                <a:gd name="T106" fmla="*/ 372 w 758"/>
                <a:gd name="T107" fmla="*/ 58 h 1667"/>
                <a:gd name="T108" fmla="*/ 334 w 758"/>
                <a:gd name="T109" fmla="*/ 91 h 1667"/>
                <a:gd name="T110" fmla="*/ 306 w 758"/>
                <a:gd name="T111" fmla="*/ 85 h 1667"/>
                <a:gd name="T112" fmla="*/ 185 w 758"/>
                <a:gd name="T113" fmla="*/ 192 h 1667"/>
                <a:gd name="T114" fmla="*/ 65 w 758"/>
                <a:gd name="T115" fmla="*/ 283 h 1667"/>
                <a:gd name="T116" fmla="*/ 5 w 758"/>
                <a:gd name="T117" fmla="*/ 384 h 1667"/>
                <a:gd name="T118" fmla="*/ 4 w 758"/>
                <a:gd name="T119" fmla="*/ 590 h 1667"/>
                <a:gd name="T120" fmla="*/ 12 w 758"/>
                <a:gd name="T121" fmla="*/ 68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1667">
                  <a:moveTo>
                    <a:pt x="12" y="689"/>
                  </a:moveTo>
                  <a:cubicBezTo>
                    <a:pt x="14" y="694"/>
                    <a:pt x="14" y="707"/>
                    <a:pt x="10" y="713"/>
                  </a:cubicBezTo>
                  <a:cubicBezTo>
                    <a:pt x="39" y="730"/>
                    <a:pt x="39" y="730"/>
                    <a:pt x="39" y="730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46" y="773"/>
                    <a:pt x="46" y="773"/>
                    <a:pt x="46" y="77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86" y="813"/>
                    <a:pt x="86" y="813"/>
                    <a:pt x="86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48" y="829"/>
                    <a:pt x="148" y="829"/>
                    <a:pt x="148" y="829"/>
                  </a:cubicBezTo>
                  <a:cubicBezTo>
                    <a:pt x="172" y="849"/>
                    <a:pt x="172" y="849"/>
                    <a:pt x="172" y="849"/>
                  </a:cubicBezTo>
                  <a:cubicBezTo>
                    <a:pt x="174" y="867"/>
                    <a:pt x="174" y="867"/>
                    <a:pt x="174" y="867"/>
                  </a:cubicBezTo>
                  <a:cubicBezTo>
                    <a:pt x="183" y="866"/>
                    <a:pt x="206" y="863"/>
                    <a:pt x="219" y="868"/>
                  </a:cubicBezTo>
                  <a:cubicBezTo>
                    <a:pt x="231" y="873"/>
                    <a:pt x="236" y="869"/>
                    <a:pt x="236" y="869"/>
                  </a:cubicBezTo>
                  <a:cubicBezTo>
                    <a:pt x="257" y="851"/>
                    <a:pt x="257" y="851"/>
                    <a:pt x="257" y="851"/>
                  </a:cubicBezTo>
                  <a:cubicBezTo>
                    <a:pt x="222" y="903"/>
                    <a:pt x="222" y="903"/>
                    <a:pt x="222" y="903"/>
                  </a:cubicBezTo>
                  <a:cubicBezTo>
                    <a:pt x="170" y="934"/>
                    <a:pt x="170" y="934"/>
                    <a:pt x="170" y="934"/>
                  </a:cubicBezTo>
                  <a:cubicBezTo>
                    <a:pt x="140" y="946"/>
                    <a:pt x="140" y="946"/>
                    <a:pt x="140" y="946"/>
                  </a:cubicBezTo>
                  <a:cubicBezTo>
                    <a:pt x="158" y="1025"/>
                    <a:pt x="158" y="1025"/>
                    <a:pt x="158" y="1025"/>
                  </a:cubicBezTo>
                  <a:cubicBezTo>
                    <a:pt x="137" y="1036"/>
                    <a:pt x="137" y="1036"/>
                    <a:pt x="137" y="1036"/>
                  </a:cubicBezTo>
                  <a:cubicBezTo>
                    <a:pt x="108" y="1056"/>
                    <a:pt x="108" y="1056"/>
                    <a:pt x="108" y="1056"/>
                  </a:cubicBezTo>
                  <a:cubicBezTo>
                    <a:pt x="110" y="1085"/>
                    <a:pt x="110" y="1085"/>
                    <a:pt x="110" y="1085"/>
                  </a:cubicBezTo>
                  <a:cubicBezTo>
                    <a:pt x="132" y="1127"/>
                    <a:pt x="132" y="1127"/>
                    <a:pt x="132" y="1127"/>
                  </a:cubicBezTo>
                  <a:cubicBezTo>
                    <a:pt x="98" y="1145"/>
                    <a:pt x="98" y="1145"/>
                    <a:pt x="98" y="1145"/>
                  </a:cubicBezTo>
                  <a:cubicBezTo>
                    <a:pt x="98" y="1163"/>
                    <a:pt x="98" y="1163"/>
                    <a:pt x="98" y="1163"/>
                  </a:cubicBezTo>
                  <a:cubicBezTo>
                    <a:pt x="77" y="1183"/>
                    <a:pt x="77" y="1183"/>
                    <a:pt x="77" y="1183"/>
                  </a:cubicBezTo>
                  <a:cubicBezTo>
                    <a:pt x="100" y="1212"/>
                    <a:pt x="100" y="1212"/>
                    <a:pt x="100" y="1212"/>
                  </a:cubicBezTo>
                  <a:cubicBezTo>
                    <a:pt x="78" y="1228"/>
                    <a:pt x="78" y="1228"/>
                    <a:pt x="78" y="1228"/>
                  </a:cubicBezTo>
                  <a:cubicBezTo>
                    <a:pt x="102" y="1245"/>
                    <a:pt x="102" y="1245"/>
                    <a:pt x="102" y="1245"/>
                  </a:cubicBezTo>
                  <a:cubicBezTo>
                    <a:pt x="92" y="1295"/>
                    <a:pt x="92" y="1295"/>
                    <a:pt x="92" y="1295"/>
                  </a:cubicBezTo>
                  <a:cubicBezTo>
                    <a:pt x="36" y="1327"/>
                    <a:pt x="36" y="1327"/>
                    <a:pt x="36" y="1327"/>
                  </a:cubicBezTo>
                  <a:cubicBezTo>
                    <a:pt x="47" y="1365"/>
                    <a:pt x="47" y="1365"/>
                    <a:pt x="47" y="1365"/>
                  </a:cubicBezTo>
                  <a:cubicBezTo>
                    <a:pt x="59" y="1391"/>
                    <a:pt x="59" y="1391"/>
                    <a:pt x="59" y="1391"/>
                  </a:cubicBezTo>
                  <a:cubicBezTo>
                    <a:pt x="48" y="1433"/>
                    <a:pt x="48" y="1433"/>
                    <a:pt x="48" y="1433"/>
                  </a:cubicBezTo>
                  <a:cubicBezTo>
                    <a:pt x="76" y="1434"/>
                    <a:pt x="76" y="1434"/>
                    <a:pt x="76" y="1434"/>
                  </a:cubicBezTo>
                  <a:cubicBezTo>
                    <a:pt x="76" y="1392"/>
                    <a:pt x="76" y="1392"/>
                    <a:pt x="76" y="1392"/>
                  </a:cubicBezTo>
                  <a:cubicBezTo>
                    <a:pt x="118" y="1404"/>
                    <a:pt x="118" y="1404"/>
                    <a:pt x="118" y="1404"/>
                  </a:cubicBezTo>
                  <a:cubicBezTo>
                    <a:pt x="169" y="1367"/>
                    <a:pt x="169" y="1367"/>
                    <a:pt x="169" y="1367"/>
                  </a:cubicBezTo>
                  <a:cubicBezTo>
                    <a:pt x="157" y="1419"/>
                    <a:pt x="157" y="1419"/>
                    <a:pt x="157" y="1419"/>
                  </a:cubicBezTo>
                  <a:cubicBezTo>
                    <a:pt x="181" y="1464"/>
                    <a:pt x="181" y="1464"/>
                    <a:pt x="181" y="1464"/>
                  </a:cubicBezTo>
                  <a:cubicBezTo>
                    <a:pt x="157" y="1484"/>
                    <a:pt x="157" y="1484"/>
                    <a:pt x="157" y="1484"/>
                  </a:cubicBezTo>
                  <a:cubicBezTo>
                    <a:pt x="157" y="1520"/>
                    <a:pt x="157" y="1520"/>
                    <a:pt x="157" y="1520"/>
                  </a:cubicBezTo>
                  <a:cubicBezTo>
                    <a:pt x="188" y="1520"/>
                    <a:pt x="188" y="1520"/>
                    <a:pt x="188" y="1520"/>
                  </a:cubicBezTo>
                  <a:cubicBezTo>
                    <a:pt x="178" y="1570"/>
                    <a:pt x="178" y="1570"/>
                    <a:pt x="178" y="1570"/>
                  </a:cubicBezTo>
                  <a:cubicBezTo>
                    <a:pt x="178" y="1631"/>
                    <a:pt x="178" y="1631"/>
                    <a:pt x="178" y="1631"/>
                  </a:cubicBezTo>
                  <a:cubicBezTo>
                    <a:pt x="212" y="1648"/>
                    <a:pt x="212" y="1648"/>
                    <a:pt x="212" y="1648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65" y="1656"/>
                    <a:pt x="265" y="1656"/>
                    <a:pt x="265" y="1656"/>
                  </a:cubicBezTo>
                  <a:cubicBezTo>
                    <a:pt x="265" y="1633"/>
                    <a:pt x="265" y="1633"/>
                    <a:pt x="265" y="1633"/>
                  </a:cubicBezTo>
                  <a:cubicBezTo>
                    <a:pt x="303" y="1615"/>
                    <a:pt x="303" y="1615"/>
                    <a:pt x="303" y="1615"/>
                  </a:cubicBezTo>
                  <a:cubicBezTo>
                    <a:pt x="332" y="1583"/>
                    <a:pt x="332" y="1583"/>
                    <a:pt x="332" y="1583"/>
                  </a:cubicBezTo>
                  <a:cubicBezTo>
                    <a:pt x="348" y="1583"/>
                    <a:pt x="348" y="1583"/>
                    <a:pt x="348" y="1583"/>
                  </a:cubicBezTo>
                  <a:cubicBezTo>
                    <a:pt x="348" y="1542"/>
                    <a:pt x="348" y="1542"/>
                    <a:pt x="348" y="1542"/>
                  </a:cubicBezTo>
                  <a:cubicBezTo>
                    <a:pt x="364" y="1511"/>
                    <a:pt x="364" y="1511"/>
                    <a:pt x="364" y="1511"/>
                  </a:cubicBezTo>
                  <a:cubicBezTo>
                    <a:pt x="364" y="1470"/>
                    <a:pt x="364" y="1470"/>
                    <a:pt x="364" y="1470"/>
                  </a:cubicBezTo>
                  <a:cubicBezTo>
                    <a:pt x="417" y="1457"/>
                    <a:pt x="417" y="1457"/>
                    <a:pt x="417" y="1457"/>
                  </a:cubicBezTo>
                  <a:cubicBezTo>
                    <a:pt x="431" y="1500"/>
                    <a:pt x="431" y="1500"/>
                    <a:pt x="431" y="1500"/>
                  </a:cubicBezTo>
                  <a:cubicBezTo>
                    <a:pt x="437" y="1501"/>
                    <a:pt x="437" y="1501"/>
                    <a:pt x="437" y="1501"/>
                  </a:cubicBezTo>
                  <a:cubicBezTo>
                    <a:pt x="437" y="1408"/>
                    <a:pt x="437" y="1408"/>
                    <a:pt x="437" y="1408"/>
                  </a:cubicBezTo>
                  <a:cubicBezTo>
                    <a:pt x="461" y="1408"/>
                    <a:pt x="461" y="1408"/>
                    <a:pt x="461" y="1408"/>
                  </a:cubicBezTo>
                  <a:cubicBezTo>
                    <a:pt x="470" y="1380"/>
                    <a:pt x="470" y="1380"/>
                    <a:pt x="470" y="1380"/>
                  </a:cubicBezTo>
                  <a:cubicBezTo>
                    <a:pt x="492" y="1359"/>
                    <a:pt x="492" y="1359"/>
                    <a:pt x="492" y="1359"/>
                  </a:cubicBezTo>
                  <a:cubicBezTo>
                    <a:pt x="492" y="1332"/>
                    <a:pt x="492" y="1332"/>
                    <a:pt x="492" y="1332"/>
                  </a:cubicBezTo>
                  <a:cubicBezTo>
                    <a:pt x="507" y="1332"/>
                    <a:pt x="507" y="1332"/>
                    <a:pt x="507" y="1332"/>
                  </a:cubicBezTo>
                  <a:cubicBezTo>
                    <a:pt x="521" y="1304"/>
                    <a:pt x="521" y="1304"/>
                    <a:pt x="521" y="1304"/>
                  </a:cubicBezTo>
                  <a:cubicBezTo>
                    <a:pt x="528" y="1293"/>
                    <a:pt x="528" y="1293"/>
                    <a:pt x="528" y="1293"/>
                  </a:cubicBezTo>
                  <a:cubicBezTo>
                    <a:pt x="514" y="1270"/>
                    <a:pt x="514" y="1270"/>
                    <a:pt x="514" y="1270"/>
                  </a:cubicBezTo>
                  <a:cubicBezTo>
                    <a:pt x="529" y="1249"/>
                    <a:pt x="529" y="1249"/>
                    <a:pt x="529" y="1249"/>
                  </a:cubicBezTo>
                  <a:cubicBezTo>
                    <a:pt x="539" y="1207"/>
                    <a:pt x="539" y="1207"/>
                    <a:pt x="539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68" y="1190"/>
                    <a:pt x="568" y="1190"/>
                    <a:pt x="568" y="1190"/>
                  </a:cubicBezTo>
                  <a:cubicBezTo>
                    <a:pt x="595" y="1190"/>
                    <a:pt x="595" y="1190"/>
                    <a:pt x="595" y="1190"/>
                  </a:cubicBezTo>
                  <a:cubicBezTo>
                    <a:pt x="595" y="1147"/>
                    <a:pt x="595" y="1147"/>
                    <a:pt x="595" y="1147"/>
                  </a:cubicBezTo>
                  <a:cubicBezTo>
                    <a:pt x="558" y="1147"/>
                    <a:pt x="558" y="1147"/>
                    <a:pt x="558" y="1147"/>
                  </a:cubicBezTo>
                  <a:cubicBezTo>
                    <a:pt x="563" y="1129"/>
                    <a:pt x="563" y="1129"/>
                    <a:pt x="563" y="1129"/>
                  </a:cubicBezTo>
                  <a:cubicBezTo>
                    <a:pt x="568" y="1104"/>
                    <a:pt x="568" y="1104"/>
                    <a:pt x="568" y="1104"/>
                  </a:cubicBezTo>
                  <a:cubicBezTo>
                    <a:pt x="558" y="1092"/>
                    <a:pt x="558" y="1092"/>
                    <a:pt x="558" y="1092"/>
                  </a:cubicBezTo>
                  <a:cubicBezTo>
                    <a:pt x="570" y="1066"/>
                    <a:pt x="570" y="1066"/>
                    <a:pt x="570" y="1066"/>
                  </a:cubicBezTo>
                  <a:cubicBezTo>
                    <a:pt x="554" y="1043"/>
                    <a:pt x="554" y="1043"/>
                    <a:pt x="554" y="1043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72" y="990"/>
                    <a:pt x="572" y="990"/>
                    <a:pt x="572" y="990"/>
                  </a:cubicBezTo>
                  <a:cubicBezTo>
                    <a:pt x="596" y="946"/>
                    <a:pt x="596" y="946"/>
                    <a:pt x="596" y="946"/>
                  </a:cubicBezTo>
                  <a:cubicBezTo>
                    <a:pt x="607" y="946"/>
                    <a:pt x="607" y="946"/>
                    <a:pt x="607" y="946"/>
                  </a:cubicBezTo>
                  <a:cubicBezTo>
                    <a:pt x="633" y="924"/>
                    <a:pt x="633" y="924"/>
                    <a:pt x="633" y="924"/>
                  </a:cubicBezTo>
                  <a:cubicBezTo>
                    <a:pt x="643" y="934"/>
                    <a:pt x="643" y="934"/>
                    <a:pt x="643" y="934"/>
                  </a:cubicBezTo>
                  <a:cubicBezTo>
                    <a:pt x="685" y="914"/>
                    <a:pt x="685" y="914"/>
                    <a:pt x="685" y="914"/>
                  </a:cubicBezTo>
                  <a:cubicBezTo>
                    <a:pt x="716" y="914"/>
                    <a:pt x="716" y="914"/>
                    <a:pt x="716" y="914"/>
                  </a:cubicBezTo>
                  <a:cubicBezTo>
                    <a:pt x="716" y="889"/>
                    <a:pt x="716" y="889"/>
                    <a:pt x="716" y="889"/>
                  </a:cubicBezTo>
                  <a:cubicBezTo>
                    <a:pt x="758" y="889"/>
                    <a:pt x="758" y="889"/>
                    <a:pt x="758" y="889"/>
                  </a:cubicBezTo>
                  <a:cubicBezTo>
                    <a:pt x="758" y="871"/>
                    <a:pt x="758" y="871"/>
                    <a:pt x="758" y="871"/>
                  </a:cubicBezTo>
                  <a:cubicBezTo>
                    <a:pt x="730" y="826"/>
                    <a:pt x="730" y="826"/>
                    <a:pt x="730" y="826"/>
                  </a:cubicBezTo>
                  <a:cubicBezTo>
                    <a:pt x="715" y="800"/>
                    <a:pt x="715" y="800"/>
                    <a:pt x="715" y="800"/>
                  </a:cubicBezTo>
                  <a:cubicBezTo>
                    <a:pt x="741" y="800"/>
                    <a:pt x="741" y="800"/>
                    <a:pt x="741" y="800"/>
                  </a:cubicBezTo>
                  <a:cubicBezTo>
                    <a:pt x="757" y="787"/>
                    <a:pt x="757" y="787"/>
                    <a:pt x="757" y="787"/>
                  </a:cubicBezTo>
                  <a:cubicBezTo>
                    <a:pt x="752" y="763"/>
                    <a:pt x="752" y="763"/>
                    <a:pt x="752" y="763"/>
                  </a:cubicBezTo>
                  <a:cubicBezTo>
                    <a:pt x="756" y="762"/>
                    <a:pt x="756" y="762"/>
                    <a:pt x="756" y="762"/>
                  </a:cubicBezTo>
                  <a:cubicBezTo>
                    <a:pt x="750" y="763"/>
                    <a:pt x="737" y="758"/>
                    <a:pt x="733" y="753"/>
                  </a:cubicBezTo>
                  <a:cubicBezTo>
                    <a:pt x="729" y="749"/>
                    <a:pt x="732" y="735"/>
                    <a:pt x="729" y="730"/>
                  </a:cubicBezTo>
                  <a:cubicBezTo>
                    <a:pt x="728" y="727"/>
                    <a:pt x="720" y="722"/>
                    <a:pt x="722" y="719"/>
                  </a:cubicBezTo>
                  <a:cubicBezTo>
                    <a:pt x="724" y="714"/>
                    <a:pt x="743" y="722"/>
                    <a:pt x="745" y="716"/>
                  </a:cubicBezTo>
                  <a:cubicBezTo>
                    <a:pt x="747" y="712"/>
                    <a:pt x="736" y="704"/>
                    <a:pt x="731" y="701"/>
                  </a:cubicBezTo>
                  <a:cubicBezTo>
                    <a:pt x="726" y="698"/>
                    <a:pt x="712" y="692"/>
                    <a:pt x="706" y="695"/>
                  </a:cubicBezTo>
                  <a:cubicBezTo>
                    <a:pt x="704" y="696"/>
                    <a:pt x="702" y="700"/>
                    <a:pt x="702" y="702"/>
                  </a:cubicBezTo>
                  <a:cubicBezTo>
                    <a:pt x="702" y="708"/>
                    <a:pt x="714" y="719"/>
                    <a:pt x="710" y="724"/>
                  </a:cubicBezTo>
                  <a:cubicBezTo>
                    <a:pt x="708" y="728"/>
                    <a:pt x="695" y="728"/>
                    <a:pt x="692" y="724"/>
                  </a:cubicBezTo>
                  <a:cubicBezTo>
                    <a:pt x="691" y="722"/>
                    <a:pt x="697" y="719"/>
                    <a:pt x="696" y="717"/>
                  </a:cubicBezTo>
                  <a:cubicBezTo>
                    <a:pt x="695" y="712"/>
                    <a:pt x="680" y="713"/>
                    <a:pt x="677" y="709"/>
                  </a:cubicBezTo>
                  <a:cubicBezTo>
                    <a:pt x="675" y="706"/>
                    <a:pt x="673" y="696"/>
                    <a:pt x="676" y="694"/>
                  </a:cubicBezTo>
                  <a:cubicBezTo>
                    <a:pt x="680" y="691"/>
                    <a:pt x="690" y="701"/>
                    <a:pt x="693" y="698"/>
                  </a:cubicBezTo>
                  <a:cubicBezTo>
                    <a:pt x="696" y="697"/>
                    <a:pt x="697" y="688"/>
                    <a:pt x="696" y="684"/>
                  </a:cubicBezTo>
                  <a:cubicBezTo>
                    <a:pt x="695" y="679"/>
                    <a:pt x="686" y="670"/>
                    <a:pt x="683" y="665"/>
                  </a:cubicBezTo>
                  <a:cubicBezTo>
                    <a:pt x="678" y="657"/>
                    <a:pt x="672" y="640"/>
                    <a:pt x="669" y="631"/>
                  </a:cubicBezTo>
                  <a:cubicBezTo>
                    <a:pt x="667" y="626"/>
                    <a:pt x="668" y="611"/>
                    <a:pt x="663" y="610"/>
                  </a:cubicBezTo>
                  <a:cubicBezTo>
                    <a:pt x="659" y="610"/>
                    <a:pt x="660" y="626"/>
                    <a:pt x="655" y="626"/>
                  </a:cubicBezTo>
                  <a:cubicBezTo>
                    <a:pt x="644" y="627"/>
                    <a:pt x="624" y="594"/>
                    <a:pt x="633" y="587"/>
                  </a:cubicBezTo>
                  <a:cubicBezTo>
                    <a:pt x="637" y="583"/>
                    <a:pt x="646" y="606"/>
                    <a:pt x="652" y="603"/>
                  </a:cubicBezTo>
                  <a:cubicBezTo>
                    <a:pt x="660" y="598"/>
                    <a:pt x="643" y="575"/>
                    <a:pt x="643" y="566"/>
                  </a:cubicBezTo>
                  <a:cubicBezTo>
                    <a:pt x="643" y="561"/>
                    <a:pt x="649" y="553"/>
                    <a:pt x="649" y="549"/>
                  </a:cubicBezTo>
                  <a:cubicBezTo>
                    <a:pt x="648" y="539"/>
                    <a:pt x="629" y="526"/>
                    <a:pt x="630" y="517"/>
                  </a:cubicBezTo>
                  <a:cubicBezTo>
                    <a:pt x="630" y="512"/>
                    <a:pt x="640" y="507"/>
                    <a:pt x="641" y="502"/>
                  </a:cubicBezTo>
                  <a:cubicBezTo>
                    <a:pt x="643" y="494"/>
                    <a:pt x="633" y="478"/>
                    <a:pt x="633" y="470"/>
                  </a:cubicBezTo>
                  <a:cubicBezTo>
                    <a:pt x="633" y="465"/>
                    <a:pt x="634" y="456"/>
                    <a:pt x="636" y="452"/>
                  </a:cubicBezTo>
                  <a:cubicBezTo>
                    <a:pt x="640" y="446"/>
                    <a:pt x="653" y="440"/>
                    <a:pt x="658" y="435"/>
                  </a:cubicBezTo>
                  <a:cubicBezTo>
                    <a:pt x="661" y="433"/>
                    <a:pt x="669" y="428"/>
                    <a:pt x="669" y="425"/>
                  </a:cubicBezTo>
                  <a:cubicBezTo>
                    <a:pt x="669" y="422"/>
                    <a:pt x="662" y="419"/>
                    <a:pt x="661" y="416"/>
                  </a:cubicBezTo>
                  <a:cubicBezTo>
                    <a:pt x="661" y="412"/>
                    <a:pt x="667" y="406"/>
                    <a:pt x="668" y="402"/>
                  </a:cubicBezTo>
                  <a:cubicBezTo>
                    <a:pt x="669" y="390"/>
                    <a:pt x="653" y="370"/>
                    <a:pt x="654" y="358"/>
                  </a:cubicBezTo>
                  <a:cubicBezTo>
                    <a:pt x="655" y="352"/>
                    <a:pt x="670" y="342"/>
                    <a:pt x="669" y="336"/>
                  </a:cubicBezTo>
                  <a:cubicBezTo>
                    <a:pt x="668" y="331"/>
                    <a:pt x="660" y="325"/>
                    <a:pt x="655" y="324"/>
                  </a:cubicBezTo>
                  <a:cubicBezTo>
                    <a:pt x="646" y="323"/>
                    <a:pt x="629" y="347"/>
                    <a:pt x="623" y="340"/>
                  </a:cubicBezTo>
                  <a:cubicBezTo>
                    <a:pt x="619" y="336"/>
                    <a:pt x="634" y="325"/>
                    <a:pt x="635" y="319"/>
                  </a:cubicBezTo>
                  <a:cubicBezTo>
                    <a:pt x="636" y="307"/>
                    <a:pt x="633" y="280"/>
                    <a:pt x="624" y="271"/>
                  </a:cubicBezTo>
                  <a:cubicBezTo>
                    <a:pt x="619" y="265"/>
                    <a:pt x="601" y="260"/>
                    <a:pt x="594" y="264"/>
                  </a:cubicBezTo>
                  <a:cubicBezTo>
                    <a:pt x="588" y="267"/>
                    <a:pt x="591" y="286"/>
                    <a:pt x="585" y="289"/>
                  </a:cubicBezTo>
                  <a:cubicBezTo>
                    <a:pt x="581" y="291"/>
                    <a:pt x="571" y="280"/>
                    <a:pt x="566" y="282"/>
                  </a:cubicBezTo>
                  <a:cubicBezTo>
                    <a:pt x="560" y="283"/>
                    <a:pt x="556" y="298"/>
                    <a:pt x="551" y="301"/>
                  </a:cubicBezTo>
                  <a:cubicBezTo>
                    <a:pt x="542" y="308"/>
                    <a:pt x="521" y="320"/>
                    <a:pt x="510" y="318"/>
                  </a:cubicBezTo>
                  <a:cubicBezTo>
                    <a:pt x="498" y="315"/>
                    <a:pt x="488" y="288"/>
                    <a:pt x="478" y="280"/>
                  </a:cubicBezTo>
                  <a:cubicBezTo>
                    <a:pt x="473" y="275"/>
                    <a:pt x="458" y="269"/>
                    <a:pt x="453" y="264"/>
                  </a:cubicBezTo>
                  <a:cubicBezTo>
                    <a:pt x="440" y="252"/>
                    <a:pt x="419" y="226"/>
                    <a:pt x="413" y="210"/>
                  </a:cubicBezTo>
                  <a:cubicBezTo>
                    <a:pt x="411" y="206"/>
                    <a:pt x="410" y="195"/>
                    <a:pt x="409" y="190"/>
                  </a:cubicBezTo>
                  <a:cubicBezTo>
                    <a:pt x="409" y="185"/>
                    <a:pt x="411" y="176"/>
                    <a:pt x="409" y="172"/>
                  </a:cubicBezTo>
                  <a:cubicBezTo>
                    <a:pt x="406" y="163"/>
                    <a:pt x="386" y="153"/>
                    <a:pt x="386" y="144"/>
                  </a:cubicBezTo>
                  <a:cubicBezTo>
                    <a:pt x="387" y="139"/>
                    <a:pt x="398" y="135"/>
                    <a:pt x="400" y="131"/>
                  </a:cubicBezTo>
                  <a:cubicBezTo>
                    <a:pt x="401" y="127"/>
                    <a:pt x="399" y="117"/>
                    <a:pt x="400" y="113"/>
                  </a:cubicBezTo>
                  <a:cubicBezTo>
                    <a:pt x="400" y="105"/>
                    <a:pt x="403" y="88"/>
                    <a:pt x="406" y="81"/>
                  </a:cubicBezTo>
                  <a:cubicBezTo>
                    <a:pt x="412" y="65"/>
                    <a:pt x="427" y="33"/>
                    <a:pt x="441" y="24"/>
                  </a:cubicBezTo>
                  <a:cubicBezTo>
                    <a:pt x="448" y="19"/>
                    <a:pt x="465" y="19"/>
                    <a:pt x="473" y="18"/>
                  </a:cubicBezTo>
                  <a:cubicBezTo>
                    <a:pt x="482" y="17"/>
                    <a:pt x="500" y="17"/>
                    <a:pt x="509" y="18"/>
                  </a:cubicBezTo>
                  <a:cubicBezTo>
                    <a:pt x="526" y="20"/>
                    <a:pt x="561" y="27"/>
                    <a:pt x="579" y="31"/>
                  </a:cubicBezTo>
                  <a:cubicBezTo>
                    <a:pt x="592" y="34"/>
                    <a:pt x="617" y="42"/>
                    <a:pt x="630" y="47"/>
                  </a:cubicBezTo>
                  <a:cubicBezTo>
                    <a:pt x="634" y="48"/>
                    <a:pt x="641" y="55"/>
                    <a:pt x="644" y="53"/>
                  </a:cubicBezTo>
                  <a:cubicBezTo>
                    <a:pt x="646" y="52"/>
                    <a:pt x="645" y="47"/>
                    <a:pt x="644" y="46"/>
                  </a:cubicBezTo>
                  <a:cubicBezTo>
                    <a:pt x="638" y="36"/>
                    <a:pt x="612" y="32"/>
                    <a:pt x="601" y="29"/>
                  </a:cubicBezTo>
                  <a:cubicBezTo>
                    <a:pt x="591" y="25"/>
                    <a:pt x="570" y="20"/>
                    <a:pt x="560" y="18"/>
                  </a:cubicBezTo>
                  <a:cubicBezTo>
                    <a:pt x="544" y="15"/>
                    <a:pt x="511" y="10"/>
                    <a:pt x="494" y="9"/>
                  </a:cubicBezTo>
                  <a:cubicBezTo>
                    <a:pt x="483" y="8"/>
                    <a:pt x="459" y="10"/>
                    <a:pt x="447" y="9"/>
                  </a:cubicBezTo>
                  <a:cubicBezTo>
                    <a:pt x="436" y="8"/>
                    <a:pt x="416" y="0"/>
                    <a:pt x="405" y="1"/>
                  </a:cubicBezTo>
                  <a:cubicBezTo>
                    <a:pt x="393" y="3"/>
                    <a:pt x="371" y="15"/>
                    <a:pt x="362" y="22"/>
                  </a:cubicBezTo>
                  <a:cubicBezTo>
                    <a:pt x="349" y="31"/>
                    <a:pt x="322" y="51"/>
                    <a:pt x="319" y="66"/>
                  </a:cubicBezTo>
                  <a:cubicBezTo>
                    <a:pt x="318" y="70"/>
                    <a:pt x="320" y="78"/>
                    <a:pt x="324" y="80"/>
                  </a:cubicBezTo>
                  <a:cubicBezTo>
                    <a:pt x="333" y="83"/>
                    <a:pt x="349" y="64"/>
                    <a:pt x="358" y="61"/>
                  </a:cubicBezTo>
                  <a:cubicBezTo>
                    <a:pt x="361" y="59"/>
                    <a:pt x="370" y="55"/>
                    <a:pt x="372" y="58"/>
                  </a:cubicBezTo>
                  <a:cubicBezTo>
                    <a:pt x="374" y="60"/>
                    <a:pt x="369" y="68"/>
                    <a:pt x="368" y="71"/>
                  </a:cubicBezTo>
                  <a:cubicBezTo>
                    <a:pt x="367" y="75"/>
                    <a:pt x="367" y="84"/>
                    <a:pt x="364" y="86"/>
                  </a:cubicBezTo>
                  <a:cubicBezTo>
                    <a:pt x="358" y="91"/>
                    <a:pt x="339" y="85"/>
                    <a:pt x="334" y="91"/>
                  </a:cubicBezTo>
                  <a:cubicBezTo>
                    <a:pt x="332" y="93"/>
                    <a:pt x="336" y="100"/>
                    <a:pt x="334" y="102"/>
                  </a:cubicBezTo>
                  <a:cubicBezTo>
                    <a:pt x="330" y="109"/>
                    <a:pt x="312" y="116"/>
                    <a:pt x="306" y="112"/>
                  </a:cubicBezTo>
                  <a:cubicBezTo>
                    <a:pt x="300" y="108"/>
                    <a:pt x="312" y="89"/>
                    <a:pt x="306" y="85"/>
                  </a:cubicBezTo>
                  <a:cubicBezTo>
                    <a:pt x="300" y="82"/>
                    <a:pt x="288" y="95"/>
                    <a:pt x="282" y="99"/>
                  </a:cubicBezTo>
                  <a:cubicBezTo>
                    <a:pt x="259" y="114"/>
                    <a:pt x="212" y="145"/>
                    <a:pt x="196" y="167"/>
                  </a:cubicBezTo>
                  <a:cubicBezTo>
                    <a:pt x="192" y="172"/>
                    <a:pt x="190" y="187"/>
                    <a:pt x="185" y="192"/>
                  </a:cubicBezTo>
                  <a:cubicBezTo>
                    <a:pt x="176" y="204"/>
                    <a:pt x="150" y="216"/>
                    <a:pt x="138" y="225"/>
                  </a:cubicBezTo>
                  <a:cubicBezTo>
                    <a:pt x="128" y="232"/>
                    <a:pt x="107" y="247"/>
                    <a:pt x="97" y="255"/>
                  </a:cubicBezTo>
                  <a:cubicBezTo>
                    <a:pt x="89" y="262"/>
                    <a:pt x="72" y="275"/>
                    <a:pt x="65" y="283"/>
                  </a:cubicBezTo>
                  <a:cubicBezTo>
                    <a:pt x="55" y="296"/>
                    <a:pt x="41" y="326"/>
                    <a:pt x="31" y="339"/>
                  </a:cubicBezTo>
                  <a:cubicBezTo>
                    <a:pt x="27" y="344"/>
                    <a:pt x="18" y="351"/>
                    <a:pt x="15" y="355"/>
                  </a:cubicBezTo>
                  <a:cubicBezTo>
                    <a:pt x="11" y="362"/>
                    <a:pt x="7" y="376"/>
                    <a:pt x="5" y="384"/>
                  </a:cubicBezTo>
                  <a:cubicBezTo>
                    <a:pt x="2" y="404"/>
                    <a:pt x="5" y="446"/>
                    <a:pt x="5" y="466"/>
                  </a:cubicBezTo>
                  <a:cubicBezTo>
                    <a:pt x="6" y="484"/>
                    <a:pt x="10" y="518"/>
                    <a:pt x="10" y="535"/>
                  </a:cubicBezTo>
                  <a:cubicBezTo>
                    <a:pt x="10" y="549"/>
                    <a:pt x="5" y="577"/>
                    <a:pt x="4" y="590"/>
                  </a:cubicBezTo>
                  <a:cubicBezTo>
                    <a:pt x="3" y="607"/>
                    <a:pt x="2" y="655"/>
                    <a:pt x="2" y="658"/>
                  </a:cubicBezTo>
                  <a:cubicBezTo>
                    <a:pt x="2" y="661"/>
                    <a:pt x="0" y="674"/>
                    <a:pt x="2" y="679"/>
                  </a:cubicBezTo>
                  <a:cubicBezTo>
                    <a:pt x="3" y="682"/>
                    <a:pt x="11" y="685"/>
                    <a:pt x="12" y="689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9462294" y="3726436"/>
              <a:ext cx="446806" cy="545104"/>
            </a:xfrm>
            <a:custGeom>
              <a:avLst/>
              <a:gdLst>
                <a:gd name="T0" fmla="*/ 993 w 1089"/>
                <a:gd name="T1" fmla="*/ 322 h 1324"/>
                <a:gd name="T2" fmla="*/ 878 w 1089"/>
                <a:gd name="T3" fmla="*/ 352 h 1324"/>
                <a:gd name="T4" fmla="*/ 867 w 1089"/>
                <a:gd name="T5" fmla="*/ 319 h 1324"/>
                <a:gd name="T6" fmla="*/ 920 w 1089"/>
                <a:gd name="T7" fmla="*/ 301 h 1324"/>
                <a:gd name="T8" fmla="*/ 999 w 1089"/>
                <a:gd name="T9" fmla="*/ 272 h 1324"/>
                <a:gd name="T10" fmla="*/ 969 w 1089"/>
                <a:gd name="T11" fmla="*/ 207 h 1324"/>
                <a:gd name="T12" fmla="*/ 1040 w 1089"/>
                <a:gd name="T13" fmla="*/ 204 h 1324"/>
                <a:gd name="T14" fmla="*/ 1062 w 1089"/>
                <a:gd name="T15" fmla="*/ 133 h 1324"/>
                <a:gd name="T16" fmla="*/ 1033 w 1089"/>
                <a:gd name="T17" fmla="*/ 132 h 1324"/>
                <a:gd name="T18" fmla="*/ 1006 w 1089"/>
                <a:gd name="T19" fmla="*/ 96 h 1324"/>
                <a:gd name="T20" fmla="*/ 940 w 1089"/>
                <a:gd name="T21" fmla="*/ 136 h 1324"/>
                <a:gd name="T22" fmla="*/ 843 w 1089"/>
                <a:gd name="T23" fmla="*/ 86 h 1324"/>
                <a:gd name="T24" fmla="*/ 857 w 1089"/>
                <a:gd name="T25" fmla="*/ 123 h 1324"/>
                <a:gd name="T26" fmla="*/ 884 w 1089"/>
                <a:gd name="T27" fmla="*/ 150 h 1324"/>
                <a:gd name="T28" fmla="*/ 842 w 1089"/>
                <a:gd name="T29" fmla="*/ 226 h 1324"/>
                <a:gd name="T30" fmla="*/ 807 w 1089"/>
                <a:gd name="T31" fmla="*/ 193 h 1324"/>
                <a:gd name="T32" fmla="*/ 794 w 1089"/>
                <a:gd name="T33" fmla="*/ 279 h 1324"/>
                <a:gd name="T34" fmla="*/ 904 w 1089"/>
                <a:gd name="T35" fmla="*/ 253 h 1324"/>
                <a:gd name="T36" fmla="*/ 851 w 1089"/>
                <a:gd name="T37" fmla="*/ 289 h 1324"/>
                <a:gd name="T38" fmla="*/ 768 w 1089"/>
                <a:gd name="T39" fmla="*/ 353 h 1324"/>
                <a:gd name="T40" fmla="*/ 721 w 1089"/>
                <a:gd name="T41" fmla="*/ 323 h 1324"/>
                <a:gd name="T42" fmla="*/ 775 w 1089"/>
                <a:gd name="T43" fmla="*/ 275 h 1324"/>
                <a:gd name="T44" fmla="*/ 722 w 1089"/>
                <a:gd name="T45" fmla="*/ 231 h 1324"/>
                <a:gd name="T46" fmla="*/ 784 w 1089"/>
                <a:gd name="T47" fmla="*/ 198 h 1324"/>
                <a:gd name="T48" fmla="*/ 799 w 1089"/>
                <a:gd name="T49" fmla="*/ 171 h 1324"/>
                <a:gd name="T50" fmla="*/ 722 w 1089"/>
                <a:gd name="T51" fmla="*/ 193 h 1324"/>
                <a:gd name="T52" fmla="*/ 732 w 1089"/>
                <a:gd name="T53" fmla="*/ 124 h 1324"/>
                <a:gd name="T54" fmla="*/ 785 w 1089"/>
                <a:gd name="T55" fmla="*/ 93 h 1324"/>
                <a:gd name="T56" fmla="*/ 840 w 1089"/>
                <a:gd name="T57" fmla="*/ 37 h 1324"/>
                <a:gd name="T58" fmla="*/ 804 w 1089"/>
                <a:gd name="T59" fmla="*/ 27 h 1324"/>
                <a:gd name="T60" fmla="*/ 729 w 1089"/>
                <a:gd name="T61" fmla="*/ 78 h 1324"/>
                <a:gd name="T62" fmla="*/ 658 w 1089"/>
                <a:gd name="T63" fmla="*/ 146 h 1324"/>
                <a:gd name="T64" fmla="*/ 634 w 1089"/>
                <a:gd name="T65" fmla="*/ 193 h 1324"/>
                <a:gd name="T66" fmla="*/ 590 w 1089"/>
                <a:gd name="T67" fmla="*/ 148 h 1324"/>
                <a:gd name="T68" fmla="*/ 479 w 1089"/>
                <a:gd name="T69" fmla="*/ 304 h 1324"/>
                <a:gd name="T70" fmla="*/ 358 w 1089"/>
                <a:gd name="T71" fmla="*/ 440 h 1324"/>
                <a:gd name="T72" fmla="*/ 242 w 1089"/>
                <a:gd name="T73" fmla="*/ 555 h 1324"/>
                <a:gd name="T74" fmla="*/ 130 w 1089"/>
                <a:gd name="T75" fmla="*/ 651 h 1324"/>
                <a:gd name="T76" fmla="*/ 123 w 1089"/>
                <a:gd name="T77" fmla="*/ 773 h 1324"/>
                <a:gd name="T78" fmla="*/ 91 w 1089"/>
                <a:gd name="T79" fmla="*/ 886 h 1324"/>
                <a:gd name="T80" fmla="*/ 55 w 1089"/>
                <a:gd name="T81" fmla="*/ 996 h 1324"/>
                <a:gd name="T82" fmla="*/ 48 w 1089"/>
                <a:gd name="T83" fmla="*/ 1110 h 1324"/>
                <a:gd name="T84" fmla="*/ 133 w 1089"/>
                <a:gd name="T85" fmla="*/ 1266 h 1324"/>
                <a:gd name="T86" fmla="*/ 216 w 1089"/>
                <a:gd name="T87" fmla="*/ 1259 h 1324"/>
                <a:gd name="T88" fmla="*/ 353 w 1089"/>
                <a:gd name="T89" fmla="*/ 1179 h 1324"/>
                <a:gd name="T90" fmla="*/ 529 w 1089"/>
                <a:gd name="T91" fmla="*/ 1072 h 1324"/>
                <a:gd name="T92" fmla="*/ 696 w 1089"/>
                <a:gd name="T93" fmla="*/ 919 h 1324"/>
                <a:gd name="T94" fmla="*/ 888 w 1089"/>
                <a:gd name="T95" fmla="*/ 937 h 1324"/>
                <a:gd name="T96" fmla="*/ 946 w 1089"/>
                <a:gd name="T97" fmla="*/ 932 h 1324"/>
                <a:gd name="T98" fmla="*/ 1008 w 1089"/>
                <a:gd name="T99" fmla="*/ 765 h 1324"/>
                <a:gd name="T100" fmla="*/ 953 w 1089"/>
                <a:gd name="T101" fmla="*/ 587 h 1324"/>
                <a:gd name="T102" fmla="*/ 915 w 1089"/>
                <a:gd name="T103" fmla="*/ 548 h 1324"/>
                <a:gd name="T104" fmla="*/ 974 w 1089"/>
                <a:gd name="T105" fmla="*/ 352 h 1324"/>
                <a:gd name="T106" fmla="*/ 993 w 1089"/>
                <a:gd name="T107" fmla="*/ 404 h 1324"/>
                <a:gd name="T108" fmla="*/ 1063 w 1089"/>
                <a:gd name="T109" fmla="*/ 33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9" h="1324">
                  <a:moveTo>
                    <a:pt x="1042" y="320"/>
                  </a:moveTo>
                  <a:cubicBezTo>
                    <a:pt x="1038" y="323"/>
                    <a:pt x="1029" y="328"/>
                    <a:pt x="1023" y="328"/>
                  </a:cubicBezTo>
                  <a:cubicBezTo>
                    <a:pt x="1019" y="327"/>
                    <a:pt x="1010" y="315"/>
                    <a:pt x="1006" y="318"/>
                  </a:cubicBezTo>
                  <a:cubicBezTo>
                    <a:pt x="1000" y="324"/>
                    <a:pt x="1024" y="343"/>
                    <a:pt x="1018" y="349"/>
                  </a:cubicBezTo>
                  <a:cubicBezTo>
                    <a:pt x="1013" y="353"/>
                    <a:pt x="999" y="341"/>
                    <a:pt x="995" y="335"/>
                  </a:cubicBezTo>
                  <a:cubicBezTo>
                    <a:pt x="993" y="333"/>
                    <a:pt x="996" y="324"/>
                    <a:pt x="993" y="322"/>
                  </a:cubicBezTo>
                  <a:cubicBezTo>
                    <a:pt x="989" y="319"/>
                    <a:pt x="978" y="330"/>
                    <a:pt x="974" y="328"/>
                  </a:cubicBezTo>
                  <a:cubicBezTo>
                    <a:pt x="970" y="325"/>
                    <a:pt x="973" y="311"/>
                    <a:pt x="969" y="308"/>
                  </a:cubicBezTo>
                  <a:cubicBezTo>
                    <a:pt x="966" y="305"/>
                    <a:pt x="955" y="305"/>
                    <a:pt x="950" y="307"/>
                  </a:cubicBezTo>
                  <a:cubicBezTo>
                    <a:pt x="942" y="310"/>
                    <a:pt x="931" y="326"/>
                    <a:pt x="923" y="329"/>
                  </a:cubicBezTo>
                  <a:cubicBezTo>
                    <a:pt x="917" y="331"/>
                    <a:pt x="902" y="324"/>
                    <a:pt x="896" y="327"/>
                  </a:cubicBezTo>
                  <a:cubicBezTo>
                    <a:pt x="889" y="330"/>
                    <a:pt x="886" y="353"/>
                    <a:pt x="878" y="352"/>
                  </a:cubicBezTo>
                  <a:cubicBezTo>
                    <a:pt x="871" y="351"/>
                    <a:pt x="875" y="329"/>
                    <a:pt x="869" y="326"/>
                  </a:cubicBezTo>
                  <a:cubicBezTo>
                    <a:pt x="854" y="319"/>
                    <a:pt x="816" y="361"/>
                    <a:pt x="807" y="348"/>
                  </a:cubicBezTo>
                  <a:cubicBezTo>
                    <a:pt x="804" y="342"/>
                    <a:pt x="820" y="331"/>
                    <a:pt x="826" y="328"/>
                  </a:cubicBezTo>
                  <a:cubicBezTo>
                    <a:pt x="831" y="325"/>
                    <a:pt x="846" y="327"/>
                    <a:pt x="849" y="322"/>
                  </a:cubicBezTo>
                  <a:cubicBezTo>
                    <a:pt x="852" y="318"/>
                    <a:pt x="842" y="303"/>
                    <a:pt x="847" y="300"/>
                  </a:cubicBezTo>
                  <a:cubicBezTo>
                    <a:pt x="853" y="297"/>
                    <a:pt x="861" y="322"/>
                    <a:pt x="867" y="319"/>
                  </a:cubicBezTo>
                  <a:cubicBezTo>
                    <a:pt x="873" y="317"/>
                    <a:pt x="862" y="296"/>
                    <a:pt x="868" y="294"/>
                  </a:cubicBezTo>
                  <a:cubicBezTo>
                    <a:pt x="874" y="291"/>
                    <a:pt x="882" y="315"/>
                    <a:pt x="888" y="313"/>
                  </a:cubicBezTo>
                  <a:cubicBezTo>
                    <a:pt x="893" y="310"/>
                    <a:pt x="882" y="291"/>
                    <a:pt x="888" y="289"/>
                  </a:cubicBezTo>
                  <a:cubicBezTo>
                    <a:pt x="891" y="288"/>
                    <a:pt x="893" y="297"/>
                    <a:pt x="896" y="297"/>
                  </a:cubicBezTo>
                  <a:cubicBezTo>
                    <a:pt x="899" y="297"/>
                    <a:pt x="902" y="289"/>
                    <a:pt x="905" y="289"/>
                  </a:cubicBezTo>
                  <a:cubicBezTo>
                    <a:pt x="910" y="289"/>
                    <a:pt x="915" y="301"/>
                    <a:pt x="920" y="301"/>
                  </a:cubicBezTo>
                  <a:cubicBezTo>
                    <a:pt x="927" y="301"/>
                    <a:pt x="933" y="279"/>
                    <a:pt x="940" y="280"/>
                  </a:cubicBezTo>
                  <a:cubicBezTo>
                    <a:pt x="945" y="281"/>
                    <a:pt x="943" y="300"/>
                    <a:pt x="949" y="299"/>
                  </a:cubicBezTo>
                  <a:cubicBezTo>
                    <a:pt x="955" y="299"/>
                    <a:pt x="949" y="275"/>
                    <a:pt x="955" y="273"/>
                  </a:cubicBezTo>
                  <a:cubicBezTo>
                    <a:pt x="961" y="271"/>
                    <a:pt x="968" y="291"/>
                    <a:pt x="974" y="289"/>
                  </a:cubicBezTo>
                  <a:cubicBezTo>
                    <a:pt x="981" y="286"/>
                    <a:pt x="969" y="262"/>
                    <a:pt x="975" y="259"/>
                  </a:cubicBezTo>
                  <a:cubicBezTo>
                    <a:pt x="981" y="255"/>
                    <a:pt x="992" y="273"/>
                    <a:pt x="999" y="272"/>
                  </a:cubicBezTo>
                  <a:cubicBezTo>
                    <a:pt x="1003" y="271"/>
                    <a:pt x="1012" y="263"/>
                    <a:pt x="1012" y="259"/>
                  </a:cubicBezTo>
                  <a:cubicBezTo>
                    <a:pt x="1012" y="255"/>
                    <a:pt x="1002" y="252"/>
                    <a:pt x="1002" y="248"/>
                  </a:cubicBezTo>
                  <a:cubicBezTo>
                    <a:pt x="1001" y="245"/>
                    <a:pt x="1009" y="240"/>
                    <a:pt x="1007" y="238"/>
                  </a:cubicBezTo>
                  <a:cubicBezTo>
                    <a:pt x="1003" y="231"/>
                    <a:pt x="981" y="244"/>
                    <a:pt x="977" y="238"/>
                  </a:cubicBezTo>
                  <a:cubicBezTo>
                    <a:pt x="974" y="233"/>
                    <a:pt x="988" y="222"/>
                    <a:pt x="986" y="217"/>
                  </a:cubicBezTo>
                  <a:cubicBezTo>
                    <a:pt x="985" y="212"/>
                    <a:pt x="971" y="212"/>
                    <a:pt x="969" y="207"/>
                  </a:cubicBezTo>
                  <a:cubicBezTo>
                    <a:pt x="968" y="204"/>
                    <a:pt x="971" y="196"/>
                    <a:pt x="972" y="193"/>
                  </a:cubicBezTo>
                  <a:cubicBezTo>
                    <a:pt x="975" y="188"/>
                    <a:pt x="984" y="174"/>
                    <a:pt x="990" y="175"/>
                  </a:cubicBezTo>
                  <a:cubicBezTo>
                    <a:pt x="1003" y="178"/>
                    <a:pt x="995" y="221"/>
                    <a:pt x="1007" y="224"/>
                  </a:cubicBezTo>
                  <a:cubicBezTo>
                    <a:pt x="1012" y="226"/>
                    <a:pt x="1019" y="217"/>
                    <a:pt x="1021" y="213"/>
                  </a:cubicBezTo>
                  <a:cubicBezTo>
                    <a:pt x="1023" y="208"/>
                    <a:pt x="1015" y="196"/>
                    <a:pt x="1020" y="193"/>
                  </a:cubicBezTo>
                  <a:cubicBezTo>
                    <a:pt x="1025" y="190"/>
                    <a:pt x="1035" y="206"/>
                    <a:pt x="1040" y="204"/>
                  </a:cubicBezTo>
                  <a:cubicBezTo>
                    <a:pt x="1043" y="202"/>
                    <a:pt x="1044" y="195"/>
                    <a:pt x="1043" y="193"/>
                  </a:cubicBezTo>
                  <a:cubicBezTo>
                    <a:pt x="1042" y="187"/>
                    <a:pt x="1027" y="180"/>
                    <a:pt x="1029" y="175"/>
                  </a:cubicBezTo>
                  <a:cubicBezTo>
                    <a:pt x="1031" y="172"/>
                    <a:pt x="1041" y="177"/>
                    <a:pt x="1044" y="175"/>
                  </a:cubicBezTo>
                  <a:cubicBezTo>
                    <a:pt x="1048" y="173"/>
                    <a:pt x="1048" y="164"/>
                    <a:pt x="1051" y="161"/>
                  </a:cubicBezTo>
                  <a:cubicBezTo>
                    <a:pt x="1053" y="158"/>
                    <a:pt x="1061" y="156"/>
                    <a:pt x="1062" y="152"/>
                  </a:cubicBezTo>
                  <a:cubicBezTo>
                    <a:pt x="1065" y="148"/>
                    <a:pt x="1059" y="136"/>
                    <a:pt x="1062" y="133"/>
                  </a:cubicBezTo>
                  <a:cubicBezTo>
                    <a:pt x="1064" y="131"/>
                    <a:pt x="1069" y="134"/>
                    <a:pt x="1071" y="133"/>
                  </a:cubicBezTo>
                  <a:cubicBezTo>
                    <a:pt x="1076" y="129"/>
                    <a:pt x="1079" y="117"/>
                    <a:pt x="1080" y="112"/>
                  </a:cubicBezTo>
                  <a:cubicBezTo>
                    <a:pt x="1081" y="106"/>
                    <a:pt x="1086" y="90"/>
                    <a:pt x="1080" y="89"/>
                  </a:cubicBezTo>
                  <a:cubicBezTo>
                    <a:pt x="1072" y="87"/>
                    <a:pt x="1068" y="113"/>
                    <a:pt x="1062" y="120"/>
                  </a:cubicBezTo>
                  <a:cubicBezTo>
                    <a:pt x="1060" y="123"/>
                    <a:pt x="1053" y="129"/>
                    <a:pt x="1049" y="131"/>
                  </a:cubicBezTo>
                  <a:cubicBezTo>
                    <a:pt x="1045" y="132"/>
                    <a:pt x="1036" y="129"/>
                    <a:pt x="1033" y="132"/>
                  </a:cubicBezTo>
                  <a:cubicBezTo>
                    <a:pt x="1028" y="135"/>
                    <a:pt x="1029" y="154"/>
                    <a:pt x="1023" y="156"/>
                  </a:cubicBezTo>
                  <a:cubicBezTo>
                    <a:pt x="1016" y="159"/>
                    <a:pt x="1000" y="149"/>
                    <a:pt x="993" y="144"/>
                  </a:cubicBezTo>
                  <a:cubicBezTo>
                    <a:pt x="991" y="142"/>
                    <a:pt x="985" y="137"/>
                    <a:pt x="986" y="134"/>
                  </a:cubicBezTo>
                  <a:cubicBezTo>
                    <a:pt x="986" y="131"/>
                    <a:pt x="993" y="126"/>
                    <a:pt x="997" y="126"/>
                  </a:cubicBezTo>
                  <a:cubicBezTo>
                    <a:pt x="1000" y="126"/>
                    <a:pt x="1003" y="134"/>
                    <a:pt x="1005" y="133"/>
                  </a:cubicBezTo>
                  <a:cubicBezTo>
                    <a:pt x="1014" y="129"/>
                    <a:pt x="1013" y="102"/>
                    <a:pt x="1006" y="96"/>
                  </a:cubicBezTo>
                  <a:cubicBezTo>
                    <a:pt x="1004" y="93"/>
                    <a:pt x="994" y="100"/>
                    <a:pt x="991" y="97"/>
                  </a:cubicBezTo>
                  <a:cubicBezTo>
                    <a:pt x="987" y="94"/>
                    <a:pt x="993" y="78"/>
                    <a:pt x="988" y="75"/>
                  </a:cubicBezTo>
                  <a:cubicBezTo>
                    <a:pt x="986" y="73"/>
                    <a:pt x="979" y="73"/>
                    <a:pt x="976" y="75"/>
                  </a:cubicBezTo>
                  <a:cubicBezTo>
                    <a:pt x="968" y="81"/>
                    <a:pt x="975" y="111"/>
                    <a:pt x="966" y="114"/>
                  </a:cubicBezTo>
                  <a:cubicBezTo>
                    <a:pt x="957" y="116"/>
                    <a:pt x="948" y="84"/>
                    <a:pt x="939" y="88"/>
                  </a:cubicBezTo>
                  <a:cubicBezTo>
                    <a:pt x="928" y="93"/>
                    <a:pt x="952" y="133"/>
                    <a:pt x="940" y="136"/>
                  </a:cubicBezTo>
                  <a:cubicBezTo>
                    <a:pt x="928" y="140"/>
                    <a:pt x="928" y="96"/>
                    <a:pt x="915" y="94"/>
                  </a:cubicBezTo>
                  <a:cubicBezTo>
                    <a:pt x="912" y="93"/>
                    <a:pt x="908" y="101"/>
                    <a:pt x="905" y="102"/>
                  </a:cubicBezTo>
                  <a:cubicBezTo>
                    <a:pt x="900" y="104"/>
                    <a:pt x="887" y="104"/>
                    <a:pt x="883" y="100"/>
                  </a:cubicBezTo>
                  <a:cubicBezTo>
                    <a:pt x="878" y="96"/>
                    <a:pt x="884" y="76"/>
                    <a:pt x="878" y="75"/>
                  </a:cubicBezTo>
                  <a:cubicBezTo>
                    <a:pt x="873" y="74"/>
                    <a:pt x="870" y="87"/>
                    <a:pt x="865" y="89"/>
                  </a:cubicBezTo>
                  <a:cubicBezTo>
                    <a:pt x="860" y="91"/>
                    <a:pt x="847" y="82"/>
                    <a:pt x="843" y="86"/>
                  </a:cubicBezTo>
                  <a:cubicBezTo>
                    <a:pt x="840" y="91"/>
                    <a:pt x="857" y="102"/>
                    <a:pt x="855" y="107"/>
                  </a:cubicBezTo>
                  <a:cubicBezTo>
                    <a:pt x="852" y="113"/>
                    <a:pt x="828" y="106"/>
                    <a:pt x="826" y="113"/>
                  </a:cubicBezTo>
                  <a:cubicBezTo>
                    <a:pt x="826" y="116"/>
                    <a:pt x="836" y="117"/>
                    <a:pt x="837" y="120"/>
                  </a:cubicBezTo>
                  <a:cubicBezTo>
                    <a:pt x="837" y="125"/>
                    <a:pt x="824" y="129"/>
                    <a:pt x="825" y="133"/>
                  </a:cubicBezTo>
                  <a:cubicBezTo>
                    <a:pt x="827" y="137"/>
                    <a:pt x="836" y="134"/>
                    <a:pt x="840" y="133"/>
                  </a:cubicBezTo>
                  <a:cubicBezTo>
                    <a:pt x="844" y="132"/>
                    <a:pt x="852" y="120"/>
                    <a:pt x="857" y="123"/>
                  </a:cubicBezTo>
                  <a:cubicBezTo>
                    <a:pt x="860" y="125"/>
                    <a:pt x="852" y="137"/>
                    <a:pt x="856" y="139"/>
                  </a:cubicBezTo>
                  <a:cubicBezTo>
                    <a:pt x="860" y="141"/>
                    <a:pt x="867" y="131"/>
                    <a:pt x="870" y="127"/>
                  </a:cubicBezTo>
                  <a:cubicBezTo>
                    <a:pt x="873" y="123"/>
                    <a:pt x="874" y="113"/>
                    <a:pt x="878" y="111"/>
                  </a:cubicBezTo>
                  <a:cubicBezTo>
                    <a:pt x="884" y="107"/>
                    <a:pt x="901" y="108"/>
                    <a:pt x="905" y="114"/>
                  </a:cubicBezTo>
                  <a:cubicBezTo>
                    <a:pt x="909" y="119"/>
                    <a:pt x="907" y="135"/>
                    <a:pt x="903" y="140"/>
                  </a:cubicBezTo>
                  <a:cubicBezTo>
                    <a:pt x="900" y="144"/>
                    <a:pt x="886" y="145"/>
                    <a:pt x="884" y="150"/>
                  </a:cubicBezTo>
                  <a:cubicBezTo>
                    <a:pt x="882" y="154"/>
                    <a:pt x="891" y="164"/>
                    <a:pt x="893" y="169"/>
                  </a:cubicBezTo>
                  <a:cubicBezTo>
                    <a:pt x="894" y="173"/>
                    <a:pt x="899" y="181"/>
                    <a:pt x="897" y="186"/>
                  </a:cubicBezTo>
                  <a:cubicBezTo>
                    <a:pt x="897" y="188"/>
                    <a:pt x="892" y="192"/>
                    <a:pt x="890" y="193"/>
                  </a:cubicBezTo>
                  <a:cubicBezTo>
                    <a:pt x="884" y="194"/>
                    <a:pt x="873" y="180"/>
                    <a:pt x="868" y="183"/>
                  </a:cubicBezTo>
                  <a:cubicBezTo>
                    <a:pt x="861" y="187"/>
                    <a:pt x="870" y="207"/>
                    <a:pt x="865" y="214"/>
                  </a:cubicBezTo>
                  <a:cubicBezTo>
                    <a:pt x="861" y="220"/>
                    <a:pt x="848" y="229"/>
                    <a:pt x="842" y="226"/>
                  </a:cubicBezTo>
                  <a:cubicBezTo>
                    <a:pt x="834" y="223"/>
                    <a:pt x="832" y="201"/>
                    <a:pt x="834" y="193"/>
                  </a:cubicBezTo>
                  <a:cubicBezTo>
                    <a:pt x="835" y="188"/>
                    <a:pt x="845" y="183"/>
                    <a:pt x="847" y="178"/>
                  </a:cubicBezTo>
                  <a:cubicBezTo>
                    <a:pt x="848" y="176"/>
                    <a:pt x="849" y="170"/>
                    <a:pt x="847" y="169"/>
                  </a:cubicBezTo>
                  <a:cubicBezTo>
                    <a:pt x="844" y="165"/>
                    <a:pt x="831" y="166"/>
                    <a:pt x="827" y="169"/>
                  </a:cubicBezTo>
                  <a:cubicBezTo>
                    <a:pt x="822" y="172"/>
                    <a:pt x="825" y="189"/>
                    <a:pt x="820" y="193"/>
                  </a:cubicBezTo>
                  <a:cubicBezTo>
                    <a:pt x="817" y="195"/>
                    <a:pt x="810" y="191"/>
                    <a:pt x="807" y="193"/>
                  </a:cubicBezTo>
                  <a:cubicBezTo>
                    <a:pt x="805" y="196"/>
                    <a:pt x="810" y="206"/>
                    <a:pt x="807" y="209"/>
                  </a:cubicBezTo>
                  <a:cubicBezTo>
                    <a:pt x="803" y="215"/>
                    <a:pt x="781" y="212"/>
                    <a:pt x="780" y="219"/>
                  </a:cubicBezTo>
                  <a:cubicBezTo>
                    <a:pt x="779" y="222"/>
                    <a:pt x="791" y="225"/>
                    <a:pt x="790" y="228"/>
                  </a:cubicBezTo>
                  <a:cubicBezTo>
                    <a:pt x="790" y="231"/>
                    <a:pt x="780" y="231"/>
                    <a:pt x="780" y="234"/>
                  </a:cubicBezTo>
                  <a:cubicBezTo>
                    <a:pt x="779" y="238"/>
                    <a:pt x="790" y="243"/>
                    <a:pt x="791" y="247"/>
                  </a:cubicBezTo>
                  <a:cubicBezTo>
                    <a:pt x="794" y="255"/>
                    <a:pt x="788" y="275"/>
                    <a:pt x="794" y="279"/>
                  </a:cubicBezTo>
                  <a:cubicBezTo>
                    <a:pt x="798" y="282"/>
                    <a:pt x="808" y="278"/>
                    <a:pt x="812" y="276"/>
                  </a:cubicBezTo>
                  <a:cubicBezTo>
                    <a:pt x="820" y="272"/>
                    <a:pt x="832" y="252"/>
                    <a:pt x="841" y="254"/>
                  </a:cubicBezTo>
                  <a:cubicBezTo>
                    <a:pt x="845" y="255"/>
                    <a:pt x="847" y="268"/>
                    <a:pt x="851" y="270"/>
                  </a:cubicBezTo>
                  <a:cubicBezTo>
                    <a:pt x="854" y="271"/>
                    <a:pt x="860" y="271"/>
                    <a:pt x="863" y="270"/>
                  </a:cubicBezTo>
                  <a:cubicBezTo>
                    <a:pt x="872" y="266"/>
                    <a:pt x="879" y="241"/>
                    <a:pt x="889" y="241"/>
                  </a:cubicBezTo>
                  <a:cubicBezTo>
                    <a:pt x="894" y="240"/>
                    <a:pt x="899" y="251"/>
                    <a:pt x="904" y="253"/>
                  </a:cubicBezTo>
                  <a:cubicBezTo>
                    <a:pt x="908" y="254"/>
                    <a:pt x="915" y="253"/>
                    <a:pt x="919" y="253"/>
                  </a:cubicBezTo>
                  <a:cubicBezTo>
                    <a:pt x="927" y="252"/>
                    <a:pt x="946" y="239"/>
                    <a:pt x="950" y="245"/>
                  </a:cubicBezTo>
                  <a:cubicBezTo>
                    <a:pt x="955" y="254"/>
                    <a:pt x="931" y="273"/>
                    <a:pt x="921" y="276"/>
                  </a:cubicBezTo>
                  <a:cubicBezTo>
                    <a:pt x="914" y="277"/>
                    <a:pt x="902" y="266"/>
                    <a:pt x="896" y="266"/>
                  </a:cubicBezTo>
                  <a:cubicBezTo>
                    <a:pt x="888" y="267"/>
                    <a:pt x="877" y="277"/>
                    <a:pt x="871" y="280"/>
                  </a:cubicBezTo>
                  <a:cubicBezTo>
                    <a:pt x="866" y="283"/>
                    <a:pt x="856" y="288"/>
                    <a:pt x="851" y="289"/>
                  </a:cubicBezTo>
                  <a:cubicBezTo>
                    <a:pt x="846" y="290"/>
                    <a:pt x="835" y="288"/>
                    <a:pt x="830" y="290"/>
                  </a:cubicBezTo>
                  <a:cubicBezTo>
                    <a:pt x="822" y="293"/>
                    <a:pt x="808" y="306"/>
                    <a:pt x="801" y="311"/>
                  </a:cubicBezTo>
                  <a:cubicBezTo>
                    <a:pt x="793" y="316"/>
                    <a:pt x="778" y="326"/>
                    <a:pt x="769" y="329"/>
                  </a:cubicBezTo>
                  <a:cubicBezTo>
                    <a:pt x="763" y="331"/>
                    <a:pt x="748" y="329"/>
                    <a:pt x="743" y="333"/>
                  </a:cubicBezTo>
                  <a:cubicBezTo>
                    <a:pt x="740" y="335"/>
                    <a:pt x="736" y="343"/>
                    <a:pt x="737" y="346"/>
                  </a:cubicBezTo>
                  <a:cubicBezTo>
                    <a:pt x="741" y="353"/>
                    <a:pt x="766" y="346"/>
                    <a:pt x="768" y="353"/>
                  </a:cubicBezTo>
                  <a:cubicBezTo>
                    <a:pt x="768" y="357"/>
                    <a:pt x="759" y="359"/>
                    <a:pt x="756" y="360"/>
                  </a:cubicBezTo>
                  <a:cubicBezTo>
                    <a:pt x="751" y="361"/>
                    <a:pt x="741" y="358"/>
                    <a:pt x="736" y="355"/>
                  </a:cubicBezTo>
                  <a:cubicBezTo>
                    <a:pt x="731" y="352"/>
                    <a:pt x="727" y="336"/>
                    <a:pt x="721" y="335"/>
                  </a:cubicBezTo>
                  <a:cubicBezTo>
                    <a:pt x="717" y="335"/>
                    <a:pt x="715" y="346"/>
                    <a:pt x="711" y="347"/>
                  </a:cubicBezTo>
                  <a:cubicBezTo>
                    <a:pt x="706" y="347"/>
                    <a:pt x="695" y="343"/>
                    <a:pt x="695" y="338"/>
                  </a:cubicBezTo>
                  <a:cubicBezTo>
                    <a:pt x="695" y="330"/>
                    <a:pt x="714" y="324"/>
                    <a:pt x="721" y="323"/>
                  </a:cubicBezTo>
                  <a:cubicBezTo>
                    <a:pt x="726" y="322"/>
                    <a:pt x="737" y="330"/>
                    <a:pt x="739" y="326"/>
                  </a:cubicBezTo>
                  <a:cubicBezTo>
                    <a:pt x="741" y="323"/>
                    <a:pt x="730" y="318"/>
                    <a:pt x="732" y="315"/>
                  </a:cubicBezTo>
                  <a:cubicBezTo>
                    <a:pt x="735" y="311"/>
                    <a:pt x="746" y="322"/>
                    <a:pt x="751" y="321"/>
                  </a:cubicBezTo>
                  <a:cubicBezTo>
                    <a:pt x="756" y="320"/>
                    <a:pt x="765" y="315"/>
                    <a:pt x="768" y="311"/>
                  </a:cubicBezTo>
                  <a:cubicBezTo>
                    <a:pt x="771" y="305"/>
                    <a:pt x="765" y="290"/>
                    <a:pt x="768" y="283"/>
                  </a:cubicBezTo>
                  <a:cubicBezTo>
                    <a:pt x="769" y="280"/>
                    <a:pt x="774" y="277"/>
                    <a:pt x="775" y="275"/>
                  </a:cubicBezTo>
                  <a:cubicBezTo>
                    <a:pt x="777" y="268"/>
                    <a:pt x="779" y="253"/>
                    <a:pt x="774" y="248"/>
                  </a:cubicBezTo>
                  <a:cubicBezTo>
                    <a:pt x="771" y="245"/>
                    <a:pt x="758" y="252"/>
                    <a:pt x="756" y="248"/>
                  </a:cubicBezTo>
                  <a:cubicBezTo>
                    <a:pt x="754" y="244"/>
                    <a:pt x="770" y="238"/>
                    <a:pt x="768" y="234"/>
                  </a:cubicBezTo>
                  <a:cubicBezTo>
                    <a:pt x="764" y="228"/>
                    <a:pt x="748" y="237"/>
                    <a:pt x="742" y="240"/>
                  </a:cubicBezTo>
                  <a:cubicBezTo>
                    <a:pt x="736" y="242"/>
                    <a:pt x="723" y="255"/>
                    <a:pt x="717" y="251"/>
                  </a:cubicBezTo>
                  <a:cubicBezTo>
                    <a:pt x="713" y="248"/>
                    <a:pt x="718" y="234"/>
                    <a:pt x="722" y="231"/>
                  </a:cubicBezTo>
                  <a:cubicBezTo>
                    <a:pt x="726" y="229"/>
                    <a:pt x="736" y="236"/>
                    <a:pt x="740" y="234"/>
                  </a:cubicBezTo>
                  <a:cubicBezTo>
                    <a:pt x="743" y="232"/>
                    <a:pt x="741" y="224"/>
                    <a:pt x="744" y="223"/>
                  </a:cubicBezTo>
                  <a:cubicBezTo>
                    <a:pt x="745" y="222"/>
                    <a:pt x="749" y="223"/>
                    <a:pt x="751" y="223"/>
                  </a:cubicBezTo>
                  <a:cubicBezTo>
                    <a:pt x="755" y="221"/>
                    <a:pt x="764" y="218"/>
                    <a:pt x="767" y="214"/>
                  </a:cubicBezTo>
                  <a:cubicBezTo>
                    <a:pt x="769" y="209"/>
                    <a:pt x="762" y="196"/>
                    <a:pt x="766" y="193"/>
                  </a:cubicBezTo>
                  <a:cubicBezTo>
                    <a:pt x="769" y="190"/>
                    <a:pt x="780" y="200"/>
                    <a:pt x="784" y="198"/>
                  </a:cubicBezTo>
                  <a:cubicBezTo>
                    <a:pt x="786" y="196"/>
                    <a:pt x="789" y="189"/>
                    <a:pt x="787" y="187"/>
                  </a:cubicBezTo>
                  <a:cubicBezTo>
                    <a:pt x="785" y="182"/>
                    <a:pt x="770" y="186"/>
                    <a:pt x="769" y="181"/>
                  </a:cubicBezTo>
                  <a:cubicBezTo>
                    <a:pt x="768" y="178"/>
                    <a:pt x="773" y="173"/>
                    <a:pt x="776" y="171"/>
                  </a:cubicBezTo>
                  <a:cubicBezTo>
                    <a:pt x="779" y="169"/>
                    <a:pt x="788" y="172"/>
                    <a:pt x="791" y="169"/>
                  </a:cubicBezTo>
                  <a:cubicBezTo>
                    <a:pt x="793" y="168"/>
                    <a:pt x="793" y="160"/>
                    <a:pt x="795" y="160"/>
                  </a:cubicBezTo>
                  <a:cubicBezTo>
                    <a:pt x="798" y="160"/>
                    <a:pt x="796" y="171"/>
                    <a:pt x="799" y="171"/>
                  </a:cubicBezTo>
                  <a:cubicBezTo>
                    <a:pt x="806" y="172"/>
                    <a:pt x="815" y="150"/>
                    <a:pt x="810" y="144"/>
                  </a:cubicBezTo>
                  <a:cubicBezTo>
                    <a:pt x="804" y="136"/>
                    <a:pt x="781" y="149"/>
                    <a:pt x="771" y="148"/>
                  </a:cubicBezTo>
                  <a:cubicBezTo>
                    <a:pt x="766" y="147"/>
                    <a:pt x="756" y="137"/>
                    <a:pt x="751" y="139"/>
                  </a:cubicBezTo>
                  <a:cubicBezTo>
                    <a:pt x="744" y="142"/>
                    <a:pt x="747" y="162"/>
                    <a:pt x="742" y="168"/>
                  </a:cubicBezTo>
                  <a:cubicBezTo>
                    <a:pt x="739" y="171"/>
                    <a:pt x="727" y="169"/>
                    <a:pt x="724" y="172"/>
                  </a:cubicBezTo>
                  <a:cubicBezTo>
                    <a:pt x="721" y="176"/>
                    <a:pt x="726" y="190"/>
                    <a:pt x="722" y="193"/>
                  </a:cubicBezTo>
                  <a:cubicBezTo>
                    <a:pt x="719" y="196"/>
                    <a:pt x="709" y="196"/>
                    <a:pt x="706" y="193"/>
                  </a:cubicBezTo>
                  <a:cubicBezTo>
                    <a:pt x="702" y="189"/>
                    <a:pt x="704" y="175"/>
                    <a:pt x="707" y="170"/>
                  </a:cubicBezTo>
                  <a:cubicBezTo>
                    <a:pt x="709" y="167"/>
                    <a:pt x="719" y="166"/>
                    <a:pt x="721" y="163"/>
                  </a:cubicBezTo>
                  <a:cubicBezTo>
                    <a:pt x="723" y="159"/>
                    <a:pt x="724" y="150"/>
                    <a:pt x="722" y="147"/>
                  </a:cubicBezTo>
                  <a:cubicBezTo>
                    <a:pt x="721" y="145"/>
                    <a:pt x="715" y="144"/>
                    <a:pt x="715" y="142"/>
                  </a:cubicBezTo>
                  <a:cubicBezTo>
                    <a:pt x="714" y="136"/>
                    <a:pt x="732" y="130"/>
                    <a:pt x="732" y="124"/>
                  </a:cubicBezTo>
                  <a:cubicBezTo>
                    <a:pt x="732" y="120"/>
                    <a:pt x="719" y="116"/>
                    <a:pt x="719" y="112"/>
                  </a:cubicBezTo>
                  <a:cubicBezTo>
                    <a:pt x="720" y="108"/>
                    <a:pt x="728" y="104"/>
                    <a:pt x="732" y="103"/>
                  </a:cubicBezTo>
                  <a:cubicBezTo>
                    <a:pt x="733" y="103"/>
                    <a:pt x="737" y="105"/>
                    <a:pt x="739" y="105"/>
                  </a:cubicBezTo>
                  <a:cubicBezTo>
                    <a:pt x="737" y="109"/>
                    <a:pt x="736" y="112"/>
                    <a:pt x="737" y="114"/>
                  </a:cubicBezTo>
                  <a:cubicBezTo>
                    <a:pt x="742" y="120"/>
                    <a:pt x="762" y="117"/>
                    <a:pt x="769" y="114"/>
                  </a:cubicBezTo>
                  <a:cubicBezTo>
                    <a:pt x="774" y="111"/>
                    <a:pt x="779" y="96"/>
                    <a:pt x="785" y="93"/>
                  </a:cubicBezTo>
                  <a:cubicBezTo>
                    <a:pt x="792" y="89"/>
                    <a:pt x="810" y="97"/>
                    <a:pt x="817" y="93"/>
                  </a:cubicBezTo>
                  <a:cubicBezTo>
                    <a:pt x="820" y="91"/>
                    <a:pt x="826" y="84"/>
                    <a:pt x="824" y="80"/>
                  </a:cubicBezTo>
                  <a:cubicBezTo>
                    <a:pt x="822" y="74"/>
                    <a:pt x="800" y="81"/>
                    <a:pt x="799" y="75"/>
                  </a:cubicBezTo>
                  <a:cubicBezTo>
                    <a:pt x="797" y="67"/>
                    <a:pt x="815" y="55"/>
                    <a:pt x="823" y="56"/>
                  </a:cubicBezTo>
                  <a:cubicBezTo>
                    <a:pt x="826" y="56"/>
                    <a:pt x="828" y="68"/>
                    <a:pt x="831" y="67"/>
                  </a:cubicBezTo>
                  <a:cubicBezTo>
                    <a:pt x="839" y="66"/>
                    <a:pt x="837" y="44"/>
                    <a:pt x="840" y="37"/>
                  </a:cubicBezTo>
                  <a:cubicBezTo>
                    <a:pt x="842" y="31"/>
                    <a:pt x="845" y="16"/>
                    <a:pt x="851" y="15"/>
                  </a:cubicBezTo>
                  <a:cubicBezTo>
                    <a:pt x="859" y="14"/>
                    <a:pt x="865" y="42"/>
                    <a:pt x="874" y="41"/>
                  </a:cubicBezTo>
                  <a:cubicBezTo>
                    <a:pt x="881" y="40"/>
                    <a:pt x="888" y="21"/>
                    <a:pt x="885" y="15"/>
                  </a:cubicBezTo>
                  <a:cubicBezTo>
                    <a:pt x="881" y="5"/>
                    <a:pt x="856" y="0"/>
                    <a:pt x="845" y="2"/>
                  </a:cubicBezTo>
                  <a:cubicBezTo>
                    <a:pt x="838" y="3"/>
                    <a:pt x="831" y="17"/>
                    <a:pt x="824" y="21"/>
                  </a:cubicBezTo>
                  <a:cubicBezTo>
                    <a:pt x="820" y="23"/>
                    <a:pt x="804" y="22"/>
                    <a:pt x="804" y="27"/>
                  </a:cubicBezTo>
                  <a:cubicBezTo>
                    <a:pt x="803" y="31"/>
                    <a:pt x="816" y="32"/>
                    <a:pt x="816" y="36"/>
                  </a:cubicBezTo>
                  <a:cubicBezTo>
                    <a:pt x="818" y="52"/>
                    <a:pt x="788" y="82"/>
                    <a:pt x="772" y="81"/>
                  </a:cubicBezTo>
                  <a:cubicBezTo>
                    <a:pt x="768" y="81"/>
                    <a:pt x="763" y="73"/>
                    <a:pt x="762" y="69"/>
                  </a:cubicBezTo>
                  <a:cubicBezTo>
                    <a:pt x="759" y="59"/>
                    <a:pt x="775" y="33"/>
                    <a:pt x="766" y="28"/>
                  </a:cubicBezTo>
                  <a:cubicBezTo>
                    <a:pt x="752" y="22"/>
                    <a:pt x="722" y="56"/>
                    <a:pt x="722" y="72"/>
                  </a:cubicBezTo>
                  <a:cubicBezTo>
                    <a:pt x="722" y="74"/>
                    <a:pt x="729" y="76"/>
                    <a:pt x="729" y="78"/>
                  </a:cubicBezTo>
                  <a:cubicBezTo>
                    <a:pt x="728" y="82"/>
                    <a:pt x="720" y="85"/>
                    <a:pt x="716" y="84"/>
                  </a:cubicBezTo>
                  <a:cubicBezTo>
                    <a:pt x="713" y="83"/>
                    <a:pt x="712" y="73"/>
                    <a:pt x="709" y="74"/>
                  </a:cubicBezTo>
                  <a:cubicBezTo>
                    <a:pt x="704" y="74"/>
                    <a:pt x="705" y="88"/>
                    <a:pt x="701" y="92"/>
                  </a:cubicBezTo>
                  <a:cubicBezTo>
                    <a:pt x="696" y="97"/>
                    <a:pt x="680" y="98"/>
                    <a:pt x="673" y="101"/>
                  </a:cubicBezTo>
                  <a:cubicBezTo>
                    <a:pt x="667" y="104"/>
                    <a:pt x="652" y="111"/>
                    <a:pt x="650" y="117"/>
                  </a:cubicBezTo>
                  <a:cubicBezTo>
                    <a:pt x="648" y="124"/>
                    <a:pt x="651" y="143"/>
                    <a:pt x="658" y="146"/>
                  </a:cubicBezTo>
                  <a:cubicBezTo>
                    <a:pt x="663" y="148"/>
                    <a:pt x="671" y="132"/>
                    <a:pt x="677" y="131"/>
                  </a:cubicBezTo>
                  <a:cubicBezTo>
                    <a:pt x="682" y="130"/>
                    <a:pt x="696" y="131"/>
                    <a:pt x="697" y="136"/>
                  </a:cubicBezTo>
                  <a:cubicBezTo>
                    <a:pt x="697" y="141"/>
                    <a:pt x="682" y="143"/>
                    <a:pt x="678" y="145"/>
                  </a:cubicBezTo>
                  <a:cubicBezTo>
                    <a:pt x="668" y="149"/>
                    <a:pt x="643" y="151"/>
                    <a:pt x="638" y="160"/>
                  </a:cubicBezTo>
                  <a:cubicBezTo>
                    <a:pt x="635" y="165"/>
                    <a:pt x="643" y="175"/>
                    <a:pt x="643" y="180"/>
                  </a:cubicBezTo>
                  <a:cubicBezTo>
                    <a:pt x="642" y="184"/>
                    <a:pt x="638" y="193"/>
                    <a:pt x="634" y="193"/>
                  </a:cubicBezTo>
                  <a:cubicBezTo>
                    <a:pt x="630" y="193"/>
                    <a:pt x="629" y="179"/>
                    <a:pt x="625" y="178"/>
                  </a:cubicBezTo>
                  <a:cubicBezTo>
                    <a:pt x="620" y="177"/>
                    <a:pt x="610" y="191"/>
                    <a:pt x="607" y="187"/>
                  </a:cubicBezTo>
                  <a:cubicBezTo>
                    <a:pt x="601" y="183"/>
                    <a:pt x="622" y="168"/>
                    <a:pt x="619" y="162"/>
                  </a:cubicBezTo>
                  <a:cubicBezTo>
                    <a:pt x="617" y="157"/>
                    <a:pt x="604" y="158"/>
                    <a:pt x="600" y="156"/>
                  </a:cubicBezTo>
                  <a:cubicBezTo>
                    <a:pt x="596" y="154"/>
                    <a:pt x="591" y="146"/>
                    <a:pt x="587" y="147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220"/>
                    <a:pt x="584" y="220"/>
                    <a:pt x="584" y="220"/>
                  </a:cubicBezTo>
                  <a:cubicBezTo>
                    <a:pt x="557" y="239"/>
                    <a:pt x="557" y="239"/>
                    <a:pt x="557" y="239"/>
                  </a:cubicBezTo>
                  <a:cubicBezTo>
                    <a:pt x="557" y="272"/>
                    <a:pt x="557" y="272"/>
                    <a:pt x="557" y="272"/>
                  </a:cubicBezTo>
                  <a:cubicBezTo>
                    <a:pt x="509" y="288"/>
                    <a:pt x="509" y="288"/>
                    <a:pt x="509" y="288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69" y="333"/>
                    <a:pt x="469" y="333"/>
                    <a:pt x="469" y="333"/>
                  </a:cubicBezTo>
                  <a:cubicBezTo>
                    <a:pt x="481" y="351"/>
                    <a:pt x="481" y="351"/>
                    <a:pt x="481" y="351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379" y="440"/>
                    <a:pt x="379" y="440"/>
                    <a:pt x="379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8" y="530"/>
                    <a:pt x="358" y="530"/>
                    <a:pt x="358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279" y="530"/>
                    <a:pt x="279" y="530"/>
                    <a:pt x="279" y="53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196" y="577"/>
                    <a:pt x="196" y="577"/>
                    <a:pt x="196" y="577"/>
                  </a:cubicBezTo>
                  <a:cubicBezTo>
                    <a:pt x="187" y="568"/>
                    <a:pt x="187" y="568"/>
                    <a:pt x="187" y="568"/>
                  </a:cubicBezTo>
                  <a:cubicBezTo>
                    <a:pt x="164" y="587"/>
                    <a:pt x="164" y="587"/>
                    <a:pt x="164" y="587"/>
                  </a:cubicBezTo>
                  <a:cubicBezTo>
                    <a:pt x="156" y="587"/>
                    <a:pt x="156" y="587"/>
                    <a:pt x="156" y="587"/>
                  </a:cubicBezTo>
                  <a:cubicBezTo>
                    <a:pt x="134" y="626"/>
                    <a:pt x="134" y="626"/>
                    <a:pt x="134" y="626"/>
                  </a:cubicBezTo>
                  <a:cubicBezTo>
                    <a:pt x="130" y="651"/>
                    <a:pt x="130" y="651"/>
                    <a:pt x="130" y="651"/>
                  </a:cubicBezTo>
                  <a:cubicBezTo>
                    <a:pt x="118" y="676"/>
                    <a:pt x="118" y="676"/>
                    <a:pt x="118" y="676"/>
                  </a:cubicBezTo>
                  <a:cubicBezTo>
                    <a:pt x="133" y="699"/>
                    <a:pt x="133" y="699"/>
                    <a:pt x="133" y="699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31" y="736"/>
                    <a:pt x="131" y="736"/>
                    <a:pt x="131" y="736"/>
                  </a:cubicBezTo>
                  <a:cubicBezTo>
                    <a:pt x="125" y="764"/>
                    <a:pt x="125" y="764"/>
                    <a:pt x="125" y="764"/>
                  </a:cubicBezTo>
                  <a:cubicBezTo>
                    <a:pt x="123" y="773"/>
                    <a:pt x="123" y="773"/>
                    <a:pt x="123" y="773"/>
                  </a:cubicBezTo>
                  <a:cubicBezTo>
                    <a:pt x="157" y="773"/>
                    <a:pt x="157" y="773"/>
                    <a:pt x="157" y="773"/>
                  </a:cubicBezTo>
                  <a:cubicBezTo>
                    <a:pt x="157" y="832"/>
                    <a:pt x="157" y="832"/>
                    <a:pt x="157" y="832"/>
                  </a:cubicBezTo>
                  <a:cubicBezTo>
                    <a:pt x="127" y="832"/>
                    <a:pt x="127" y="832"/>
                    <a:pt x="127" y="832"/>
                  </a:cubicBezTo>
                  <a:cubicBezTo>
                    <a:pt x="118" y="849"/>
                    <a:pt x="118" y="849"/>
                    <a:pt x="118" y="849"/>
                  </a:cubicBezTo>
                  <a:cubicBezTo>
                    <a:pt x="100" y="849"/>
                    <a:pt x="100" y="849"/>
                    <a:pt x="100" y="849"/>
                  </a:cubicBezTo>
                  <a:cubicBezTo>
                    <a:pt x="91" y="886"/>
                    <a:pt x="91" y="886"/>
                    <a:pt x="91" y="886"/>
                  </a:cubicBezTo>
                  <a:cubicBezTo>
                    <a:pt x="78" y="904"/>
                    <a:pt x="78" y="904"/>
                    <a:pt x="78" y="90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83" y="942"/>
                    <a:pt x="83" y="942"/>
                    <a:pt x="83" y="942"/>
                  </a:cubicBezTo>
                  <a:cubicBezTo>
                    <a:pt x="67" y="974"/>
                    <a:pt x="67" y="974"/>
                    <a:pt x="67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5" y="996"/>
                    <a:pt x="55" y="996"/>
                    <a:pt x="55" y="996"/>
                  </a:cubicBezTo>
                  <a:cubicBezTo>
                    <a:pt x="32" y="1018"/>
                    <a:pt x="32" y="1018"/>
                    <a:pt x="32" y="1018"/>
                  </a:cubicBezTo>
                  <a:cubicBezTo>
                    <a:pt x="22" y="1050"/>
                    <a:pt x="22" y="1050"/>
                    <a:pt x="22" y="1050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3" y="1137"/>
                    <a:pt x="3" y="1137"/>
                    <a:pt x="3" y="1137"/>
                  </a:cubicBezTo>
                  <a:cubicBezTo>
                    <a:pt x="48" y="1110"/>
                    <a:pt x="48" y="1110"/>
                    <a:pt x="48" y="1110"/>
                  </a:cubicBezTo>
                  <a:cubicBezTo>
                    <a:pt x="98" y="1107"/>
                    <a:pt x="98" y="1107"/>
                    <a:pt x="98" y="1107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23" y="1141"/>
                    <a:pt x="123" y="1141"/>
                    <a:pt x="123" y="1141"/>
                  </a:cubicBezTo>
                  <a:cubicBezTo>
                    <a:pt x="138" y="1158"/>
                    <a:pt x="138" y="1158"/>
                    <a:pt x="138" y="1158"/>
                  </a:cubicBezTo>
                  <a:cubicBezTo>
                    <a:pt x="138" y="1258"/>
                    <a:pt x="138" y="1258"/>
                    <a:pt x="138" y="1258"/>
                  </a:cubicBezTo>
                  <a:cubicBezTo>
                    <a:pt x="133" y="1266"/>
                    <a:pt x="133" y="1266"/>
                    <a:pt x="133" y="1266"/>
                  </a:cubicBezTo>
                  <a:cubicBezTo>
                    <a:pt x="171" y="1266"/>
                    <a:pt x="171" y="1266"/>
                    <a:pt x="171" y="1266"/>
                  </a:cubicBezTo>
                  <a:cubicBezTo>
                    <a:pt x="171" y="1282"/>
                    <a:pt x="171" y="1282"/>
                    <a:pt x="171" y="1282"/>
                  </a:cubicBezTo>
                  <a:cubicBezTo>
                    <a:pt x="160" y="1308"/>
                    <a:pt x="160" y="1308"/>
                    <a:pt x="160" y="1308"/>
                  </a:cubicBezTo>
                  <a:cubicBezTo>
                    <a:pt x="178" y="1324"/>
                    <a:pt x="178" y="1324"/>
                    <a:pt x="178" y="1324"/>
                  </a:cubicBezTo>
                  <a:cubicBezTo>
                    <a:pt x="188" y="1296"/>
                    <a:pt x="188" y="1296"/>
                    <a:pt x="188" y="1296"/>
                  </a:cubicBezTo>
                  <a:cubicBezTo>
                    <a:pt x="216" y="1259"/>
                    <a:pt x="216" y="1259"/>
                    <a:pt x="216" y="1259"/>
                  </a:cubicBezTo>
                  <a:cubicBezTo>
                    <a:pt x="260" y="1244"/>
                    <a:pt x="260" y="1244"/>
                    <a:pt x="260" y="1244"/>
                  </a:cubicBezTo>
                  <a:cubicBezTo>
                    <a:pt x="260" y="1227"/>
                    <a:pt x="260" y="1227"/>
                    <a:pt x="260" y="1227"/>
                  </a:cubicBezTo>
                  <a:cubicBezTo>
                    <a:pt x="298" y="1156"/>
                    <a:pt x="298" y="1156"/>
                    <a:pt x="298" y="1156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313" y="1211"/>
                    <a:pt x="313" y="1211"/>
                    <a:pt x="313" y="1211"/>
                  </a:cubicBezTo>
                  <a:cubicBezTo>
                    <a:pt x="353" y="1179"/>
                    <a:pt x="353" y="1179"/>
                    <a:pt x="353" y="1179"/>
                  </a:cubicBezTo>
                  <a:cubicBezTo>
                    <a:pt x="397" y="1154"/>
                    <a:pt x="397" y="1154"/>
                    <a:pt x="397" y="1154"/>
                  </a:cubicBezTo>
                  <a:cubicBezTo>
                    <a:pt x="464" y="1154"/>
                    <a:pt x="464" y="1154"/>
                    <a:pt x="464" y="1154"/>
                  </a:cubicBezTo>
                  <a:cubicBezTo>
                    <a:pt x="477" y="1138"/>
                    <a:pt x="477" y="1138"/>
                    <a:pt x="477" y="1138"/>
                  </a:cubicBezTo>
                  <a:cubicBezTo>
                    <a:pt x="501" y="1119"/>
                    <a:pt x="501" y="1119"/>
                    <a:pt x="501" y="1119"/>
                  </a:cubicBezTo>
                  <a:cubicBezTo>
                    <a:pt x="516" y="1093"/>
                    <a:pt x="516" y="1093"/>
                    <a:pt x="516" y="1093"/>
                  </a:cubicBezTo>
                  <a:cubicBezTo>
                    <a:pt x="529" y="1072"/>
                    <a:pt x="529" y="1072"/>
                    <a:pt x="529" y="1072"/>
                  </a:cubicBezTo>
                  <a:cubicBezTo>
                    <a:pt x="553" y="1072"/>
                    <a:pt x="553" y="1072"/>
                    <a:pt x="553" y="1072"/>
                  </a:cubicBezTo>
                  <a:cubicBezTo>
                    <a:pt x="566" y="1037"/>
                    <a:pt x="566" y="1037"/>
                    <a:pt x="566" y="1037"/>
                  </a:cubicBezTo>
                  <a:cubicBezTo>
                    <a:pt x="619" y="1020"/>
                    <a:pt x="619" y="1020"/>
                    <a:pt x="619" y="1020"/>
                  </a:cubicBezTo>
                  <a:cubicBezTo>
                    <a:pt x="635" y="991"/>
                    <a:pt x="635" y="991"/>
                    <a:pt x="635" y="991"/>
                  </a:cubicBezTo>
                  <a:cubicBezTo>
                    <a:pt x="672" y="991"/>
                    <a:pt x="672" y="991"/>
                    <a:pt x="672" y="991"/>
                  </a:cubicBezTo>
                  <a:cubicBezTo>
                    <a:pt x="696" y="919"/>
                    <a:pt x="696" y="919"/>
                    <a:pt x="696" y="919"/>
                  </a:cubicBezTo>
                  <a:cubicBezTo>
                    <a:pt x="733" y="961"/>
                    <a:pt x="733" y="961"/>
                    <a:pt x="733" y="961"/>
                  </a:cubicBezTo>
                  <a:cubicBezTo>
                    <a:pt x="733" y="965"/>
                    <a:pt x="733" y="965"/>
                    <a:pt x="733" y="965"/>
                  </a:cubicBezTo>
                  <a:cubicBezTo>
                    <a:pt x="751" y="947"/>
                    <a:pt x="751" y="947"/>
                    <a:pt x="751" y="947"/>
                  </a:cubicBezTo>
                  <a:cubicBezTo>
                    <a:pt x="801" y="947"/>
                    <a:pt x="801" y="947"/>
                    <a:pt x="801" y="947"/>
                  </a:cubicBezTo>
                  <a:cubicBezTo>
                    <a:pt x="859" y="922"/>
                    <a:pt x="859" y="922"/>
                    <a:pt x="859" y="922"/>
                  </a:cubicBezTo>
                  <a:cubicBezTo>
                    <a:pt x="888" y="937"/>
                    <a:pt x="888" y="937"/>
                    <a:pt x="888" y="937"/>
                  </a:cubicBezTo>
                  <a:cubicBezTo>
                    <a:pt x="865" y="955"/>
                    <a:pt x="865" y="955"/>
                    <a:pt x="865" y="955"/>
                  </a:cubicBezTo>
                  <a:cubicBezTo>
                    <a:pt x="895" y="957"/>
                    <a:pt x="895" y="957"/>
                    <a:pt x="895" y="957"/>
                  </a:cubicBezTo>
                  <a:cubicBezTo>
                    <a:pt x="895" y="940"/>
                    <a:pt x="895" y="940"/>
                    <a:pt x="895" y="940"/>
                  </a:cubicBezTo>
                  <a:cubicBezTo>
                    <a:pt x="927" y="952"/>
                    <a:pt x="927" y="952"/>
                    <a:pt x="927" y="952"/>
                  </a:cubicBezTo>
                  <a:cubicBezTo>
                    <a:pt x="926" y="955"/>
                    <a:pt x="926" y="955"/>
                    <a:pt x="926" y="955"/>
                  </a:cubicBezTo>
                  <a:cubicBezTo>
                    <a:pt x="933" y="946"/>
                    <a:pt x="940" y="938"/>
                    <a:pt x="946" y="932"/>
                  </a:cubicBezTo>
                  <a:cubicBezTo>
                    <a:pt x="956" y="923"/>
                    <a:pt x="983" y="911"/>
                    <a:pt x="991" y="900"/>
                  </a:cubicBezTo>
                  <a:cubicBezTo>
                    <a:pt x="998" y="891"/>
                    <a:pt x="1001" y="867"/>
                    <a:pt x="1006" y="856"/>
                  </a:cubicBezTo>
                  <a:cubicBezTo>
                    <a:pt x="1013" y="841"/>
                    <a:pt x="1032" y="814"/>
                    <a:pt x="1040" y="800"/>
                  </a:cubicBezTo>
                  <a:cubicBezTo>
                    <a:pt x="1046" y="791"/>
                    <a:pt x="1068" y="775"/>
                    <a:pt x="1063" y="765"/>
                  </a:cubicBezTo>
                  <a:cubicBezTo>
                    <a:pt x="1060" y="760"/>
                    <a:pt x="1045" y="765"/>
                    <a:pt x="1039" y="765"/>
                  </a:cubicBezTo>
                  <a:cubicBezTo>
                    <a:pt x="1031" y="765"/>
                    <a:pt x="1015" y="769"/>
                    <a:pt x="1008" y="765"/>
                  </a:cubicBezTo>
                  <a:cubicBezTo>
                    <a:pt x="1000" y="761"/>
                    <a:pt x="993" y="742"/>
                    <a:pt x="989" y="733"/>
                  </a:cubicBezTo>
                  <a:cubicBezTo>
                    <a:pt x="985" y="722"/>
                    <a:pt x="978" y="699"/>
                    <a:pt x="978" y="688"/>
                  </a:cubicBezTo>
                  <a:cubicBezTo>
                    <a:pt x="978" y="679"/>
                    <a:pt x="989" y="662"/>
                    <a:pt x="987" y="654"/>
                  </a:cubicBezTo>
                  <a:cubicBezTo>
                    <a:pt x="987" y="648"/>
                    <a:pt x="976" y="639"/>
                    <a:pt x="974" y="633"/>
                  </a:cubicBezTo>
                  <a:cubicBezTo>
                    <a:pt x="972" y="627"/>
                    <a:pt x="977" y="614"/>
                    <a:pt x="974" y="608"/>
                  </a:cubicBezTo>
                  <a:cubicBezTo>
                    <a:pt x="971" y="601"/>
                    <a:pt x="961" y="586"/>
                    <a:pt x="953" y="587"/>
                  </a:cubicBezTo>
                  <a:cubicBezTo>
                    <a:pt x="948" y="588"/>
                    <a:pt x="950" y="604"/>
                    <a:pt x="946" y="606"/>
                  </a:cubicBezTo>
                  <a:cubicBezTo>
                    <a:pt x="941" y="608"/>
                    <a:pt x="933" y="601"/>
                    <a:pt x="929" y="599"/>
                  </a:cubicBezTo>
                  <a:cubicBezTo>
                    <a:pt x="923" y="596"/>
                    <a:pt x="904" y="594"/>
                    <a:pt x="904" y="587"/>
                  </a:cubicBezTo>
                  <a:cubicBezTo>
                    <a:pt x="904" y="581"/>
                    <a:pt x="926" y="582"/>
                    <a:pt x="927" y="576"/>
                  </a:cubicBezTo>
                  <a:cubicBezTo>
                    <a:pt x="928" y="564"/>
                    <a:pt x="885" y="559"/>
                    <a:pt x="889" y="548"/>
                  </a:cubicBezTo>
                  <a:cubicBezTo>
                    <a:pt x="891" y="541"/>
                    <a:pt x="913" y="554"/>
                    <a:pt x="915" y="548"/>
                  </a:cubicBezTo>
                  <a:cubicBezTo>
                    <a:pt x="917" y="542"/>
                    <a:pt x="899" y="538"/>
                    <a:pt x="896" y="532"/>
                  </a:cubicBezTo>
                  <a:cubicBezTo>
                    <a:pt x="889" y="514"/>
                    <a:pt x="898" y="473"/>
                    <a:pt x="906" y="455"/>
                  </a:cubicBezTo>
                  <a:cubicBezTo>
                    <a:pt x="909" y="447"/>
                    <a:pt x="922" y="435"/>
                    <a:pt x="927" y="428"/>
                  </a:cubicBezTo>
                  <a:cubicBezTo>
                    <a:pt x="932" y="421"/>
                    <a:pt x="943" y="408"/>
                    <a:pt x="946" y="400"/>
                  </a:cubicBezTo>
                  <a:cubicBezTo>
                    <a:pt x="949" y="392"/>
                    <a:pt x="947" y="374"/>
                    <a:pt x="951" y="367"/>
                  </a:cubicBezTo>
                  <a:cubicBezTo>
                    <a:pt x="955" y="362"/>
                    <a:pt x="969" y="348"/>
                    <a:pt x="974" y="352"/>
                  </a:cubicBezTo>
                  <a:cubicBezTo>
                    <a:pt x="979" y="357"/>
                    <a:pt x="958" y="373"/>
                    <a:pt x="963" y="377"/>
                  </a:cubicBezTo>
                  <a:cubicBezTo>
                    <a:pt x="971" y="384"/>
                    <a:pt x="988" y="347"/>
                    <a:pt x="997" y="352"/>
                  </a:cubicBezTo>
                  <a:cubicBezTo>
                    <a:pt x="1003" y="356"/>
                    <a:pt x="995" y="373"/>
                    <a:pt x="991" y="379"/>
                  </a:cubicBezTo>
                  <a:cubicBezTo>
                    <a:pt x="986" y="388"/>
                    <a:pt x="963" y="397"/>
                    <a:pt x="961" y="407"/>
                  </a:cubicBezTo>
                  <a:cubicBezTo>
                    <a:pt x="960" y="410"/>
                    <a:pt x="964" y="418"/>
                    <a:pt x="967" y="419"/>
                  </a:cubicBezTo>
                  <a:cubicBezTo>
                    <a:pt x="974" y="421"/>
                    <a:pt x="987" y="409"/>
                    <a:pt x="993" y="404"/>
                  </a:cubicBezTo>
                  <a:cubicBezTo>
                    <a:pt x="997" y="400"/>
                    <a:pt x="1001" y="387"/>
                    <a:pt x="1006" y="385"/>
                  </a:cubicBezTo>
                  <a:cubicBezTo>
                    <a:pt x="1013" y="381"/>
                    <a:pt x="1032" y="394"/>
                    <a:pt x="1037" y="388"/>
                  </a:cubicBezTo>
                  <a:cubicBezTo>
                    <a:pt x="1041" y="383"/>
                    <a:pt x="1028" y="368"/>
                    <a:pt x="1031" y="362"/>
                  </a:cubicBezTo>
                  <a:cubicBezTo>
                    <a:pt x="1033" y="357"/>
                    <a:pt x="1046" y="357"/>
                    <a:pt x="1048" y="352"/>
                  </a:cubicBezTo>
                  <a:cubicBezTo>
                    <a:pt x="1050" y="349"/>
                    <a:pt x="1045" y="338"/>
                    <a:pt x="1048" y="335"/>
                  </a:cubicBezTo>
                  <a:cubicBezTo>
                    <a:pt x="1051" y="333"/>
                    <a:pt x="1060" y="337"/>
                    <a:pt x="1063" y="335"/>
                  </a:cubicBezTo>
                  <a:cubicBezTo>
                    <a:pt x="1073" y="329"/>
                    <a:pt x="1089" y="301"/>
                    <a:pt x="1080" y="294"/>
                  </a:cubicBezTo>
                  <a:cubicBezTo>
                    <a:pt x="1071" y="286"/>
                    <a:pt x="1053" y="315"/>
                    <a:pt x="1042" y="320"/>
                  </a:cubicBezTo>
                  <a:close/>
                  <a:moveTo>
                    <a:pt x="751" y="82"/>
                  </a:moveTo>
                  <a:cubicBezTo>
                    <a:pt x="756" y="84"/>
                    <a:pt x="750" y="91"/>
                    <a:pt x="744" y="99"/>
                  </a:cubicBezTo>
                  <a:cubicBezTo>
                    <a:pt x="746" y="91"/>
                    <a:pt x="747" y="80"/>
                    <a:pt x="751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397407" y="5525575"/>
              <a:ext cx="366381" cy="463189"/>
            </a:xfrm>
            <a:custGeom>
              <a:avLst/>
              <a:gdLst>
                <a:gd name="T0" fmla="*/ 889 w 889"/>
                <a:gd name="T1" fmla="*/ 464 h 1126"/>
                <a:gd name="T2" fmla="*/ 758 w 889"/>
                <a:gd name="T3" fmla="*/ 350 h 1126"/>
                <a:gd name="T4" fmla="*/ 630 w 889"/>
                <a:gd name="T5" fmla="*/ 226 h 1126"/>
                <a:gd name="T6" fmla="*/ 518 w 889"/>
                <a:gd name="T7" fmla="*/ 214 h 1126"/>
                <a:gd name="T8" fmla="*/ 478 w 889"/>
                <a:gd name="T9" fmla="*/ 214 h 1126"/>
                <a:gd name="T10" fmla="*/ 450 w 889"/>
                <a:gd name="T11" fmla="*/ 194 h 1126"/>
                <a:gd name="T12" fmla="*/ 170 w 889"/>
                <a:gd name="T13" fmla="*/ 174 h 1126"/>
                <a:gd name="T14" fmla="*/ 131 w 889"/>
                <a:gd name="T15" fmla="*/ 17 h 1126"/>
                <a:gd name="T16" fmla="*/ 75 w 889"/>
                <a:gd name="T17" fmla="*/ 33 h 1126"/>
                <a:gd name="T18" fmla="*/ 61 w 889"/>
                <a:gd name="T19" fmla="*/ 91 h 1126"/>
                <a:gd name="T20" fmla="*/ 14 w 889"/>
                <a:gd name="T21" fmla="*/ 140 h 1126"/>
                <a:gd name="T22" fmla="*/ 0 w 889"/>
                <a:gd name="T23" fmla="*/ 192 h 1126"/>
                <a:gd name="T24" fmla="*/ 9 w 889"/>
                <a:gd name="T25" fmla="*/ 247 h 1126"/>
                <a:gd name="T26" fmla="*/ 29 w 889"/>
                <a:gd name="T27" fmla="*/ 295 h 1126"/>
                <a:gd name="T28" fmla="*/ 60 w 889"/>
                <a:gd name="T29" fmla="*/ 340 h 1126"/>
                <a:gd name="T30" fmla="*/ 69 w 889"/>
                <a:gd name="T31" fmla="*/ 400 h 1126"/>
                <a:gd name="T32" fmla="*/ 88 w 889"/>
                <a:gd name="T33" fmla="*/ 432 h 1126"/>
                <a:gd name="T34" fmla="*/ 54 w 889"/>
                <a:gd name="T35" fmla="*/ 460 h 1126"/>
                <a:gd name="T36" fmla="*/ 74 w 889"/>
                <a:gd name="T37" fmla="*/ 494 h 1126"/>
                <a:gd name="T38" fmla="*/ 85 w 889"/>
                <a:gd name="T39" fmla="*/ 506 h 1126"/>
                <a:gd name="T40" fmla="*/ 112 w 889"/>
                <a:gd name="T41" fmla="*/ 534 h 1126"/>
                <a:gd name="T42" fmla="*/ 109 w 889"/>
                <a:gd name="T43" fmla="*/ 559 h 1126"/>
                <a:gd name="T44" fmla="*/ 100 w 889"/>
                <a:gd name="T45" fmla="*/ 622 h 1126"/>
                <a:gd name="T46" fmla="*/ 127 w 889"/>
                <a:gd name="T47" fmla="*/ 633 h 1126"/>
                <a:gd name="T48" fmla="*/ 174 w 889"/>
                <a:gd name="T49" fmla="*/ 674 h 1126"/>
                <a:gd name="T50" fmla="*/ 139 w 889"/>
                <a:gd name="T51" fmla="*/ 724 h 1126"/>
                <a:gd name="T52" fmla="*/ 101 w 889"/>
                <a:gd name="T53" fmla="*/ 750 h 1126"/>
                <a:gd name="T54" fmla="*/ 56 w 889"/>
                <a:gd name="T55" fmla="*/ 785 h 1126"/>
                <a:gd name="T56" fmla="*/ 53 w 889"/>
                <a:gd name="T57" fmla="*/ 853 h 1126"/>
                <a:gd name="T58" fmla="*/ 100 w 889"/>
                <a:gd name="T59" fmla="*/ 877 h 1126"/>
                <a:gd name="T60" fmla="*/ 116 w 889"/>
                <a:gd name="T61" fmla="*/ 923 h 1126"/>
                <a:gd name="T62" fmla="*/ 173 w 889"/>
                <a:gd name="T63" fmla="*/ 953 h 1126"/>
                <a:gd name="T64" fmla="*/ 221 w 889"/>
                <a:gd name="T65" fmla="*/ 990 h 1126"/>
                <a:gd name="T66" fmla="*/ 299 w 889"/>
                <a:gd name="T67" fmla="*/ 1000 h 1126"/>
                <a:gd name="T68" fmla="*/ 273 w 889"/>
                <a:gd name="T69" fmla="*/ 1047 h 1126"/>
                <a:gd name="T70" fmla="*/ 197 w 889"/>
                <a:gd name="T71" fmla="*/ 1063 h 1126"/>
                <a:gd name="T72" fmla="*/ 177 w 889"/>
                <a:gd name="T73" fmla="*/ 1058 h 1126"/>
                <a:gd name="T74" fmla="*/ 196 w 889"/>
                <a:gd name="T75" fmla="*/ 1106 h 1126"/>
                <a:gd name="T76" fmla="*/ 221 w 889"/>
                <a:gd name="T77" fmla="*/ 1118 h 1126"/>
                <a:gd name="T78" fmla="*/ 257 w 889"/>
                <a:gd name="T79" fmla="*/ 1097 h 1126"/>
                <a:gd name="T80" fmla="*/ 301 w 889"/>
                <a:gd name="T81" fmla="*/ 1063 h 1126"/>
                <a:gd name="T82" fmla="*/ 325 w 889"/>
                <a:gd name="T83" fmla="*/ 1038 h 1126"/>
                <a:gd name="T84" fmla="*/ 409 w 889"/>
                <a:gd name="T85" fmla="*/ 1055 h 1126"/>
                <a:gd name="T86" fmla="*/ 429 w 889"/>
                <a:gd name="T87" fmla="*/ 1021 h 1126"/>
                <a:gd name="T88" fmla="*/ 477 w 889"/>
                <a:gd name="T89" fmla="*/ 1006 h 1126"/>
                <a:gd name="T90" fmla="*/ 524 w 889"/>
                <a:gd name="T91" fmla="*/ 963 h 1126"/>
                <a:gd name="T92" fmla="*/ 562 w 889"/>
                <a:gd name="T93" fmla="*/ 925 h 1126"/>
                <a:gd name="T94" fmla="*/ 553 w 889"/>
                <a:gd name="T95" fmla="*/ 885 h 1126"/>
                <a:gd name="T96" fmla="*/ 581 w 889"/>
                <a:gd name="T97" fmla="*/ 820 h 1126"/>
                <a:gd name="T98" fmla="*/ 695 w 889"/>
                <a:gd name="T99" fmla="*/ 735 h 1126"/>
                <a:gd name="T100" fmla="*/ 736 w 889"/>
                <a:gd name="T101" fmla="*/ 692 h 1126"/>
                <a:gd name="T102" fmla="*/ 795 w 889"/>
                <a:gd name="T103" fmla="*/ 639 h 1126"/>
                <a:gd name="T104" fmla="*/ 822 w 889"/>
                <a:gd name="T105" fmla="*/ 604 h 1126"/>
                <a:gd name="T106" fmla="*/ 833 w 889"/>
                <a:gd name="T107" fmla="*/ 53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1126">
                  <a:moveTo>
                    <a:pt x="880" y="474"/>
                  </a:moveTo>
                  <a:cubicBezTo>
                    <a:pt x="883" y="471"/>
                    <a:pt x="886" y="468"/>
                    <a:pt x="889" y="464"/>
                  </a:cubicBezTo>
                  <a:cubicBezTo>
                    <a:pt x="839" y="448"/>
                    <a:pt x="798" y="424"/>
                    <a:pt x="782" y="366"/>
                  </a:cubicBezTo>
                  <a:cubicBezTo>
                    <a:pt x="778" y="358"/>
                    <a:pt x="766" y="350"/>
                    <a:pt x="758" y="350"/>
                  </a:cubicBezTo>
                  <a:cubicBezTo>
                    <a:pt x="714" y="346"/>
                    <a:pt x="666" y="346"/>
                    <a:pt x="634" y="318"/>
                  </a:cubicBezTo>
                  <a:cubicBezTo>
                    <a:pt x="606" y="294"/>
                    <a:pt x="638" y="258"/>
                    <a:pt x="630" y="226"/>
                  </a:cubicBezTo>
                  <a:cubicBezTo>
                    <a:pt x="626" y="214"/>
                    <a:pt x="614" y="198"/>
                    <a:pt x="602" y="198"/>
                  </a:cubicBezTo>
                  <a:cubicBezTo>
                    <a:pt x="574" y="194"/>
                    <a:pt x="550" y="226"/>
                    <a:pt x="518" y="214"/>
                  </a:cubicBezTo>
                  <a:cubicBezTo>
                    <a:pt x="508" y="211"/>
                    <a:pt x="498" y="206"/>
                    <a:pt x="489" y="203"/>
                  </a:cubicBezTo>
                  <a:cubicBezTo>
                    <a:pt x="484" y="206"/>
                    <a:pt x="481" y="210"/>
                    <a:pt x="478" y="214"/>
                  </a:cubicBezTo>
                  <a:cubicBezTo>
                    <a:pt x="481" y="210"/>
                    <a:pt x="484" y="206"/>
                    <a:pt x="489" y="203"/>
                  </a:cubicBezTo>
                  <a:cubicBezTo>
                    <a:pt x="476" y="198"/>
                    <a:pt x="464" y="194"/>
                    <a:pt x="450" y="194"/>
                  </a:cubicBezTo>
                  <a:cubicBezTo>
                    <a:pt x="470" y="242"/>
                    <a:pt x="422" y="246"/>
                    <a:pt x="390" y="254"/>
                  </a:cubicBezTo>
                  <a:cubicBezTo>
                    <a:pt x="310" y="270"/>
                    <a:pt x="210" y="242"/>
                    <a:pt x="170" y="174"/>
                  </a:cubicBezTo>
                  <a:cubicBezTo>
                    <a:pt x="143" y="124"/>
                    <a:pt x="172" y="52"/>
                    <a:pt x="138" y="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77" y="365"/>
                    <a:pt x="77" y="365"/>
                    <a:pt x="77" y="365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88" y="432"/>
                    <a:pt x="88" y="432"/>
                    <a:pt x="88" y="432"/>
                  </a:cubicBezTo>
                  <a:cubicBezTo>
                    <a:pt x="54" y="432"/>
                    <a:pt x="54" y="432"/>
                    <a:pt x="54" y="432"/>
                  </a:cubicBezTo>
                  <a:cubicBezTo>
                    <a:pt x="54" y="460"/>
                    <a:pt x="54" y="460"/>
                    <a:pt x="5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2" y="506"/>
                    <a:pt x="72" y="506"/>
                    <a:pt x="72" y="506"/>
                  </a:cubicBezTo>
                  <a:cubicBezTo>
                    <a:pt x="85" y="506"/>
                    <a:pt x="85" y="506"/>
                    <a:pt x="85" y="506"/>
                  </a:cubicBezTo>
                  <a:cubicBezTo>
                    <a:pt x="85" y="534"/>
                    <a:pt x="85" y="534"/>
                    <a:pt x="85" y="534"/>
                  </a:cubicBezTo>
                  <a:cubicBezTo>
                    <a:pt x="112" y="534"/>
                    <a:pt x="112" y="534"/>
                    <a:pt x="112" y="534"/>
                  </a:cubicBezTo>
                  <a:cubicBezTo>
                    <a:pt x="118" y="559"/>
                    <a:pt x="118" y="559"/>
                    <a:pt x="118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1" y="596"/>
                    <a:pt x="111" y="596"/>
                    <a:pt x="111" y="596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158" y="653"/>
                    <a:pt x="158" y="653"/>
                    <a:pt x="158" y="653"/>
                  </a:cubicBezTo>
                  <a:cubicBezTo>
                    <a:pt x="174" y="674"/>
                    <a:pt x="174" y="674"/>
                    <a:pt x="174" y="674"/>
                  </a:cubicBezTo>
                  <a:cubicBezTo>
                    <a:pt x="164" y="701"/>
                    <a:pt x="164" y="701"/>
                    <a:pt x="164" y="701"/>
                  </a:cubicBezTo>
                  <a:cubicBezTo>
                    <a:pt x="139" y="724"/>
                    <a:pt x="139" y="724"/>
                    <a:pt x="139" y="724"/>
                  </a:cubicBezTo>
                  <a:cubicBezTo>
                    <a:pt x="139" y="776"/>
                    <a:pt x="139" y="776"/>
                    <a:pt x="139" y="776"/>
                  </a:cubicBezTo>
                  <a:cubicBezTo>
                    <a:pt x="101" y="750"/>
                    <a:pt x="101" y="750"/>
                    <a:pt x="101" y="750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56" y="785"/>
                    <a:pt x="56" y="785"/>
                    <a:pt x="56" y="785"/>
                  </a:cubicBezTo>
                  <a:cubicBezTo>
                    <a:pt x="70" y="813"/>
                    <a:pt x="70" y="813"/>
                    <a:pt x="70" y="813"/>
                  </a:cubicBezTo>
                  <a:cubicBezTo>
                    <a:pt x="53" y="853"/>
                    <a:pt x="53" y="853"/>
                    <a:pt x="53" y="853"/>
                  </a:cubicBezTo>
                  <a:cubicBezTo>
                    <a:pt x="59" y="877"/>
                    <a:pt x="59" y="877"/>
                    <a:pt x="59" y="877"/>
                  </a:cubicBezTo>
                  <a:cubicBezTo>
                    <a:pt x="100" y="877"/>
                    <a:pt x="100" y="877"/>
                    <a:pt x="100" y="877"/>
                  </a:cubicBezTo>
                  <a:cubicBezTo>
                    <a:pt x="111" y="895"/>
                    <a:pt x="111" y="895"/>
                    <a:pt x="111" y="895"/>
                  </a:cubicBezTo>
                  <a:cubicBezTo>
                    <a:pt x="116" y="923"/>
                    <a:pt x="116" y="923"/>
                    <a:pt x="116" y="923"/>
                  </a:cubicBezTo>
                  <a:cubicBezTo>
                    <a:pt x="163" y="923"/>
                    <a:pt x="163" y="923"/>
                    <a:pt x="163" y="923"/>
                  </a:cubicBezTo>
                  <a:cubicBezTo>
                    <a:pt x="173" y="953"/>
                    <a:pt x="173" y="953"/>
                    <a:pt x="173" y="953"/>
                  </a:cubicBezTo>
                  <a:cubicBezTo>
                    <a:pt x="221" y="953"/>
                    <a:pt x="221" y="953"/>
                    <a:pt x="221" y="953"/>
                  </a:cubicBezTo>
                  <a:cubicBezTo>
                    <a:pt x="221" y="990"/>
                    <a:pt x="221" y="990"/>
                    <a:pt x="221" y="990"/>
                  </a:cubicBezTo>
                  <a:cubicBezTo>
                    <a:pt x="276" y="1000"/>
                    <a:pt x="276" y="1000"/>
                    <a:pt x="276" y="1000"/>
                  </a:cubicBezTo>
                  <a:cubicBezTo>
                    <a:pt x="299" y="1000"/>
                    <a:pt x="299" y="1000"/>
                    <a:pt x="299" y="1000"/>
                  </a:cubicBezTo>
                  <a:cubicBezTo>
                    <a:pt x="299" y="1031"/>
                    <a:pt x="299" y="1031"/>
                    <a:pt x="299" y="1031"/>
                  </a:cubicBezTo>
                  <a:cubicBezTo>
                    <a:pt x="273" y="1047"/>
                    <a:pt x="273" y="1047"/>
                    <a:pt x="273" y="1047"/>
                  </a:cubicBezTo>
                  <a:cubicBezTo>
                    <a:pt x="267" y="1063"/>
                    <a:pt x="267" y="1063"/>
                    <a:pt x="267" y="1063"/>
                  </a:cubicBezTo>
                  <a:cubicBezTo>
                    <a:pt x="197" y="1063"/>
                    <a:pt x="197" y="1063"/>
                    <a:pt x="197" y="1063"/>
                  </a:cubicBezTo>
                  <a:cubicBezTo>
                    <a:pt x="177" y="1048"/>
                    <a:pt x="177" y="1048"/>
                    <a:pt x="177" y="1048"/>
                  </a:cubicBezTo>
                  <a:cubicBezTo>
                    <a:pt x="177" y="1058"/>
                    <a:pt x="177" y="1058"/>
                    <a:pt x="177" y="1058"/>
                  </a:cubicBezTo>
                  <a:cubicBezTo>
                    <a:pt x="192" y="1083"/>
                    <a:pt x="192" y="1083"/>
                    <a:pt x="192" y="1083"/>
                  </a:cubicBezTo>
                  <a:cubicBezTo>
                    <a:pt x="196" y="1106"/>
                    <a:pt x="196" y="1106"/>
                    <a:pt x="196" y="1106"/>
                  </a:cubicBezTo>
                  <a:cubicBezTo>
                    <a:pt x="193" y="1107"/>
                    <a:pt x="193" y="1107"/>
                    <a:pt x="193" y="1107"/>
                  </a:cubicBezTo>
                  <a:cubicBezTo>
                    <a:pt x="200" y="1107"/>
                    <a:pt x="213" y="1116"/>
                    <a:pt x="221" y="1118"/>
                  </a:cubicBezTo>
                  <a:cubicBezTo>
                    <a:pt x="230" y="1120"/>
                    <a:pt x="250" y="1126"/>
                    <a:pt x="257" y="1120"/>
                  </a:cubicBezTo>
                  <a:cubicBezTo>
                    <a:pt x="261" y="1116"/>
                    <a:pt x="253" y="1101"/>
                    <a:pt x="257" y="1097"/>
                  </a:cubicBezTo>
                  <a:cubicBezTo>
                    <a:pt x="264" y="1089"/>
                    <a:pt x="293" y="1100"/>
                    <a:pt x="301" y="1091"/>
                  </a:cubicBezTo>
                  <a:cubicBezTo>
                    <a:pt x="305" y="1086"/>
                    <a:pt x="296" y="1068"/>
                    <a:pt x="301" y="1063"/>
                  </a:cubicBezTo>
                  <a:cubicBezTo>
                    <a:pt x="305" y="1059"/>
                    <a:pt x="321" y="1067"/>
                    <a:pt x="325" y="1063"/>
                  </a:cubicBezTo>
                  <a:cubicBezTo>
                    <a:pt x="330" y="1059"/>
                    <a:pt x="321" y="1043"/>
                    <a:pt x="325" y="1038"/>
                  </a:cubicBezTo>
                  <a:cubicBezTo>
                    <a:pt x="334" y="1030"/>
                    <a:pt x="362" y="1039"/>
                    <a:pt x="374" y="1042"/>
                  </a:cubicBezTo>
                  <a:cubicBezTo>
                    <a:pt x="383" y="1044"/>
                    <a:pt x="400" y="1057"/>
                    <a:pt x="409" y="1055"/>
                  </a:cubicBezTo>
                  <a:cubicBezTo>
                    <a:pt x="415" y="1055"/>
                    <a:pt x="427" y="1046"/>
                    <a:pt x="429" y="1040"/>
                  </a:cubicBezTo>
                  <a:cubicBezTo>
                    <a:pt x="432" y="1036"/>
                    <a:pt x="426" y="1025"/>
                    <a:pt x="429" y="1021"/>
                  </a:cubicBezTo>
                  <a:cubicBezTo>
                    <a:pt x="434" y="1017"/>
                    <a:pt x="450" y="1023"/>
                    <a:pt x="456" y="1021"/>
                  </a:cubicBezTo>
                  <a:cubicBezTo>
                    <a:pt x="462" y="1019"/>
                    <a:pt x="473" y="1011"/>
                    <a:pt x="477" y="1006"/>
                  </a:cubicBezTo>
                  <a:cubicBezTo>
                    <a:pt x="485" y="997"/>
                    <a:pt x="489" y="969"/>
                    <a:pt x="500" y="963"/>
                  </a:cubicBezTo>
                  <a:cubicBezTo>
                    <a:pt x="505" y="959"/>
                    <a:pt x="518" y="965"/>
                    <a:pt x="524" y="963"/>
                  </a:cubicBezTo>
                  <a:cubicBezTo>
                    <a:pt x="531" y="960"/>
                    <a:pt x="540" y="950"/>
                    <a:pt x="545" y="946"/>
                  </a:cubicBezTo>
                  <a:cubicBezTo>
                    <a:pt x="550" y="941"/>
                    <a:pt x="562" y="931"/>
                    <a:pt x="562" y="925"/>
                  </a:cubicBezTo>
                  <a:cubicBezTo>
                    <a:pt x="562" y="921"/>
                    <a:pt x="552" y="917"/>
                    <a:pt x="551" y="913"/>
                  </a:cubicBezTo>
                  <a:cubicBezTo>
                    <a:pt x="548" y="907"/>
                    <a:pt x="553" y="892"/>
                    <a:pt x="553" y="885"/>
                  </a:cubicBezTo>
                  <a:cubicBezTo>
                    <a:pt x="552" y="877"/>
                    <a:pt x="541" y="861"/>
                    <a:pt x="543" y="853"/>
                  </a:cubicBezTo>
                  <a:cubicBezTo>
                    <a:pt x="547" y="841"/>
                    <a:pt x="572" y="828"/>
                    <a:pt x="581" y="820"/>
                  </a:cubicBezTo>
                  <a:cubicBezTo>
                    <a:pt x="597" y="807"/>
                    <a:pt x="629" y="780"/>
                    <a:pt x="645" y="767"/>
                  </a:cubicBezTo>
                  <a:cubicBezTo>
                    <a:pt x="657" y="759"/>
                    <a:pt x="688" y="748"/>
                    <a:pt x="695" y="735"/>
                  </a:cubicBezTo>
                  <a:cubicBezTo>
                    <a:pt x="697" y="731"/>
                    <a:pt x="693" y="722"/>
                    <a:pt x="695" y="718"/>
                  </a:cubicBezTo>
                  <a:cubicBezTo>
                    <a:pt x="701" y="707"/>
                    <a:pt x="725" y="697"/>
                    <a:pt x="736" y="692"/>
                  </a:cubicBezTo>
                  <a:cubicBezTo>
                    <a:pt x="746" y="687"/>
                    <a:pt x="768" y="687"/>
                    <a:pt x="776" y="680"/>
                  </a:cubicBezTo>
                  <a:cubicBezTo>
                    <a:pt x="785" y="673"/>
                    <a:pt x="787" y="647"/>
                    <a:pt x="795" y="639"/>
                  </a:cubicBezTo>
                  <a:cubicBezTo>
                    <a:pt x="800" y="633"/>
                    <a:pt x="818" y="632"/>
                    <a:pt x="822" y="625"/>
                  </a:cubicBezTo>
                  <a:cubicBezTo>
                    <a:pt x="824" y="621"/>
                    <a:pt x="820" y="609"/>
                    <a:pt x="822" y="604"/>
                  </a:cubicBezTo>
                  <a:cubicBezTo>
                    <a:pt x="823" y="599"/>
                    <a:pt x="832" y="591"/>
                    <a:pt x="833" y="585"/>
                  </a:cubicBezTo>
                  <a:cubicBezTo>
                    <a:pt x="836" y="574"/>
                    <a:pt x="829" y="549"/>
                    <a:pt x="833" y="538"/>
                  </a:cubicBezTo>
                  <a:cubicBezTo>
                    <a:pt x="839" y="519"/>
                    <a:pt x="867" y="488"/>
                    <a:pt x="88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598469" y="5393023"/>
              <a:ext cx="299360" cy="323189"/>
            </a:xfrm>
            <a:custGeom>
              <a:avLst/>
              <a:gdLst>
                <a:gd name="T0" fmla="*/ 691 w 725"/>
                <a:gd name="T1" fmla="*/ 652 h 786"/>
                <a:gd name="T2" fmla="*/ 710 w 725"/>
                <a:gd name="T3" fmla="*/ 638 h 786"/>
                <a:gd name="T4" fmla="*/ 710 w 725"/>
                <a:gd name="T5" fmla="*/ 581 h 786"/>
                <a:gd name="T6" fmla="*/ 668 w 725"/>
                <a:gd name="T7" fmla="*/ 616 h 786"/>
                <a:gd name="T8" fmla="*/ 653 w 725"/>
                <a:gd name="T9" fmla="*/ 650 h 786"/>
                <a:gd name="T10" fmla="*/ 602 w 725"/>
                <a:gd name="T11" fmla="*/ 678 h 786"/>
                <a:gd name="T12" fmla="*/ 632 w 725"/>
                <a:gd name="T13" fmla="*/ 631 h 786"/>
                <a:gd name="T14" fmla="*/ 672 w 725"/>
                <a:gd name="T15" fmla="*/ 593 h 786"/>
                <a:gd name="T16" fmla="*/ 681 w 725"/>
                <a:gd name="T17" fmla="*/ 570 h 786"/>
                <a:gd name="T18" fmla="*/ 642 w 725"/>
                <a:gd name="T19" fmla="*/ 551 h 786"/>
                <a:gd name="T20" fmla="*/ 602 w 725"/>
                <a:gd name="T21" fmla="*/ 528 h 786"/>
                <a:gd name="T22" fmla="*/ 626 w 725"/>
                <a:gd name="T23" fmla="*/ 504 h 786"/>
                <a:gd name="T24" fmla="*/ 662 w 725"/>
                <a:gd name="T25" fmla="*/ 428 h 786"/>
                <a:gd name="T26" fmla="*/ 708 w 725"/>
                <a:gd name="T27" fmla="*/ 394 h 786"/>
                <a:gd name="T28" fmla="*/ 477 w 725"/>
                <a:gd name="T29" fmla="*/ 356 h 786"/>
                <a:gd name="T30" fmla="*/ 417 w 725"/>
                <a:gd name="T31" fmla="*/ 312 h 786"/>
                <a:gd name="T32" fmla="*/ 357 w 725"/>
                <a:gd name="T33" fmla="*/ 248 h 786"/>
                <a:gd name="T34" fmla="*/ 413 w 725"/>
                <a:gd name="T35" fmla="*/ 176 h 786"/>
                <a:gd name="T36" fmla="*/ 493 w 725"/>
                <a:gd name="T37" fmla="*/ 124 h 786"/>
                <a:gd name="T38" fmla="*/ 545 w 725"/>
                <a:gd name="T39" fmla="*/ 132 h 786"/>
                <a:gd name="T40" fmla="*/ 511 w 725"/>
                <a:gd name="T41" fmla="*/ 19 h 786"/>
                <a:gd name="T42" fmla="*/ 511 w 725"/>
                <a:gd name="T43" fmla="*/ 19 h 786"/>
                <a:gd name="T44" fmla="*/ 385 w 725"/>
                <a:gd name="T45" fmla="*/ 48 h 786"/>
                <a:gd name="T46" fmla="*/ 253 w 725"/>
                <a:gd name="T47" fmla="*/ 156 h 786"/>
                <a:gd name="T48" fmla="*/ 209 w 725"/>
                <a:gd name="T49" fmla="*/ 352 h 786"/>
                <a:gd name="T50" fmla="*/ 21 w 725"/>
                <a:gd name="T51" fmla="*/ 504 h 786"/>
                <a:gd name="T52" fmla="*/ 29 w 725"/>
                <a:gd name="T53" fmla="*/ 536 h 786"/>
                <a:gd name="T54" fmla="*/ 141 w 725"/>
                <a:gd name="T55" fmla="*/ 548 h 786"/>
                <a:gd name="T56" fmla="*/ 269 w 725"/>
                <a:gd name="T57" fmla="*/ 672 h 786"/>
                <a:gd name="T58" fmla="*/ 400 w 725"/>
                <a:gd name="T59" fmla="*/ 786 h 786"/>
                <a:gd name="T60" fmla="*/ 517 w 725"/>
                <a:gd name="T61" fmla="*/ 729 h 786"/>
                <a:gd name="T62" fmla="*/ 600 w 725"/>
                <a:gd name="T63" fmla="*/ 722 h 786"/>
                <a:gd name="T64" fmla="*/ 672 w 725"/>
                <a:gd name="T65" fmla="*/ 710 h 786"/>
                <a:gd name="T66" fmla="*/ 662 w 725"/>
                <a:gd name="T67" fmla="*/ 671 h 786"/>
                <a:gd name="T68" fmla="*/ 681 w 725"/>
                <a:gd name="T69" fmla="*/ 686 h 786"/>
                <a:gd name="T70" fmla="*/ 721 w 725"/>
                <a:gd name="T71" fmla="*/ 67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5" h="786">
                  <a:moveTo>
                    <a:pt x="721" y="652"/>
                  </a:moveTo>
                  <a:cubicBezTo>
                    <a:pt x="716" y="646"/>
                    <a:pt x="698" y="652"/>
                    <a:pt x="691" y="652"/>
                  </a:cubicBezTo>
                  <a:cubicBezTo>
                    <a:pt x="686" y="652"/>
                    <a:pt x="673" y="656"/>
                    <a:pt x="672" y="652"/>
                  </a:cubicBezTo>
                  <a:cubicBezTo>
                    <a:pt x="670" y="642"/>
                    <a:pt x="702" y="645"/>
                    <a:pt x="710" y="638"/>
                  </a:cubicBezTo>
                  <a:cubicBezTo>
                    <a:pt x="715" y="634"/>
                    <a:pt x="721" y="620"/>
                    <a:pt x="721" y="614"/>
                  </a:cubicBezTo>
                  <a:cubicBezTo>
                    <a:pt x="722" y="605"/>
                    <a:pt x="718" y="582"/>
                    <a:pt x="710" y="581"/>
                  </a:cubicBezTo>
                  <a:cubicBezTo>
                    <a:pt x="703" y="581"/>
                    <a:pt x="705" y="602"/>
                    <a:pt x="700" y="606"/>
                  </a:cubicBezTo>
                  <a:cubicBezTo>
                    <a:pt x="694" y="612"/>
                    <a:pt x="673" y="609"/>
                    <a:pt x="668" y="616"/>
                  </a:cubicBezTo>
                  <a:cubicBezTo>
                    <a:pt x="665" y="619"/>
                    <a:pt x="670" y="630"/>
                    <a:pt x="668" y="635"/>
                  </a:cubicBezTo>
                  <a:cubicBezTo>
                    <a:pt x="666" y="640"/>
                    <a:pt x="658" y="647"/>
                    <a:pt x="653" y="650"/>
                  </a:cubicBezTo>
                  <a:cubicBezTo>
                    <a:pt x="646" y="654"/>
                    <a:pt x="628" y="657"/>
                    <a:pt x="621" y="661"/>
                  </a:cubicBezTo>
                  <a:cubicBezTo>
                    <a:pt x="615" y="664"/>
                    <a:pt x="608" y="675"/>
                    <a:pt x="602" y="678"/>
                  </a:cubicBezTo>
                  <a:cubicBezTo>
                    <a:pt x="591" y="683"/>
                    <a:pt x="559" y="697"/>
                    <a:pt x="554" y="686"/>
                  </a:cubicBezTo>
                  <a:cubicBezTo>
                    <a:pt x="545" y="664"/>
                    <a:pt x="619" y="650"/>
                    <a:pt x="632" y="631"/>
                  </a:cubicBezTo>
                  <a:cubicBezTo>
                    <a:pt x="635" y="626"/>
                    <a:pt x="634" y="613"/>
                    <a:pt x="638" y="608"/>
                  </a:cubicBezTo>
                  <a:cubicBezTo>
                    <a:pt x="644" y="601"/>
                    <a:pt x="663" y="595"/>
                    <a:pt x="672" y="593"/>
                  </a:cubicBezTo>
                  <a:cubicBezTo>
                    <a:pt x="677" y="592"/>
                    <a:pt x="688" y="597"/>
                    <a:pt x="691" y="593"/>
                  </a:cubicBezTo>
                  <a:cubicBezTo>
                    <a:pt x="694" y="588"/>
                    <a:pt x="687" y="574"/>
                    <a:pt x="681" y="570"/>
                  </a:cubicBezTo>
                  <a:cubicBezTo>
                    <a:pt x="679" y="569"/>
                    <a:pt x="673" y="571"/>
                    <a:pt x="670" y="570"/>
                  </a:cubicBezTo>
                  <a:cubicBezTo>
                    <a:pt x="662" y="568"/>
                    <a:pt x="650" y="554"/>
                    <a:pt x="642" y="551"/>
                  </a:cubicBezTo>
                  <a:cubicBezTo>
                    <a:pt x="632" y="548"/>
                    <a:pt x="609" y="558"/>
                    <a:pt x="602" y="551"/>
                  </a:cubicBezTo>
                  <a:cubicBezTo>
                    <a:pt x="598" y="547"/>
                    <a:pt x="598" y="532"/>
                    <a:pt x="602" y="528"/>
                  </a:cubicBezTo>
                  <a:cubicBezTo>
                    <a:pt x="605" y="525"/>
                    <a:pt x="617" y="531"/>
                    <a:pt x="621" y="528"/>
                  </a:cubicBezTo>
                  <a:cubicBezTo>
                    <a:pt x="626" y="525"/>
                    <a:pt x="623" y="509"/>
                    <a:pt x="626" y="504"/>
                  </a:cubicBezTo>
                  <a:cubicBezTo>
                    <a:pt x="632" y="496"/>
                    <a:pt x="652" y="491"/>
                    <a:pt x="657" y="483"/>
                  </a:cubicBezTo>
                  <a:cubicBezTo>
                    <a:pt x="664" y="471"/>
                    <a:pt x="652" y="437"/>
                    <a:pt x="662" y="428"/>
                  </a:cubicBezTo>
                  <a:cubicBezTo>
                    <a:pt x="668" y="423"/>
                    <a:pt x="688" y="433"/>
                    <a:pt x="695" y="428"/>
                  </a:cubicBezTo>
                  <a:cubicBezTo>
                    <a:pt x="702" y="423"/>
                    <a:pt x="707" y="403"/>
                    <a:pt x="708" y="394"/>
                  </a:cubicBezTo>
                  <a:cubicBezTo>
                    <a:pt x="708" y="393"/>
                    <a:pt x="708" y="393"/>
                    <a:pt x="708" y="392"/>
                  </a:cubicBezTo>
                  <a:cubicBezTo>
                    <a:pt x="632" y="378"/>
                    <a:pt x="548" y="416"/>
                    <a:pt x="477" y="356"/>
                  </a:cubicBezTo>
                  <a:cubicBezTo>
                    <a:pt x="465" y="348"/>
                    <a:pt x="445" y="356"/>
                    <a:pt x="441" y="348"/>
                  </a:cubicBezTo>
                  <a:cubicBezTo>
                    <a:pt x="429" y="340"/>
                    <a:pt x="429" y="320"/>
                    <a:pt x="417" y="312"/>
                  </a:cubicBezTo>
                  <a:cubicBezTo>
                    <a:pt x="405" y="308"/>
                    <a:pt x="397" y="340"/>
                    <a:pt x="385" y="328"/>
                  </a:cubicBezTo>
                  <a:cubicBezTo>
                    <a:pt x="365" y="304"/>
                    <a:pt x="345" y="276"/>
                    <a:pt x="357" y="248"/>
                  </a:cubicBezTo>
                  <a:cubicBezTo>
                    <a:pt x="357" y="244"/>
                    <a:pt x="373" y="232"/>
                    <a:pt x="377" y="228"/>
                  </a:cubicBezTo>
                  <a:cubicBezTo>
                    <a:pt x="389" y="204"/>
                    <a:pt x="409" y="196"/>
                    <a:pt x="413" y="176"/>
                  </a:cubicBezTo>
                  <a:cubicBezTo>
                    <a:pt x="417" y="164"/>
                    <a:pt x="425" y="152"/>
                    <a:pt x="429" y="152"/>
                  </a:cubicBezTo>
                  <a:cubicBezTo>
                    <a:pt x="453" y="144"/>
                    <a:pt x="469" y="124"/>
                    <a:pt x="493" y="124"/>
                  </a:cubicBezTo>
                  <a:cubicBezTo>
                    <a:pt x="493" y="132"/>
                    <a:pt x="497" y="144"/>
                    <a:pt x="501" y="148"/>
                  </a:cubicBezTo>
                  <a:cubicBezTo>
                    <a:pt x="517" y="160"/>
                    <a:pt x="545" y="152"/>
                    <a:pt x="545" y="132"/>
                  </a:cubicBezTo>
                  <a:cubicBezTo>
                    <a:pt x="545" y="108"/>
                    <a:pt x="533" y="84"/>
                    <a:pt x="529" y="56"/>
                  </a:cubicBezTo>
                  <a:cubicBezTo>
                    <a:pt x="527" y="44"/>
                    <a:pt x="520" y="30"/>
                    <a:pt x="511" y="19"/>
                  </a:cubicBezTo>
                  <a:cubicBezTo>
                    <a:pt x="511" y="21"/>
                    <a:pt x="510" y="22"/>
                    <a:pt x="509" y="24"/>
                  </a:cubicBezTo>
                  <a:cubicBezTo>
                    <a:pt x="510" y="22"/>
                    <a:pt x="511" y="21"/>
                    <a:pt x="511" y="19"/>
                  </a:cubicBezTo>
                  <a:cubicBezTo>
                    <a:pt x="503" y="8"/>
                    <a:pt x="493" y="0"/>
                    <a:pt x="485" y="0"/>
                  </a:cubicBezTo>
                  <a:cubicBezTo>
                    <a:pt x="453" y="0"/>
                    <a:pt x="417" y="28"/>
                    <a:pt x="385" y="48"/>
                  </a:cubicBezTo>
                  <a:cubicBezTo>
                    <a:pt x="373" y="52"/>
                    <a:pt x="393" y="84"/>
                    <a:pt x="381" y="92"/>
                  </a:cubicBezTo>
                  <a:cubicBezTo>
                    <a:pt x="341" y="124"/>
                    <a:pt x="297" y="136"/>
                    <a:pt x="253" y="156"/>
                  </a:cubicBezTo>
                  <a:cubicBezTo>
                    <a:pt x="265" y="176"/>
                    <a:pt x="257" y="196"/>
                    <a:pt x="249" y="216"/>
                  </a:cubicBezTo>
                  <a:cubicBezTo>
                    <a:pt x="233" y="260"/>
                    <a:pt x="229" y="308"/>
                    <a:pt x="209" y="352"/>
                  </a:cubicBezTo>
                  <a:cubicBezTo>
                    <a:pt x="209" y="360"/>
                    <a:pt x="193" y="368"/>
                    <a:pt x="185" y="372"/>
                  </a:cubicBezTo>
                  <a:cubicBezTo>
                    <a:pt x="113" y="392"/>
                    <a:pt x="45" y="428"/>
                    <a:pt x="21" y="504"/>
                  </a:cubicBezTo>
                  <a:cubicBezTo>
                    <a:pt x="16" y="512"/>
                    <a:pt x="7" y="518"/>
                    <a:pt x="0" y="525"/>
                  </a:cubicBezTo>
                  <a:cubicBezTo>
                    <a:pt x="9" y="528"/>
                    <a:pt x="19" y="533"/>
                    <a:pt x="29" y="536"/>
                  </a:cubicBezTo>
                  <a:cubicBezTo>
                    <a:pt x="61" y="548"/>
                    <a:pt x="85" y="516"/>
                    <a:pt x="113" y="520"/>
                  </a:cubicBezTo>
                  <a:cubicBezTo>
                    <a:pt x="125" y="520"/>
                    <a:pt x="137" y="536"/>
                    <a:pt x="141" y="548"/>
                  </a:cubicBezTo>
                  <a:cubicBezTo>
                    <a:pt x="149" y="580"/>
                    <a:pt x="117" y="616"/>
                    <a:pt x="145" y="640"/>
                  </a:cubicBezTo>
                  <a:cubicBezTo>
                    <a:pt x="177" y="668"/>
                    <a:pt x="225" y="668"/>
                    <a:pt x="269" y="672"/>
                  </a:cubicBezTo>
                  <a:cubicBezTo>
                    <a:pt x="277" y="672"/>
                    <a:pt x="289" y="680"/>
                    <a:pt x="293" y="688"/>
                  </a:cubicBezTo>
                  <a:cubicBezTo>
                    <a:pt x="309" y="746"/>
                    <a:pt x="350" y="770"/>
                    <a:pt x="400" y="786"/>
                  </a:cubicBezTo>
                  <a:cubicBezTo>
                    <a:pt x="416" y="771"/>
                    <a:pt x="439" y="750"/>
                    <a:pt x="454" y="743"/>
                  </a:cubicBezTo>
                  <a:cubicBezTo>
                    <a:pt x="468" y="736"/>
                    <a:pt x="501" y="734"/>
                    <a:pt x="517" y="729"/>
                  </a:cubicBezTo>
                  <a:cubicBezTo>
                    <a:pt x="529" y="726"/>
                    <a:pt x="551" y="711"/>
                    <a:pt x="564" y="710"/>
                  </a:cubicBezTo>
                  <a:cubicBezTo>
                    <a:pt x="573" y="710"/>
                    <a:pt x="590" y="722"/>
                    <a:pt x="600" y="722"/>
                  </a:cubicBezTo>
                  <a:cubicBezTo>
                    <a:pt x="609" y="722"/>
                    <a:pt x="627" y="712"/>
                    <a:pt x="636" y="710"/>
                  </a:cubicBezTo>
                  <a:cubicBezTo>
                    <a:pt x="645" y="709"/>
                    <a:pt x="666" y="717"/>
                    <a:pt x="672" y="710"/>
                  </a:cubicBezTo>
                  <a:cubicBezTo>
                    <a:pt x="673" y="709"/>
                    <a:pt x="672" y="705"/>
                    <a:pt x="672" y="703"/>
                  </a:cubicBezTo>
                  <a:cubicBezTo>
                    <a:pt x="671" y="694"/>
                    <a:pt x="657" y="677"/>
                    <a:pt x="662" y="671"/>
                  </a:cubicBezTo>
                  <a:cubicBezTo>
                    <a:pt x="665" y="667"/>
                    <a:pt x="678" y="667"/>
                    <a:pt x="681" y="671"/>
                  </a:cubicBezTo>
                  <a:cubicBezTo>
                    <a:pt x="684" y="673"/>
                    <a:pt x="679" y="683"/>
                    <a:pt x="681" y="686"/>
                  </a:cubicBezTo>
                  <a:cubicBezTo>
                    <a:pt x="684" y="689"/>
                    <a:pt x="694" y="687"/>
                    <a:pt x="698" y="686"/>
                  </a:cubicBezTo>
                  <a:cubicBezTo>
                    <a:pt x="705" y="684"/>
                    <a:pt x="718" y="677"/>
                    <a:pt x="721" y="671"/>
                  </a:cubicBezTo>
                  <a:cubicBezTo>
                    <a:pt x="723" y="666"/>
                    <a:pt x="725" y="655"/>
                    <a:pt x="721" y="65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151663" y="5208343"/>
              <a:ext cx="287445" cy="317232"/>
            </a:xfrm>
            <a:custGeom>
              <a:avLst/>
              <a:gdLst>
                <a:gd name="T0" fmla="*/ 675 w 699"/>
                <a:gd name="T1" fmla="*/ 400 h 772"/>
                <a:gd name="T2" fmla="*/ 515 w 699"/>
                <a:gd name="T3" fmla="*/ 348 h 772"/>
                <a:gd name="T4" fmla="*/ 459 w 699"/>
                <a:gd name="T5" fmla="*/ 252 h 772"/>
                <a:gd name="T6" fmla="*/ 459 w 699"/>
                <a:gd name="T7" fmla="*/ 76 h 772"/>
                <a:gd name="T8" fmla="*/ 263 w 699"/>
                <a:gd name="T9" fmla="*/ 76 h 772"/>
                <a:gd name="T10" fmla="*/ 17 w 699"/>
                <a:gd name="T11" fmla="*/ 135 h 772"/>
                <a:gd name="T12" fmla="*/ 0 w 699"/>
                <a:gd name="T13" fmla="*/ 146 h 772"/>
                <a:gd name="T14" fmla="*/ 11 w 699"/>
                <a:gd name="T15" fmla="*/ 173 h 772"/>
                <a:gd name="T16" fmla="*/ 1 w 699"/>
                <a:gd name="T17" fmla="*/ 205 h 772"/>
                <a:gd name="T18" fmla="*/ 22 w 699"/>
                <a:gd name="T19" fmla="*/ 205 h 772"/>
                <a:gd name="T20" fmla="*/ 20 w 699"/>
                <a:gd name="T21" fmla="*/ 249 h 772"/>
                <a:gd name="T22" fmla="*/ 60 w 699"/>
                <a:gd name="T23" fmla="*/ 285 h 772"/>
                <a:gd name="T24" fmla="*/ 64 w 699"/>
                <a:gd name="T25" fmla="*/ 312 h 772"/>
                <a:gd name="T26" fmla="*/ 75 w 699"/>
                <a:gd name="T27" fmla="*/ 295 h 772"/>
                <a:gd name="T28" fmla="*/ 93 w 699"/>
                <a:gd name="T29" fmla="*/ 301 h 772"/>
                <a:gd name="T30" fmla="*/ 117 w 699"/>
                <a:gd name="T31" fmla="*/ 273 h 772"/>
                <a:gd name="T32" fmla="*/ 131 w 699"/>
                <a:gd name="T33" fmla="*/ 294 h 772"/>
                <a:gd name="T34" fmla="*/ 119 w 699"/>
                <a:gd name="T35" fmla="*/ 314 h 772"/>
                <a:gd name="T36" fmla="*/ 121 w 699"/>
                <a:gd name="T37" fmla="*/ 338 h 772"/>
                <a:gd name="T38" fmla="*/ 113 w 699"/>
                <a:gd name="T39" fmla="*/ 372 h 772"/>
                <a:gd name="T40" fmla="*/ 89 w 699"/>
                <a:gd name="T41" fmla="*/ 387 h 772"/>
                <a:gd name="T42" fmla="*/ 100 w 699"/>
                <a:gd name="T43" fmla="*/ 416 h 772"/>
                <a:gd name="T44" fmla="*/ 107 w 699"/>
                <a:gd name="T45" fmla="*/ 448 h 772"/>
                <a:gd name="T46" fmla="*/ 143 w 699"/>
                <a:gd name="T47" fmla="*/ 448 h 772"/>
                <a:gd name="T48" fmla="*/ 143 w 699"/>
                <a:gd name="T49" fmla="*/ 494 h 772"/>
                <a:gd name="T50" fmla="*/ 126 w 699"/>
                <a:gd name="T51" fmla="*/ 506 h 772"/>
                <a:gd name="T52" fmla="*/ 128 w 699"/>
                <a:gd name="T53" fmla="*/ 530 h 772"/>
                <a:gd name="T54" fmla="*/ 151 w 699"/>
                <a:gd name="T55" fmla="*/ 565 h 772"/>
                <a:gd name="T56" fmla="*/ 196 w 699"/>
                <a:gd name="T57" fmla="*/ 581 h 772"/>
                <a:gd name="T58" fmla="*/ 205 w 699"/>
                <a:gd name="T59" fmla="*/ 624 h 772"/>
                <a:gd name="T60" fmla="*/ 230 w 699"/>
                <a:gd name="T61" fmla="*/ 645 h 772"/>
                <a:gd name="T62" fmla="*/ 242 w 699"/>
                <a:gd name="T63" fmla="*/ 685 h 772"/>
                <a:gd name="T64" fmla="*/ 268 w 699"/>
                <a:gd name="T65" fmla="*/ 722 h 772"/>
                <a:gd name="T66" fmla="*/ 291 w 699"/>
                <a:gd name="T67" fmla="*/ 722 h 772"/>
                <a:gd name="T68" fmla="*/ 312 w 699"/>
                <a:gd name="T69" fmla="*/ 686 h 772"/>
                <a:gd name="T70" fmla="*/ 335 w 699"/>
                <a:gd name="T71" fmla="*/ 694 h 772"/>
                <a:gd name="T72" fmla="*/ 344 w 699"/>
                <a:gd name="T73" fmla="*/ 691 h 772"/>
                <a:gd name="T74" fmla="*/ 344 w 699"/>
                <a:gd name="T75" fmla="*/ 657 h 772"/>
                <a:gd name="T76" fmla="*/ 367 w 699"/>
                <a:gd name="T77" fmla="*/ 652 h 772"/>
                <a:gd name="T78" fmla="*/ 383 w 699"/>
                <a:gd name="T79" fmla="*/ 680 h 772"/>
                <a:gd name="T80" fmla="*/ 403 w 699"/>
                <a:gd name="T81" fmla="*/ 698 h 772"/>
                <a:gd name="T82" fmla="*/ 414 w 699"/>
                <a:gd name="T83" fmla="*/ 700 h 772"/>
                <a:gd name="T84" fmla="*/ 414 w 699"/>
                <a:gd name="T85" fmla="*/ 765 h 772"/>
                <a:gd name="T86" fmla="*/ 442 w 699"/>
                <a:gd name="T87" fmla="*/ 772 h 772"/>
                <a:gd name="T88" fmla="*/ 439 w 699"/>
                <a:gd name="T89" fmla="*/ 748 h 772"/>
                <a:gd name="T90" fmla="*/ 491 w 699"/>
                <a:gd name="T91" fmla="*/ 632 h 772"/>
                <a:gd name="T92" fmla="*/ 571 w 699"/>
                <a:gd name="T93" fmla="*/ 548 h 772"/>
                <a:gd name="T94" fmla="*/ 587 w 699"/>
                <a:gd name="T95" fmla="*/ 504 h 772"/>
                <a:gd name="T96" fmla="*/ 659 w 699"/>
                <a:gd name="T97" fmla="*/ 484 h 772"/>
                <a:gd name="T98" fmla="*/ 671 w 699"/>
                <a:gd name="T99" fmla="*/ 468 h 772"/>
                <a:gd name="T100" fmla="*/ 671 w 699"/>
                <a:gd name="T101" fmla="*/ 440 h 772"/>
                <a:gd name="T102" fmla="*/ 699 w 699"/>
                <a:gd name="T103" fmla="*/ 415 h 772"/>
                <a:gd name="T104" fmla="*/ 675 w 699"/>
                <a:gd name="T105" fmla="*/ 40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772">
                  <a:moveTo>
                    <a:pt x="675" y="400"/>
                  </a:moveTo>
                  <a:cubicBezTo>
                    <a:pt x="623" y="376"/>
                    <a:pt x="551" y="396"/>
                    <a:pt x="515" y="348"/>
                  </a:cubicBezTo>
                  <a:cubicBezTo>
                    <a:pt x="491" y="320"/>
                    <a:pt x="467" y="284"/>
                    <a:pt x="459" y="252"/>
                  </a:cubicBezTo>
                  <a:cubicBezTo>
                    <a:pt x="443" y="200"/>
                    <a:pt x="483" y="132"/>
                    <a:pt x="459" y="76"/>
                  </a:cubicBezTo>
                  <a:cubicBezTo>
                    <a:pt x="423" y="0"/>
                    <a:pt x="315" y="20"/>
                    <a:pt x="263" y="76"/>
                  </a:cubicBezTo>
                  <a:cubicBezTo>
                    <a:pt x="204" y="138"/>
                    <a:pt x="93" y="174"/>
                    <a:pt x="17" y="13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31" y="294"/>
                    <a:pt x="131" y="294"/>
                    <a:pt x="131" y="294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1" y="338"/>
                    <a:pt x="121" y="338"/>
                    <a:pt x="121" y="338"/>
                  </a:cubicBezTo>
                  <a:cubicBezTo>
                    <a:pt x="113" y="372"/>
                    <a:pt x="113" y="372"/>
                    <a:pt x="113" y="372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100" y="416"/>
                    <a:pt x="100" y="416"/>
                    <a:pt x="100" y="416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94"/>
                    <a:pt x="143" y="494"/>
                    <a:pt x="143" y="494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51" y="565"/>
                    <a:pt x="151" y="565"/>
                    <a:pt x="151" y="565"/>
                  </a:cubicBezTo>
                  <a:cubicBezTo>
                    <a:pt x="196" y="581"/>
                    <a:pt x="196" y="581"/>
                    <a:pt x="196" y="581"/>
                  </a:cubicBezTo>
                  <a:cubicBezTo>
                    <a:pt x="205" y="624"/>
                    <a:pt x="205" y="624"/>
                    <a:pt x="205" y="624"/>
                  </a:cubicBezTo>
                  <a:cubicBezTo>
                    <a:pt x="230" y="645"/>
                    <a:pt x="230" y="645"/>
                    <a:pt x="230" y="645"/>
                  </a:cubicBezTo>
                  <a:cubicBezTo>
                    <a:pt x="242" y="685"/>
                    <a:pt x="242" y="685"/>
                    <a:pt x="242" y="685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91" y="722"/>
                    <a:pt x="291" y="722"/>
                    <a:pt x="291" y="722"/>
                  </a:cubicBezTo>
                  <a:cubicBezTo>
                    <a:pt x="312" y="686"/>
                    <a:pt x="312" y="686"/>
                    <a:pt x="312" y="686"/>
                  </a:cubicBezTo>
                  <a:cubicBezTo>
                    <a:pt x="335" y="694"/>
                    <a:pt x="335" y="694"/>
                    <a:pt x="335" y="694"/>
                  </a:cubicBezTo>
                  <a:cubicBezTo>
                    <a:pt x="344" y="691"/>
                    <a:pt x="344" y="691"/>
                    <a:pt x="344" y="691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67" y="652"/>
                    <a:pt x="367" y="652"/>
                    <a:pt x="367" y="652"/>
                  </a:cubicBezTo>
                  <a:cubicBezTo>
                    <a:pt x="383" y="680"/>
                    <a:pt x="383" y="680"/>
                    <a:pt x="383" y="680"/>
                  </a:cubicBezTo>
                  <a:cubicBezTo>
                    <a:pt x="403" y="698"/>
                    <a:pt x="403" y="698"/>
                    <a:pt x="403" y="698"/>
                  </a:cubicBezTo>
                  <a:cubicBezTo>
                    <a:pt x="414" y="700"/>
                    <a:pt x="414" y="700"/>
                    <a:pt x="414" y="700"/>
                  </a:cubicBezTo>
                  <a:cubicBezTo>
                    <a:pt x="414" y="765"/>
                    <a:pt x="414" y="765"/>
                    <a:pt x="414" y="765"/>
                  </a:cubicBezTo>
                  <a:cubicBezTo>
                    <a:pt x="442" y="772"/>
                    <a:pt x="442" y="772"/>
                    <a:pt x="442" y="772"/>
                  </a:cubicBezTo>
                  <a:cubicBezTo>
                    <a:pt x="440" y="765"/>
                    <a:pt x="439" y="757"/>
                    <a:pt x="439" y="748"/>
                  </a:cubicBezTo>
                  <a:cubicBezTo>
                    <a:pt x="443" y="704"/>
                    <a:pt x="499" y="688"/>
                    <a:pt x="491" y="632"/>
                  </a:cubicBezTo>
                  <a:cubicBezTo>
                    <a:pt x="479" y="588"/>
                    <a:pt x="543" y="572"/>
                    <a:pt x="571" y="548"/>
                  </a:cubicBezTo>
                  <a:cubicBezTo>
                    <a:pt x="583" y="536"/>
                    <a:pt x="579" y="512"/>
                    <a:pt x="587" y="504"/>
                  </a:cubicBezTo>
                  <a:cubicBezTo>
                    <a:pt x="607" y="488"/>
                    <a:pt x="635" y="496"/>
                    <a:pt x="659" y="484"/>
                  </a:cubicBezTo>
                  <a:cubicBezTo>
                    <a:pt x="663" y="480"/>
                    <a:pt x="671" y="476"/>
                    <a:pt x="671" y="468"/>
                  </a:cubicBezTo>
                  <a:cubicBezTo>
                    <a:pt x="671" y="460"/>
                    <a:pt x="667" y="448"/>
                    <a:pt x="671" y="440"/>
                  </a:cubicBezTo>
                  <a:cubicBezTo>
                    <a:pt x="677" y="428"/>
                    <a:pt x="689" y="422"/>
                    <a:pt x="699" y="415"/>
                  </a:cubicBezTo>
                  <a:cubicBezTo>
                    <a:pt x="691" y="407"/>
                    <a:pt x="682" y="403"/>
                    <a:pt x="675" y="4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159110" y="4935791"/>
              <a:ext cx="418508" cy="443828"/>
            </a:xfrm>
            <a:custGeom>
              <a:avLst/>
              <a:gdLst>
                <a:gd name="T0" fmla="*/ 958 w 1018"/>
                <a:gd name="T1" fmla="*/ 433 h 1076"/>
                <a:gd name="T2" fmla="*/ 954 w 1018"/>
                <a:gd name="T3" fmla="*/ 0 h 1076"/>
                <a:gd name="T4" fmla="*/ 903 w 1018"/>
                <a:gd name="T5" fmla="*/ 27 h 1076"/>
                <a:gd name="T6" fmla="*/ 913 w 1018"/>
                <a:gd name="T7" fmla="*/ 91 h 1076"/>
                <a:gd name="T8" fmla="*/ 861 w 1018"/>
                <a:gd name="T9" fmla="*/ 119 h 1076"/>
                <a:gd name="T10" fmla="*/ 810 w 1018"/>
                <a:gd name="T11" fmla="*/ 178 h 1076"/>
                <a:gd name="T12" fmla="*/ 790 w 1018"/>
                <a:gd name="T13" fmla="*/ 138 h 1076"/>
                <a:gd name="T14" fmla="*/ 771 w 1018"/>
                <a:gd name="T15" fmla="*/ 212 h 1076"/>
                <a:gd name="T16" fmla="*/ 716 w 1018"/>
                <a:gd name="T17" fmla="*/ 216 h 1076"/>
                <a:gd name="T18" fmla="*/ 647 w 1018"/>
                <a:gd name="T19" fmla="*/ 210 h 1076"/>
                <a:gd name="T20" fmla="*/ 595 w 1018"/>
                <a:gd name="T21" fmla="*/ 202 h 1076"/>
                <a:gd name="T22" fmla="*/ 555 w 1018"/>
                <a:gd name="T23" fmla="*/ 277 h 1076"/>
                <a:gd name="T24" fmla="*/ 497 w 1018"/>
                <a:gd name="T25" fmla="*/ 353 h 1076"/>
                <a:gd name="T26" fmla="*/ 457 w 1018"/>
                <a:gd name="T27" fmla="*/ 387 h 1076"/>
                <a:gd name="T28" fmla="*/ 430 w 1018"/>
                <a:gd name="T29" fmla="*/ 447 h 1076"/>
                <a:gd name="T30" fmla="*/ 346 w 1018"/>
                <a:gd name="T31" fmla="*/ 429 h 1076"/>
                <a:gd name="T32" fmla="*/ 329 w 1018"/>
                <a:gd name="T33" fmla="*/ 481 h 1076"/>
                <a:gd name="T34" fmla="*/ 266 w 1018"/>
                <a:gd name="T35" fmla="*/ 492 h 1076"/>
                <a:gd name="T36" fmla="*/ 202 w 1018"/>
                <a:gd name="T37" fmla="*/ 560 h 1076"/>
                <a:gd name="T38" fmla="*/ 170 w 1018"/>
                <a:gd name="T39" fmla="*/ 585 h 1076"/>
                <a:gd name="T40" fmla="*/ 185 w 1018"/>
                <a:gd name="T41" fmla="*/ 638 h 1076"/>
                <a:gd name="T42" fmla="*/ 164 w 1018"/>
                <a:gd name="T43" fmla="*/ 669 h 1076"/>
                <a:gd name="T44" fmla="*/ 145 w 1018"/>
                <a:gd name="T45" fmla="*/ 601 h 1076"/>
                <a:gd name="T46" fmla="*/ 145 w 1018"/>
                <a:gd name="T47" fmla="*/ 539 h 1076"/>
                <a:gd name="T48" fmla="*/ 126 w 1018"/>
                <a:gd name="T49" fmla="*/ 547 h 1076"/>
                <a:gd name="T50" fmla="*/ 108 w 1018"/>
                <a:gd name="T51" fmla="*/ 592 h 1076"/>
                <a:gd name="T52" fmla="*/ 139 w 1018"/>
                <a:gd name="T53" fmla="*/ 635 h 1076"/>
                <a:gd name="T54" fmla="*/ 90 w 1018"/>
                <a:gd name="T55" fmla="*/ 681 h 1076"/>
                <a:gd name="T56" fmla="*/ 54 w 1018"/>
                <a:gd name="T57" fmla="*/ 713 h 1076"/>
                <a:gd name="T58" fmla="*/ 32 w 1018"/>
                <a:gd name="T59" fmla="*/ 694 h 1076"/>
                <a:gd name="T60" fmla="*/ 3 w 1018"/>
                <a:gd name="T61" fmla="*/ 768 h 1076"/>
                <a:gd name="T62" fmla="*/ 0 w 1018"/>
                <a:gd name="T63" fmla="*/ 796 h 1076"/>
                <a:gd name="T64" fmla="*/ 442 w 1018"/>
                <a:gd name="T65" fmla="*/ 737 h 1076"/>
                <a:gd name="T66" fmla="*/ 498 w 1018"/>
                <a:gd name="T67" fmla="*/ 1009 h 1076"/>
                <a:gd name="T68" fmla="*/ 682 w 1018"/>
                <a:gd name="T69" fmla="*/ 1076 h 1076"/>
                <a:gd name="T70" fmla="*/ 790 w 1018"/>
                <a:gd name="T71" fmla="*/ 981 h 1076"/>
                <a:gd name="T72" fmla="*/ 830 w 1018"/>
                <a:gd name="T73" fmla="*/ 849 h 1076"/>
                <a:gd name="T74" fmla="*/ 886 w 1018"/>
                <a:gd name="T75" fmla="*/ 705 h 1076"/>
                <a:gd name="T76" fmla="*/ 982 w 1018"/>
                <a:gd name="T77" fmla="*/ 593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8" h="1076">
                  <a:moveTo>
                    <a:pt x="1006" y="505"/>
                  </a:moveTo>
                  <a:cubicBezTo>
                    <a:pt x="998" y="477"/>
                    <a:pt x="974" y="457"/>
                    <a:pt x="958" y="433"/>
                  </a:cubicBezTo>
                  <a:cubicBezTo>
                    <a:pt x="930" y="397"/>
                    <a:pt x="986" y="373"/>
                    <a:pt x="982" y="341"/>
                  </a:cubicBezTo>
                  <a:cubicBezTo>
                    <a:pt x="978" y="230"/>
                    <a:pt x="901" y="111"/>
                    <a:pt x="954" y="0"/>
                  </a:cubicBezTo>
                  <a:cubicBezTo>
                    <a:pt x="939" y="13"/>
                    <a:pt x="939" y="13"/>
                    <a:pt x="939" y="13"/>
                  </a:cubicBezTo>
                  <a:cubicBezTo>
                    <a:pt x="903" y="27"/>
                    <a:pt x="903" y="27"/>
                    <a:pt x="903" y="27"/>
                  </a:cubicBezTo>
                  <a:cubicBezTo>
                    <a:pt x="929" y="77"/>
                    <a:pt x="929" y="77"/>
                    <a:pt x="929" y="77"/>
                  </a:cubicBezTo>
                  <a:cubicBezTo>
                    <a:pt x="913" y="91"/>
                    <a:pt x="913" y="91"/>
                    <a:pt x="913" y="91"/>
                  </a:cubicBezTo>
                  <a:cubicBezTo>
                    <a:pt x="913" y="119"/>
                    <a:pt x="913" y="119"/>
                    <a:pt x="913" y="119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38" y="143"/>
                    <a:pt x="838" y="143"/>
                    <a:pt x="838" y="143"/>
                  </a:cubicBezTo>
                  <a:cubicBezTo>
                    <a:pt x="810" y="178"/>
                    <a:pt x="810" y="178"/>
                    <a:pt x="810" y="178"/>
                  </a:cubicBezTo>
                  <a:cubicBezTo>
                    <a:pt x="810" y="154"/>
                    <a:pt x="810" y="154"/>
                    <a:pt x="810" y="154"/>
                  </a:cubicBezTo>
                  <a:cubicBezTo>
                    <a:pt x="790" y="138"/>
                    <a:pt x="790" y="138"/>
                    <a:pt x="790" y="138"/>
                  </a:cubicBezTo>
                  <a:cubicBezTo>
                    <a:pt x="790" y="189"/>
                    <a:pt x="790" y="189"/>
                    <a:pt x="790" y="189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34" y="180"/>
                    <a:pt x="734" y="180"/>
                    <a:pt x="734" y="180"/>
                  </a:cubicBezTo>
                  <a:cubicBezTo>
                    <a:pt x="716" y="216"/>
                    <a:pt x="716" y="216"/>
                    <a:pt x="716" y="216"/>
                  </a:cubicBezTo>
                  <a:cubicBezTo>
                    <a:pt x="689" y="214"/>
                    <a:pt x="689" y="214"/>
                    <a:pt x="689" y="214"/>
                  </a:cubicBezTo>
                  <a:cubicBezTo>
                    <a:pt x="647" y="210"/>
                    <a:pt x="647" y="210"/>
                    <a:pt x="647" y="210"/>
                  </a:cubicBezTo>
                  <a:cubicBezTo>
                    <a:pt x="629" y="180"/>
                    <a:pt x="629" y="180"/>
                    <a:pt x="629" y="180"/>
                  </a:cubicBezTo>
                  <a:cubicBezTo>
                    <a:pt x="595" y="202"/>
                    <a:pt x="595" y="202"/>
                    <a:pt x="595" y="202"/>
                  </a:cubicBezTo>
                  <a:cubicBezTo>
                    <a:pt x="555" y="246"/>
                    <a:pt x="555" y="246"/>
                    <a:pt x="555" y="246"/>
                  </a:cubicBezTo>
                  <a:cubicBezTo>
                    <a:pt x="555" y="277"/>
                    <a:pt x="555" y="277"/>
                    <a:pt x="555" y="277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497" y="353"/>
                    <a:pt x="497" y="353"/>
                    <a:pt x="497" y="353"/>
                  </a:cubicBezTo>
                  <a:cubicBezTo>
                    <a:pt x="477" y="353"/>
                    <a:pt x="477" y="353"/>
                    <a:pt x="477" y="353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30" y="424"/>
                    <a:pt x="430" y="424"/>
                    <a:pt x="430" y="424"/>
                  </a:cubicBezTo>
                  <a:cubicBezTo>
                    <a:pt x="430" y="447"/>
                    <a:pt x="430" y="447"/>
                    <a:pt x="430" y="447"/>
                  </a:cubicBezTo>
                  <a:cubicBezTo>
                    <a:pt x="379" y="449"/>
                    <a:pt x="379" y="449"/>
                    <a:pt x="379" y="449"/>
                  </a:cubicBezTo>
                  <a:cubicBezTo>
                    <a:pt x="346" y="429"/>
                    <a:pt x="346" y="429"/>
                    <a:pt x="346" y="429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96" y="481"/>
                    <a:pt x="296" y="481"/>
                    <a:pt x="296" y="481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02" y="560"/>
                    <a:pt x="202" y="560"/>
                    <a:pt x="202" y="560"/>
                  </a:cubicBezTo>
                  <a:cubicBezTo>
                    <a:pt x="202" y="575"/>
                    <a:pt x="202" y="575"/>
                    <a:pt x="202" y="575"/>
                  </a:cubicBezTo>
                  <a:cubicBezTo>
                    <a:pt x="170" y="585"/>
                    <a:pt x="170" y="585"/>
                    <a:pt x="170" y="585"/>
                  </a:cubicBezTo>
                  <a:cubicBezTo>
                    <a:pt x="170" y="611"/>
                    <a:pt x="170" y="611"/>
                    <a:pt x="170" y="611"/>
                  </a:cubicBezTo>
                  <a:cubicBezTo>
                    <a:pt x="185" y="638"/>
                    <a:pt x="185" y="638"/>
                    <a:pt x="185" y="638"/>
                  </a:cubicBezTo>
                  <a:cubicBezTo>
                    <a:pt x="185" y="658"/>
                    <a:pt x="185" y="658"/>
                    <a:pt x="185" y="658"/>
                  </a:cubicBezTo>
                  <a:cubicBezTo>
                    <a:pt x="164" y="669"/>
                    <a:pt x="164" y="669"/>
                    <a:pt x="164" y="669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34" y="563"/>
                    <a:pt x="134" y="563"/>
                    <a:pt x="134" y="563"/>
                  </a:cubicBezTo>
                  <a:cubicBezTo>
                    <a:pt x="145" y="539"/>
                    <a:pt x="145" y="539"/>
                    <a:pt x="145" y="539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26" y="547"/>
                    <a:pt x="126" y="547"/>
                    <a:pt x="126" y="547"/>
                  </a:cubicBezTo>
                  <a:cubicBezTo>
                    <a:pt x="122" y="570"/>
                    <a:pt x="122" y="570"/>
                    <a:pt x="122" y="570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113" y="605"/>
                    <a:pt x="113" y="605"/>
                    <a:pt x="113" y="60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13" y="665"/>
                    <a:pt x="113" y="665"/>
                    <a:pt x="113" y="665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76" y="713"/>
                    <a:pt x="76" y="713"/>
                    <a:pt x="76" y="713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43" y="685"/>
                    <a:pt x="43" y="685"/>
                    <a:pt x="43" y="685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32" y="721"/>
                    <a:pt x="32" y="721"/>
                    <a:pt x="32" y="721"/>
                  </a:cubicBezTo>
                  <a:cubicBezTo>
                    <a:pt x="3" y="768"/>
                    <a:pt x="3" y="768"/>
                    <a:pt x="3" y="768"/>
                  </a:cubicBezTo>
                  <a:cubicBezTo>
                    <a:pt x="5" y="792"/>
                    <a:pt x="5" y="792"/>
                    <a:pt x="5" y="792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76" y="835"/>
                    <a:pt x="187" y="799"/>
                    <a:pt x="246" y="737"/>
                  </a:cubicBezTo>
                  <a:cubicBezTo>
                    <a:pt x="298" y="681"/>
                    <a:pt x="406" y="661"/>
                    <a:pt x="442" y="737"/>
                  </a:cubicBezTo>
                  <a:cubicBezTo>
                    <a:pt x="466" y="793"/>
                    <a:pt x="426" y="861"/>
                    <a:pt x="442" y="913"/>
                  </a:cubicBezTo>
                  <a:cubicBezTo>
                    <a:pt x="450" y="945"/>
                    <a:pt x="474" y="981"/>
                    <a:pt x="498" y="1009"/>
                  </a:cubicBezTo>
                  <a:cubicBezTo>
                    <a:pt x="534" y="1057"/>
                    <a:pt x="606" y="1037"/>
                    <a:pt x="658" y="1061"/>
                  </a:cubicBezTo>
                  <a:cubicBezTo>
                    <a:pt x="665" y="1064"/>
                    <a:pt x="674" y="1068"/>
                    <a:pt x="682" y="1076"/>
                  </a:cubicBezTo>
                  <a:cubicBezTo>
                    <a:pt x="692" y="1069"/>
                    <a:pt x="700" y="1061"/>
                    <a:pt x="698" y="1045"/>
                  </a:cubicBezTo>
                  <a:cubicBezTo>
                    <a:pt x="750" y="1053"/>
                    <a:pt x="754" y="1005"/>
                    <a:pt x="790" y="981"/>
                  </a:cubicBezTo>
                  <a:cubicBezTo>
                    <a:pt x="810" y="965"/>
                    <a:pt x="838" y="965"/>
                    <a:pt x="846" y="941"/>
                  </a:cubicBezTo>
                  <a:cubicBezTo>
                    <a:pt x="854" y="909"/>
                    <a:pt x="826" y="881"/>
                    <a:pt x="830" y="849"/>
                  </a:cubicBezTo>
                  <a:cubicBezTo>
                    <a:pt x="838" y="813"/>
                    <a:pt x="870" y="793"/>
                    <a:pt x="886" y="761"/>
                  </a:cubicBezTo>
                  <a:cubicBezTo>
                    <a:pt x="894" y="745"/>
                    <a:pt x="890" y="725"/>
                    <a:pt x="886" y="705"/>
                  </a:cubicBezTo>
                  <a:cubicBezTo>
                    <a:pt x="932" y="701"/>
                    <a:pt x="953" y="651"/>
                    <a:pt x="976" y="612"/>
                  </a:cubicBezTo>
                  <a:cubicBezTo>
                    <a:pt x="975" y="605"/>
                    <a:pt x="977" y="598"/>
                    <a:pt x="982" y="593"/>
                  </a:cubicBezTo>
                  <a:cubicBezTo>
                    <a:pt x="1002" y="569"/>
                    <a:pt x="1018" y="537"/>
                    <a:pt x="1006" y="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333364" y="5187492"/>
              <a:ext cx="489997" cy="448295"/>
            </a:xfrm>
            <a:custGeom>
              <a:avLst/>
              <a:gdLst>
                <a:gd name="T0" fmla="*/ 1168 w 1191"/>
                <a:gd name="T1" fmla="*/ 425 h 1089"/>
                <a:gd name="T2" fmla="*/ 960 w 1191"/>
                <a:gd name="T3" fmla="*/ 381 h 1089"/>
                <a:gd name="T4" fmla="*/ 940 w 1191"/>
                <a:gd name="T5" fmla="*/ 325 h 1089"/>
                <a:gd name="T6" fmla="*/ 788 w 1191"/>
                <a:gd name="T7" fmla="*/ 305 h 1089"/>
                <a:gd name="T8" fmla="*/ 788 w 1191"/>
                <a:gd name="T9" fmla="*/ 289 h 1089"/>
                <a:gd name="T10" fmla="*/ 672 w 1191"/>
                <a:gd name="T11" fmla="*/ 85 h 1089"/>
                <a:gd name="T12" fmla="*/ 568 w 1191"/>
                <a:gd name="T13" fmla="*/ 17 h 1089"/>
                <a:gd name="T14" fmla="*/ 554 w 1191"/>
                <a:gd name="T15" fmla="*/ 0 h 1089"/>
                <a:gd name="T16" fmla="*/ 464 w 1191"/>
                <a:gd name="T17" fmla="*/ 93 h 1089"/>
                <a:gd name="T18" fmla="*/ 464 w 1191"/>
                <a:gd name="T19" fmla="*/ 149 h 1089"/>
                <a:gd name="T20" fmla="*/ 408 w 1191"/>
                <a:gd name="T21" fmla="*/ 237 h 1089"/>
                <a:gd name="T22" fmla="*/ 424 w 1191"/>
                <a:gd name="T23" fmla="*/ 329 h 1089"/>
                <a:gd name="T24" fmla="*/ 368 w 1191"/>
                <a:gd name="T25" fmla="*/ 369 h 1089"/>
                <a:gd name="T26" fmla="*/ 276 w 1191"/>
                <a:gd name="T27" fmla="*/ 433 h 1089"/>
                <a:gd name="T28" fmla="*/ 260 w 1191"/>
                <a:gd name="T29" fmla="*/ 464 h 1089"/>
                <a:gd name="T30" fmla="*/ 264 w 1191"/>
                <a:gd name="T31" fmla="*/ 469 h 1089"/>
                <a:gd name="T32" fmla="*/ 260 w 1191"/>
                <a:gd name="T33" fmla="*/ 464 h 1089"/>
                <a:gd name="T34" fmla="*/ 232 w 1191"/>
                <a:gd name="T35" fmla="*/ 489 h 1089"/>
                <a:gd name="T36" fmla="*/ 232 w 1191"/>
                <a:gd name="T37" fmla="*/ 517 h 1089"/>
                <a:gd name="T38" fmla="*/ 220 w 1191"/>
                <a:gd name="T39" fmla="*/ 533 h 1089"/>
                <a:gd name="T40" fmla="*/ 148 w 1191"/>
                <a:gd name="T41" fmla="*/ 553 h 1089"/>
                <a:gd name="T42" fmla="*/ 132 w 1191"/>
                <a:gd name="T43" fmla="*/ 597 h 1089"/>
                <a:gd name="T44" fmla="*/ 52 w 1191"/>
                <a:gd name="T45" fmla="*/ 681 h 1089"/>
                <a:gd name="T46" fmla="*/ 0 w 1191"/>
                <a:gd name="T47" fmla="*/ 797 h 1089"/>
                <a:gd name="T48" fmla="*/ 3 w 1191"/>
                <a:gd name="T49" fmla="*/ 821 h 1089"/>
                <a:gd name="T50" fmla="*/ 29 w 1191"/>
                <a:gd name="T51" fmla="*/ 828 h 1089"/>
                <a:gd name="T52" fmla="*/ 45 w 1191"/>
                <a:gd name="T53" fmla="*/ 828 h 1089"/>
                <a:gd name="T54" fmla="*/ 59 w 1191"/>
                <a:gd name="T55" fmla="*/ 806 h 1089"/>
                <a:gd name="T56" fmla="*/ 73 w 1191"/>
                <a:gd name="T57" fmla="*/ 780 h 1089"/>
                <a:gd name="T58" fmla="*/ 91 w 1191"/>
                <a:gd name="T59" fmla="*/ 759 h 1089"/>
                <a:gd name="T60" fmla="*/ 91 w 1191"/>
                <a:gd name="T61" fmla="*/ 734 h 1089"/>
                <a:gd name="T62" fmla="*/ 118 w 1191"/>
                <a:gd name="T63" fmla="*/ 699 h 1089"/>
                <a:gd name="T64" fmla="*/ 165 w 1191"/>
                <a:gd name="T65" fmla="*/ 707 h 1089"/>
                <a:gd name="T66" fmla="*/ 184 w 1191"/>
                <a:gd name="T67" fmla="*/ 711 h 1089"/>
                <a:gd name="T68" fmla="*/ 231 w 1191"/>
                <a:gd name="T69" fmla="*/ 709 h 1089"/>
                <a:gd name="T70" fmla="*/ 231 w 1191"/>
                <a:gd name="T71" fmla="*/ 724 h 1089"/>
                <a:gd name="T72" fmla="*/ 261 w 1191"/>
                <a:gd name="T73" fmla="*/ 722 h 1089"/>
                <a:gd name="T74" fmla="*/ 265 w 1191"/>
                <a:gd name="T75" fmla="*/ 726 h 1089"/>
                <a:gd name="T76" fmla="*/ 265 w 1191"/>
                <a:gd name="T77" fmla="*/ 714 h 1089"/>
                <a:gd name="T78" fmla="*/ 293 w 1191"/>
                <a:gd name="T79" fmla="*/ 697 h 1089"/>
                <a:gd name="T80" fmla="*/ 318 w 1191"/>
                <a:gd name="T81" fmla="*/ 707 h 1089"/>
                <a:gd name="T82" fmla="*/ 297 w 1191"/>
                <a:gd name="T83" fmla="*/ 755 h 1089"/>
                <a:gd name="T84" fmla="*/ 279 w 1191"/>
                <a:gd name="T85" fmla="*/ 774 h 1089"/>
                <a:gd name="T86" fmla="*/ 298 w 1191"/>
                <a:gd name="T87" fmla="*/ 815 h 1089"/>
                <a:gd name="T88" fmla="*/ 296 w 1191"/>
                <a:gd name="T89" fmla="*/ 819 h 1089"/>
                <a:gd name="T90" fmla="*/ 328 w 1191"/>
                <a:gd name="T91" fmla="*/ 993 h 1089"/>
                <a:gd name="T92" fmla="*/ 548 w 1191"/>
                <a:gd name="T93" fmla="*/ 1073 h 1089"/>
                <a:gd name="T94" fmla="*/ 608 w 1191"/>
                <a:gd name="T95" fmla="*/ 1013 h 1089"/>
                <a:gd name="T96" fmla="*/ 647 w 1191"/>
                <a:gd name="T97" fmla="*/ 1022 h 1089"/>
                <a:gd name="T98" fmla="*/ 668 w 1191"/>
                <a:gd name="T99" fmla="*/ 1001 h 1089"/>
                <a:gd name="T100" fmla="*/ 832 w 1191"/>
                <a:gd name="T101" fmla="*/ 869 h 1089"/>
                <a:gd name="T102" fmla="*/ 856 w 1191"/>
                <a:gd name="T103" fmla="*/ 849 h 1089"/>
                <a:gd name="T104" fmla="*/ 896 w 1191"/>
                <a:gd name="T105" fmla="*/ 713 h 1089"/>
                <a:gd name="T106" fmla="*/ 900 w 1191"/>
                <a:gd name="T107" fmla="*/ 653 h 1089"/>
                <a:gd name="T108" fmla="*/ 1028 w 1191"/>
                <a:gd name="T109" fmla="*/ 589 h 1089"/>
                <a:gd name="T110" fmla="*/ 1032 w 1191"/>
                <a:gd name="T111" fmla="*/ 545 h 1089"/>
                <a:gd name="T112" fmla="*/ 1132 w 1191"/>
                <a:gd name="T113" fmla="*/ 497 h 1089"/>
                <a:gd name="T114" fmla="*/ 1158 w 1191"/>
                <a:gd name="T115" fmla="*/ 516 h 1089"/>
                <a:gd name="T116" fmla="*/ 1168 w 1191"/>
                <a:gd name="T117" fmla="*/ 42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089">
                  <a:moveTo>
                    <a:pt x="1168" y="425"/>
                  </a:moveTo>
                  <a:cubicBezTo>
                    <a:pt x="1116" y="365"/>
                    <a:pt x="1032" y="397"/>
                    <a:pt x="960" y="381"/>
                  </a:cubicBezTo>
                  <a:cubicBezTo>
                    <a:pt x="956" y="381"/>
                    <a:pt x="984" y="325"/>
                    <a:pt x="940" y="325"/>
                  </a:cubicBezTo>
                  <a:cubicBezTo>
                    <a:pt x="888" y="325"/>
                    <a:pt x="840" y="301"/>
                    <a:pt x="788" y="305"/>
                  </a:cubicBezTo>
                  <a:cubicBezTo>
                    <a:pt x="788" y="301"/>
                    <a:pt x="788" y="293"/>
                    <a:pt x="788" y="289"/>
                  </a:cubicBezTo>
                  <a:cubicBezTo>
                    <a:pt x="720" y="241"/>
                    <a:pt x="684" y="173"/>
                    <a:pt x="672" y="85"/>
                  </a:cubicBezTo>
                  <a:cubicBezTo>
                    <a:pt x="668" y="53"/>
                    <a:pt x="620" y="17"/>
                    <a:pt x="568" y="17"/>
                  </a:cubicBezTo>
                  <a:cubicBezTo>
                    <a:pt x="561" y="17"/>
                    <a:pt x="556" y="9"/>
                    <a:pt x="554" y="0"/>
                  </a:cubicBezTo>
                  <a:cubicBezTo>
                    <a:pt x="531" y="39"/>
                    <a:pt x="510" y="89"/>
                    <a:pt x="464" y="93"/>
                  </a:cubicBezTo>
                  <a:cubicBezTo>
                    <a:pt x="468" y="113"/>
                    <a:pt x="472" y="133"/>
                    <a:pt x="464" y="149"/>
                  </a:cubicBezTo>
                  <a:cubicBezTo>
                    <a:pt x="448" y="181"/>
                    <a:pt x="416" y="201"/>
                    <a:pt x="408" y="237"/>
                  </a:cubicBezTo>
                  <a:cubicBezTo>
                    <a:pt x="404" y="269"/>
                    <a:pt x="432" y="297"/>
                    <a:pt x="424" y="329"/>
                  </a:cubicBezTo>
                  <a:cubicBezTo>
                    <a:pt x="416" y="353"/>
                    <a:pt x="388" y="353"/>
                    <a:pt x="368" y="369"/>
                  </a:cubicBezTo>
                  <a:cubicBezTo>
                    <a:pt x="332" y="393"/>
                    <a:pt x="328" y="441"/>
                    <a:pt x="276" y="433"/>
                  </a:cubicBezTo>
                  <a:cubicBezTo>
                    <a:pt x="278" y="449"/>
                    <a:pt x="270" y="457"/>
                    <a:pt x="260" y="464"/>
                  </a:cubicBezTo>
                  <a:cubicBezTo>
                    <a:pt x="261" y="466"/>
                    <a:pt x="263" y="467"/>
                    <a:pt x="264" y="469"/>
                  </a:cubicBezTo>
                  <a:cubicBezTo>
                    <a:pt x="263" y="467"/>
                    <a:pt x="261" y="466"/>
                    <a:pt x="260" y="464"/>
                  </a:cubicBezTo>
                  <a:cubicBezTo>
                    <a:pt x="250" y="471"/>
                    <a:pt x="238" y="477"/>
                    <a:pt x="232" y="489"/>
                  </a:cubicBezTo>
                  <a:cubicBezTo>
                    <a:pt x="228" y="497"/>
                    <a:pt x="232" y="509"/>
                    <a:pt x="232" y="517"/>
                  </a:cubicBezTo>
                  <a:cubicBezTo>
                    <a:pt x="232" y="525"/>
                    <a:pt x="224" y="529"/>
                    <a:pt x="220" y="533"/>
                  </a:cubicBezTo>
                  <a:cubicBezTo>
                    <a:pt x="196" y="545"/>
                    <a:pt x="168" y="537"/>
                    <a:pt x="148" y="553"/>
                  </a:cubicBezTo>
                  <a:cubicBezTo>
                    <a:pt x="140" y="561"/>
                    <a:pt x="144" y="585"/>
                    <a:pt x="132" y="597"/>
                  </a:cubicBezTo>
                  <a:cubicBezTo>
                    <a:pt x="104" y="621"/>
                    <a:pt x="40" y="637"/>
                    <a:pt x="52" y="681"/>
                  </a:cubicBezTo>
                  <a:cubicBezTo>
                    <a:pt x="60" y="737"/>
                    <a:pt x="4" y="753"/>
                    <a:pt x="0" y="797"/>
                  </a:cubicBezTo>
                  <a:cubicBezTo>
                    <a:pt x="0" y="806"/>
                    <a:pt x="1" y="814"/>
                    <a:pt x="3" y="821"/>
                  </a:cubicBezTo>
                  <a:cubicBezTo>
                    <a:pt x="29" y="828"/>
                    <a:pt x="29" y="828"/>
                    <a:pt x="29" y="828"/>
                  </a:cubicBezTo>
                  <a:cubicBezTo>
                    <a:pt x="45" y="828"/>
                    <a:pt x="45" y="828"/>
                    <a:pt x="45" y="828"/>
                  </a:cubicBezTo>
                  <a:cubicBezTo>
                    <a:pt x="59" y="806"/>
                    <a:pt x="59" y="806"/>
                    <a:pt x="59" y="806"/>
                  </a:cubicBezTo>
                  <a:cubicBezTo>
                    <a:pt x="73" y="780"/>
                    <a:pt x="73" y="780"/>
                    <a:pt x="73" y="780"/>
                  </a:cubicBezTo>
                  <a:cubicBezTo>
                    <a:pt x="91" y="759"/>
                    <a:pt x="91" y="759"/>
                    <a:pt x="91" y="759"/>
                  </a:cubicBezTo>
                  <a:cubicBezTo>
                    <a:pt x="91" y="734"/>
                    <a:pt x="91" y="734"/>
                    <a:pt x="91" y="734"/>
                  </a:cubicBezTo>
                  <a:cubicBezTo>
                    <a:pt x="118" y="699"/>
                    <a:pt x="118" y="699"/>
                    <a:pt x="118" y="699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84" y="711"/>
                    <a:pt x="184" y="711"/>
                    <a:pt x="184" y="711"/>
                  </a:cubicBezTo>
                  <a:cubicBezTo>
                    <a:pt x="231" y="709"/>
                    <a:pt x="231" y="709"/>
                    <a:pt x="231" y="709"/>
                  </a:cubicBezTo>
                  <a:cubicBezTo>
                    <a:pt x="231" y="724"/>
                    <a:pt x="231" y="724"/>
                    <a:pt x="231" y="724"/>
                  </a:cubicBezTo>
                  <a:cubicBezTo>
                    <a:pt x="261" y="722"/>
                    <a:pt x="261" y="722"/>
                    <a:pt x="261" y="722"/>
                  </a:cubicBezTo>
                  <a:cubicBezTo>
                    <a:pt x="265" y="726"/>
                    <a:pt x="265" y="726"/>
                    <a:pt x="265" y="726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93" y="697"/>
                    <a:pt x="293" y="697"/>
                    <a:pt x="293" y="697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79" y="774"/>
                    <a:pt x="279" y="774"/>
                    <a:pt x="279" y="774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96" y="819"/>
                    <a:pt x="296" y="819"/>
                    <a:pt x="296" y="819"/>
                  </a:cubicBezTo>
                  <a:cubicBezTo>
                    <a:pt x="330" y="871"/>
                    <a:pt x="301" y="943"/>
                    <a:pt x="328" y="993"/>
                  </a:cubicBezTo>
                  <a:cubicBezTo>
                    <a:pt x="368" y="1061"/>
                    <a:pt x="468" y="1089"/>
                    <a:pt x="548" y="1073"/>
                  </a:cubicBezTo>
                  <a:cubicBezTo>
                    <a:pt x="580" y="1065"/>
                    <a:pt x="628" y="1061"/>
                    <a:pt x="608" y="1013"/>
                  </a:cubicBezTo>
                  <a:cubicBezTo>
                    <a:pt x="622" y="1013"/>
                    <a:pt x="634" y="1017"/>
                    <a:pt x="647" y="1022"/>
                  </a:cubicBezTo>
                  <a:cubicBezTo>
                    <a:pt x="654" y="1015"/>
                    <a:pt x="663" y="1009"/>
                    <a:pt x="668" y="1001"/>
                  </a:cubicBezTo>
                  <a:cubicBezTo>
                    <a:pt x="692" y="925"/>
                    <a:pt x="760" y="889"/>
                    <a:pt x="832" y="869"/>
                  </a:cubicBezTo>
                  <a:cubicBezTo>
                    <a:pt x="840" y="865"/>
                    <a:pt x="856" y="857"/>
                    <a:pt x="856" y="849"/>
                  </a:cubicBezTo>
                  <a:cubicBezTo>
                    <a:pt x="876" y="805"/>
                    <a:pt x="880" y="757"/>
                    <a:pt x="896" y="713"/>
                  </a:cubicBezTo>
                  <a:cubicBezTo>
                    <a:pt x="904" y="693"/>
                    <a:pt x="912" y="673"/>
                    <a:pt x="900" y="653"/>
                  </a:cubicBezTo>
                  <a:cubicBezTo>
                    <a:pt x="944" y="633"/>
                    <a:pt x="988" y="621"/>
                    <a:pt x="1028" y="589"/>
                  </a:cubicBezTo>
                  <a:cubicBezTo>
                    <a:pt x="1040" y="581"/>
                    <a:pt x="1020" y="549"/>
                    <a:pt x="1032" y="545"/>
                  </a:cubicBezTo>
                  <a:cubicBezTo>
                    <a:pt x="1064" y="525"/>
                    <a:pt x="1100" y="497"/>
                    <a:pt x="1132" y="497"/>
                  </a:cubicBezTo>
                  <a:cubicBezTo>
                    <a:pt x="1140" y="497"/>
                    <a:pt x="1150" y="505"/>
                    <a:pt x="1158" y="516"/>
                  </a:cubicBezTo>
                  <a:cubicBezTo>
                    <a:pt x="1174" y="485"/>
                    <a:pt x="1191" y="448"/>
                    <a:pt x="1168" y="4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529959" y="4840472"/>
              <a:ext cx="476593" cy="723826"/>
            </a:xfrm>
            <a:custGeom>
              <a:avLst/>
              <a:gdLst>
                <a:gd name="T0" fmla="*/ 1047 w 1158"/>
                <a:gd name="T1" fmla="*/ 1073 h 1757"/>
                <a:gd name="T2" fmla="*/ 944 w 1158"/>
                <a:gd name="T3" fmla="*/ 1051 h 1757"/>
                <a:gd name="T4" fmla="*/ 850 w 1158"/>
                <a:gd name="T5" fmla="*/ 1012 h 1757"/>
                <a:gd name="T6" fmla="*/ 727 w 1158"/>
                <a:gd name="T7" fmla="*/ 944 h 1757"/>
                <a:gd name="T8" fmla="*/ 645 w 1158"/>
                <a:gd name="T9" fmla="*/ 853 h 1757"/>
                <a:gd name="T10" fmla="*/ 603 w 1158"/>
                <a:gd name="T11" fmla="*/ 827 h 1757"/>
                <a:gd name="T12" fmla="*/ 567 w 1158"/>
                <a:gd name="T13" fmla="*/ 797 h 1757"/>
                <a:gd name="T14" fmla="*/ 508 w 1158"/>
                <a:gd name="T15" fmla="*/ 769 h 1757"/>
                <a:gd name="T16" fmla="*/ 479 w 1158"/>
                <a:gd name="T17" fmla="*/ 702 h 1757"/>
                <a:gd name="T18" fmla="*/ 508 w 1158"/>
                <a:gd name="T19" fmla="*/ 679 h 1757"/>
                <a:gd name="T20" fmla="*/ 520 w 1158"/>
                <a:gd name="T21" fmla="*/ 622 h 1757"/>
                <a:gd name="T22" fmla="*/ 491 w 1158"/>
                <a:gd name="T23" fmla="*/ 559 h 1757"/>
                <a:gd name="T24" fmla="*/ 480 w 1158"/>
                <a:gd name="T25" fmla="*/ 604 h 1757"/>
                <a:gd name="T26" fmla="*/ 425 w 1158"/>
                <a:gd name="T27" fmla="*/ 602 h 1757"/>
                <a:gd name="T28" fmla="*/ 400 w 1158"/>
                <a:gd name="T29" fmla="*/ 577 h 1757"/>
                <a:gd name="T30" fmla="*/ 368 w 1158"/>
                <a:gd name="T31" fmla="*/ 516 h 1757"/>
                <a:gd name="T32" fmla="*/ 373 w 1158"/>
                <a:gd name="T33" fmla="*/ 479 h 1757"/>
                <a:gd name="T34" fmla="*/ 336 w 1158"/>
                <a:gd name="T35" fmla="*/ 470 h 1757"/>
                <a:gd name="T36" fmla="*/ 290 w 1158"/>
                <a:gd name="T37" fmla="*/ 444 h 1757"/>
                <a:gd name="T38" fmla="*/ 310 w 1158"/>
                <a:gd name="T39" fmla="*/ 388 h 1757"/>
                <a:gd name="T40" fmla="*/ 317 w 1158"/>
                <a:gd name="T41" fmla="*/ 338 h 1757"/>
                <a:gd name="T42" fmla="*/ 341 w 1158"/>
                <a:gd name="T43" fmla="*/ 276 h 1757"/>
                <a:gd name="T44" fmla="*/ 280 w 1158"/>
                <a:gd name="T45" fmla="*/ 268 h 1757"/>
                <a:gd name="T46" fmla="*/ 283 w 1158"/>
                <a:gd name="T47" fmla="*/ 194 h 1757"/>
                <a:gd name="T48" fmla="*/ 273 w 1158"/>
                <a:gd name="T49" fmla="*/ 171 h 1757"/>
                <a:gd name="T50" fmla="*/ 308 w 1158"/>
                <a:gd name="T51" fmla="*/ 121 h 1757"/>
                <a:gd name="T52" fmla="*/ 340 w 1158"/>
                <a:gd name="T53" fmla="*/ 51 h 1757"/>
                <a:gd name="T54" fmla="*/ 352 w 1158"/>
                <a:gd name="T55" fmla="*/ 0 h 1757"/>
                <a:gd name="T56" fmla="*/ 311 w 1158"/>
                <a:gd name="T57" fmla="*/ 37 h 1757"/>
                <a:gd name="T58" fmla="*/ 272 w 1158"/>
                <a:gd name="T59" fmla="*/ 73 h 1757"/>
                <a:gd name="T60" fmla="*/ 239 w 1158"/>
                <a:gd name="T61" fmla="*/ 103 h 1757"/>
                <a:gd name="T62" fmla="*/ 215 w 1158"/>
                <a:gd name="T63" fmla="*/ 130 h 1757"/>
                <a:gd name="T64" fmla="*/ 196 w 1158"/>
                <a:gd name="T65" fmla="*/ 139 h 1757"/>
                <a:gd name="T66" fmla="*/ 133 w 1158"/>
                <a:gd name="T67" fmla="*/ 166 h 1757"/>
                <a:gd name="T68" fmla="*/ 99 w 1158"/>
                <a:gd name="T69" fmla="*/ 184 h 1757"/>
                <a:gd name="T70" fmla="*/ 55 w 1158"/>
                <a:gd name="T71" fmla="*/ 230 h 1757"/>
                <a:gd name="T72" fmla="*/ 81 w 1158"/>
                <a:gd name="T73" fmla="*/ 573 h 1757"/>
                <a:gd name="T74" fmla="*/ 105 w 1158"/>
                <a:gd name="T75" fmla="*/ 737 h 1757"/>
                <a:gd name="T76" fmla="*/ 75 w 1158"/>
                <a:gd name="T77" fmla="*/ 844 h 1757"/>
                <a:gd name="T78" fmla="*/ 75 w 1158"/>
                <a:gd name="T79" fmla="*/ 844 h 1757"/>
                <a:gd name="T80" fmla="*/ 193 w 1158"/>
                <a:gd name="T81" fmla="*/ 929 h 1757"/>
                <a:gd name="T82" fmla="*/ 309 w 1158"/>
                <a:gd name="T83" fmla="*/ 1149 h 1757"/>
                <a:gd name="T84" fmla="*/ 481 w 1158"/>
                <a:gd name="T85" fmla="*/ 1225 h 1757"/>
                <a:gd name="T86" fmla="*/ 679 w 1158"/>
                <a:gd name="T87" fmla="*/ 1360 h 1757"/>
                <a:gd name="T88" fmla="*/ 713 w 1158"/>
                <a:gd name="T89" fmla="*/ 1473 h 1757"/>
                <a:gd name="T90" fmla="*/ 661 w 1158"/>
                <a:gd name="T91" fmla="*/ 1465 h 1757"/>
                <a:gd name="T92" fmla="*/ 581 w 1158"/>
                <a:gd name="T93" fmla="*/ 1517 h 1757"/>
                <a:gd name="T94" fmla="*/ 525 w 1158"/>
                <a:gd name="T95" fmla="*/ 1589 h 1757"/>
                <a:gd name="T96" fmla="*/ 585 w 1158"/>
                <a:gd name="T97" fmla="*/ 1653 h 1757"/>
                <a:gd name="T98" fmla="*/ 645 w 1158"/>
                <a:gd name="T99" fmla="*/ 1697 h 1757"/>
                <a:gd name="T100" fmla="*/ 874 w 1158"/>
                <a:gd name="T101" fmla="*/ 1705 h 1757"/>
                <a:gd name="T102" fmla="*/ 944 w 1158"/>
                <a:gd name="T103" fmla="*/ 1623 h 1757"/>
                <a:gd name="T104" fmla="*/ 956 w 1158"/>
                <a:gd name="T105" fmla="*/ 1547 h 1757"/>
                <a:gd name="T106" fmla="*/ 971 w 1158"/>
                <a:gd name="T107" fmla="*/ 1506 h 1757"/>
                <a:gd name="T108" fmla="*/ 940 w 1158"/>
                <a:gd name="T109" fmla="*/ 1471 h 1757"/>
                <a:gd name="T110" fmla="*/ 971 w 1158"/>
                <a:gd name="T111" fmla="*/ 1396 h 1757"/>
                <a:gd name="T112" fmla="*/ 986 w 1158"/>
                <a:gd name="T113" fmla="*/ 1363 h 1757"/>
                <a:gd name="T114" fmla="*/ 997 w 1158"/>
                <a:gd name="T115" fmla="*/ 1333 h 1757"/>
                <a:gd name="T116" fmla="*/ 1050 w 1158"/>
                <a:gd name="T117" fmla="*/ 1288 h 1757"/>
                <a:gd name="T118" fmla="*/ 1083 w 1158"/>
                <a:gd name="T119" fmla="*/ 1223 h 1757"/>
                <a:gd name="T120" fmla="*/ 1156 w 1158"/>
                <a:gd name="T121" fmla="*/ 1109 h 1757"/>
                <a:gd name="T122" fmla="*/ 1115 w 1158"/>
                <a:gd name="T123" fmla="*/ 109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1757">
                  <a:moveTo>
                    <a:pt x="1115" y="1090"/>
                  </a:moveTo>
                  <a:cubicBezTo>
                    <a:pt x="1047" y="1073"/>
                    <a:pt x="1047" y="1073"/>
                    <a:pt x="1047" y="1073"/>
                  </a:cubicBezTo>
                  <a:cubicBezTo>
                    <a:pt x="981" y="1051"/>
                    <a:pt x="981" y="1051"/>
                    <a:pt x="981" y="1051"/>
                  </a:cubicBezTo>
                  <a:cubicBezTo>
                    <a:pt x="944" y="1051"/>
                    <a:pt x="944" y="1051"/>
                    <a:pt x="944" y="1051"/>
                  </a:cubicBezTo>
                  <a:cubicBezTo>
                    <a:pt x="943" y="1051"/>
                    <a:pt x="943" y="1051"/>
                    <a:pt x="943" y="1051"/>
                  </a:cubicBezTo>
                  <a:cubicBezTo>
                    <a:pt x="856" y="1021"/>
                    <a:pt x="851" y="1015"/>
                    <a:pt x="850" y="1012"/>
                  </a:cubicBezTo>
                  <a:cubicBezTo>
                    <a:pt x="847" y="1009"/>
                    <a:pt x="820" y="994"/>
                    <a:pt x="797" y="982"/>
                  </a:cubicBezTo>
                  <a:cubicBezTo>
                    <a:pt x="727" y="944"/>
                    <a:pt x="727" y="944"/>
                    <a:pt x="727" y="944"/>
                  </a:cubicBezTo>
                  <a:cubicBezTo>
                    <a:pt x="691" y="909"/>
                    <a:pt x="691" y="909"/>
                    <a:pt x="691" y="909"/>
                  </a:cubicBezTo>
                  <a:cubicBezTo>
                    <a:pt x="645" y="853"/>
                    <a:pt x="645" y="853"/>
                    <a:pt x="645" y="853"/>
                  </a:cubicBezTo>
                  <a:cubicBezTo>
                    <a:pt x="625" y="850"/>
                    <a:pt x="625" y="850"/>
                    <a:pt x="625" y="850"/>
                  </a:cubicBezTo>
                  <a:cubicBezTo>
                    <a:pt x="603" y="827"/>
                    <a:pt x="603" y="827"/>
                    <a:pt x="603" y="827"/>
                  </a:cubicBezTo>
                  <a:cubicBezTo>
                    <a:pt x="584" y="825"/>
                    <a:pt x="584" y="825"/>
                    <a:pt x="584" y="825"/>
                  </a:cubicBezTo>
                  <a:cubicBezTo>
                    <a:pt x="567" y="797"/>
                    <a:pt x="567" y="797"/>
                    <a:pt x="567" y="797"/>
                  </a:cubicBezTo>
                  <a:cubicBezTo>
                    <a:pt x="531" y="797"/>
                    <a:pt x="531" y="797"/>
                    <a:pt x="531" y="797"/>
                  </a:cubicBezTo>
                  <a:cubicBezTo>
                    <a:pt x="508" y="769"/>
                    <a:pt x="508" y="769"/>
                    <a:pt x="508" y="769"/>
                  </a:cubicBezTo>
                  <a:cubicBezTo>
                    <a:pt x="519" y="746"/>
                    <a:pt x="519" y="746"/>
                    <a:pt x="519" y="746"/>
                  </a:cubicBezTo>
                  <a:cubicBezTo>
                    <a:pt x="479" y="702"/>
                    <a:pt x="479" y="702"/>
                    <a:pt x="479" y="702"/>
                  </a:cubicBezTo>
                  <a:cubicBezTo>
                    <a:pt x="503" y="695"/>
                    <a:pt x="503" y="695"/>
                    <a:pt x="503" y="695"/>
                  </a:cubicBezTo>
                  <a:cubicBezTo>
                    <a:pt x="508" y="679"/>
                    <a:pt x="508" y="679"/>
                    <a:pt x="508" y="679"/>
                  </a:cubicBezTo>
                  <a:cubicBezTo>
                    <a:pt x="508" y="656"/>
                    <a:pt x="508" y="656"/>
                    <a:pt x="508" y="656"/>
                  </a:cubicBezTo>
                  <a:cubicBezTo>
                    <a:pt x="520" y="622"/>
                    <a:pt x="520" y="622"/>
                    <a:pt x="520" y="622"/>
                  </a:cubicBezTo>
                  <a:cubicBezTo>
                    <a:pt x="520" y="579"/>
                    <a:pt x="520" y="579"/>
                    <a:pt x="520" y="579"/>
                  </a:cubicBezTo>
                  <a:cubicBezTo>
                    <a:pt x="491" y="559"/>
                    <a:pt x="491" y="559"/>
                    <a:pt x="491" y="55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80" y="604"/>
                    <a:pt x="480" y="604"/>
                    <a:pt x="480" y="604"/>
                  </a:cubicBezTo>
                  <a:cubicBezTo>
                    <a:pt x="459" y="617"/>
                    <a:pt x="459" y="617"/>
                    <a:pt x="459" y="617"/>
                  </a:cubicBezTo>
                  <a:cubicBezTo>
                    <a:pt x="425" y="602"/>
                    <a:pt x="425" y="602"/>
                    <a:pt x="425" y="602"/>
                  </a:cubicBezTo>
                  <a:cubicBezTo>
                    <a:pt x="425" y="577"/>
                    <a:pt x="425" y="577"/>
                    <a:pt x="425" y="577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0" y="520"/>
                    <a:pt x="400" y="520"/>
                    <a:pt x="400" y="520"/>
                  </a:cubicBezTo>
                  <a:cubicBezTo>
                    <a:pt x="368" y="516"/>
                    <a:pt x="368" y="516"/>
                    <a:pt x="368" y="516"/>
                  </a:cubicBezTo>
                  <a:cubicBezTo>
                    <a:pt x="381" y="488"/>
                    <a:pt x="381" y="488"/>
                    <a:pt x="381" y="488"/>
                  </a:cubicBezTo>
                  <a:cubicBezTo>
                    <a:pt x="373" y="479"/>
                    <a:pt x="373" y="479"/>
                    <a:pt x="373" y="479"/>
                  </a:cubicBezTo>
                  <a:cubicBezTo>
                    <a:pt x="357" y="464"/>
                    <a:pt x="357" y="464"/>
                    <a:pt x="357" y="464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09" y="461"/>
                    <a:pt x="309" y="461"/>
                    <a:pt x="309" y="461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27" y="13"/>
                    <a:pt x="327" y="13"/>
                    <a:pt x="327" y="13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3" y="166"/>
                    <a:pt x="133" y="166"/>
                    <a:pt x="133" y="166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0" y="343"/>
                    <a:pt x="77" y="462"/>
                    <a:pt x="81" y="573"/>
                  </a:cubicBezTo>
                  <a:cubicBezTo>
                    <a:pt x="85" y="605"/>
                    <a:pt x="29" y="629"/>
                    <a:pt x="57" y="665"/>
                  </a:cubicBezTo>
                  <a:cubicBezTo>
                    <a:pt x="73" y="689"/>
                    <a:pt x="97" y="709"/>
                    <a:pt x="105" y="737"/>
                  </a:cubicBezTo>
                  <a:cubicBezTo>
                    <a:pt x="117" y="769"/>
                    <a:pt x="101" y="801"/>
                    <a:pt x="81" y="825"/>
                  </a:cubicBezTo>
                  <a:cubicBezTo>
                    <a:pt x="76" y="830"/>
                    <a:pt x="74" y="837"/>
                    <a:pt x="75" y="844"/>
                  </a:cubicBezTo>
                  <a:cubicBezTo>
                    <a:pt x="78" y="839"/>
                    <a:pt x="82" y="834"/>
                    <a:pt x="85" y="829"/>
                  </a:cubicBezTo>
                  <a:cubicBezTo>
                    <a:pt x="82" y="834"/>
                    <a:pt x="78" y="839"/>
                    <a:pt x="75" y="844"/>
                  </a:cubicBezTo>
                  <a:cubicBezTo>
                    <a:pt x="77" y="853"/>
                    <a:pt x="82" y="861"/>
                    <a:pt x="89" y="861"/>
                  </a:cubicBezTo>
                  <a:cubicBezTo>
                    <a:pt x="141" y="861"/>
                    <a:pt x="189" y="897"/>
                    <a:pt x="193" y="929"/>
                  </a:cubicBezTo>
                  <a:cubicBezTo>
                    <a:pt x="205" y="1017"/>
                    <a:pt x="241" y="1085"/>
                    <a:pt x="309" y="1133"/>
                  </a:cubicBezTo>
                  <a:cubicBezTo>
                    <a:pt x="309" y="1137"/>
                    <a:pt x="309" y="1145"/>
                    <a:pt x="309" y="1149"/>
                  </a:cubicBezTo>
                  <a:cubicBezTo>
                    <a:pt x="361" y="1145"/>
                    <a:pt x="409" y="1169"/>
                    <a:pt x="461" y="1169"/>
                  </a:cubicBezTo>
                  <a:cubicBezTo>
                    <a:pt x="505" y="1169"/>
                    <a:pt x="477" y="1225"/>
                    <a:pt x="481" y="1225"/>
                  </a:cubicBezTo>
                  <a:cubicBezTo>
                    <a:pt x="553" y="1241"/>
                    <a:pt x="637" y="1209"/>
                    <a:pt x="689" y="1269"/>
                  </a:cubicBezTo>
                  <a:cubicBezTo>
                    <a:pt x="712" y="1292"/>
                    <a:pt x="695" y="1329"/>
                    <a:pt x="679" y="1360"/>
                  </a:cubicBezTo>
                  <a:cubicBezTo>
                    <a:pt x="688" y="1371"/>
                    <a:pt x="695" y="1385"/>
                    <a:pt x="697" y="1397"/>
                  </a:cubicBezTo>
                  <a:cubicBezTo>
                    <a:pt x="701" y="1425"/>
                    <a:pt x="713" y="1449"/>
                    <a:pt x="713" y="1473"/>
                  </a:cubicBezTo>
                  <a:cubicBezTo>
                    <a:pt x="713" y="1493"/>
                    <a:pt x="685" y="1501"/>
                    <a:pt x="669" y="1489"/>
                  </a:cubicBezTo>
                  <a:cubicBezTo>
                    <a:pt x="665" y="1485"/>
                    <a:pt x="661" y="1473"/>
                    <a:pt x="661" y="1465"/>
                  </a:cubicBezTo>
                  <a:cubicBezTo>
                    <a:pt x="637" y="1465"/>
                    <a:pt x="621" y="1485"/>
                    <a:pt x="597" y="1493"/>
                  </a:cubicBezTo>
                  <a:cubicBezTo>
                    <a:pt x="593" y="1493"/>
                    <a:pt x="585" y="1505"/>
                    <a:pt x="581" y="1517"/>
                  </a:cubicBezTo>
                  <a:cubicBezTo>
                    <a:pt x="577" y="1537"/>
                    <a:pt x="557" y="1545"/>
                    <a:pt x="545" y="1569"/>
                  </a:cubicBezTo>
                  <a:cubicBezTo>
                    <a:pt x="541" y="1573"/>
                    <a:pt x="525" y="1585"/>
                    <a:pt x="525" y="1589"/>
                  </a:cubicBezTo>
                  <a:cubicBezTo>
                    <a:pt x="513" y="1617"/>
                    <a:pt x="533" y="1645"/>
                    <a:pt x="553" y="1669"/>
                  </a:cubicBezTo>
                  <a:cubicBezTo>
                    <a:pt x="565" y="1681"/>
                    <a:pt x="573" y="1649"/>
                    <a:pt x="585" y="1653"/>
                  </a:cubicBezTo>
                  <a:cubicBezTo>
                    <a:pt x="597" y="1661"/>
                    <a:pt x="597" y="1681"/>
                    <a:pt x="609" y="1689"/>
                  </a:cubicBezTo>
                  <a:cubicBezTo>
                    <a:pt x="613" y="1697"/>
                    <a:pt x="633" y="1689"/>
                    <a:pt x="645" y="1697"/>
                  </a:cubicBezTo>
                  <a:cubicBezTo>
                    <a:pt x="716" y="1757"/>
                    <a:pt x="800" y="1719"/>
                    <a:pt x="876" y="1733"/>
                  </a:cubicBezTo>
                  <a:cubicBezTo>
                    <a:pt x="876" y="1725"/>
                    <a:pt x="871" y="1711"/>
                    <a:pt x="874" y="1705"/>
                  </a:cubicBezTo>
                  <a:cubicBezTo>
                    <a:pt x="877" y="1697"/>
                    <a:pt x="895" y="1688"/>
                    <a:pt x="901" y="1682"/>
                  </a:cubicBezTo>
                  <a:cubicBezTo>
                    <a:pt x="913" y="1668"/>
                    <a:pt x="938" y="1640"/>
                    <a:pt x="944" y="1623"/>
                  </a:cubicBezTo>
                  <a:cubicBezTo>
                    <a:pt x="946" y="1619"/>
                    <a:pt x="944" y="1609"/>
                    <a:pt x="944" y="1604"/>
                  </a:cubicBezTo>
                  <a:cubicBezTo>
                    <a:pt x="946" y="1590"/>
                    <a:pt x="944" y="1556"/>
                    <a:pt x="956" y="1547"/>
                  </a:cubicBezTo>
                  <a:cubicBezTo>
                    <a:pt x="958" y="1545"/>
                    <a:pt x="968" y="1550"/>
                    <a:pt x="971" y="1547"/>
                  </a:cubicBezTo>
                  <a:cubicBezTo>
                    <a:pt x="978" y="1540"/>
                    <a:pt x="978" y="1513"/>
                    <a:pt x="971" y="1506"/>
                  </a:cubicBezTo>
                  <a:cubicBezTo>
                    <a:pt x="966" y="1501"/>
                    <a:pt x="947" y="1510"/>
                    <a:pt x="942" y="1506"/>
                  </a:cubicBezTo>
                  <a:cubicBezTo>
                    <a:pt x="936" y="1500"/>
                    <a:pt x="938" y="1480"/>
                    <a:pt x="940" y="1471"/>
                  </a:cubicBezTo>
                  <a:cubicBezTo>
                    <a:pt x="944" y="1460"/>
                    <a:pt x="967" y="1444"/>
                    <a:pt x="971" y="1432"/>
                  </a:cubicBezTo>
                  <a:cubicBezTo>
                    <a:pt x="974" y="1423"/>
                    <a:pt x="968" y="1404"/>
                    <a:pt x="971" y="1396"/>
                  </a:cubicBezTo>
                  <a:cubicBezTo>
                    <a:pt x="973" y="1390"/>
                    <a:pt x="984" y="1384"/>
                    <a:pt x="986" y="1379"/>
                  </a:cubicBezTo>
                  <a:cubicBezTo>
                    <a:pt x="987" y="1375"/>
                    <a:pt x="985" y="1367"/>
                    <a:pt x="986" y="1363"/>
                  </a:cubicBezTo>
                  <a:cubicBezTo>
                    <a:pt x="987" y="1359"/>
                    <a:pt x="996" y="1354"/>
                    <a:pt x="997" y="1350"/>
                  </a:cubicBezTo>
                  <a:cubicBezTo>
                    <a:pt x="999" y="1346"/>
                    <a:pt x="996" y="1337"/>
                    <a:pt x="997" y="1333"/>
                  </a:cubicBezTo>
                  <a:cubicBezTo>
                    <a:pt x="1001" y="1320"/>
                    <a:pt x="1014" y="1294"/>
                    <a:pt x="1026" y="1288"/>
                  </a:cubicBezTo>
                  <a:cubicBezTo>
                    <a:pt x="1031" y="1285"/>
                    <a:pt x="1046" y="1292"/>
                    <a:pt x="1050" y="1288"/>
                  </a:cubicBezTo>
                  <a:cubicBezTo>
                    <a:pt x="1055" y="1283"/>
                    <a:pt x="1048" y="1266"/>
                    <a:pt x="1050" y="1259"/>
                  </a:cubicBezTo>
                  <a:cubicBezTo>
                    <a:pt x="1055" y="1248"/>
                    <a:pt x="1075" y="1232"/>
                    <a:pt x="1083" y="1223"/>
                  </a:cubicBezTo>
                  <a:cubicBezTo>
                    <a:pt x="1092" y="1212"/>
                    <a:pt x="1112" y="1192"/>
                    <a:pt x="1120" y="1180"/>
                  </a:cubicBezTo>
                  <a:cubicBezTo>
                    <a:pt x="1131" y="1163"/>
                    <a:pt x="1149" y="1128"/>
                    <a:pt x="1156" y="1109"/>
                  </a:cubicBezTo>
                  <a:cubicBezTo>
                    <a:pt x="1157" y="1108"/>
                    <a:pt x="1158" y="1107"/>
                    <a:pt x="1158" y="1105"/>
                  </a:cubicBezTo>
                  <a:lnTo>
                    <a:pt x="1115" y="10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9648464" y="4229837"/>
              <a:ext cx="110212" cy="132552"/>
            </a:xfrm>
            <a:custGeom>
              <a:avLst/>
              <a:gdLst>
                <a:gd name="T0" fmla="*/ 122 w 268"/>
                <a:gd name="T1" fmla="*/ 12 h 325"/>
                <a:gd name="T2" fmla="*/ 26 w 268"/>
                <a:gd name="T3" fmla="*/ 60 h 325"/>
                <a:gd name="T4" fmla="*/ 10 w 268"/>
                <a:gd name="T5" fmla="*/ 72 h 325"/>
                <a:gd name="T6" fmla="*/ 72 w 268"/>
                <a:gd name="T7" fmla="*/ 325 h 325"/>
                <a:gd name="T8" fmla="*/ 84 w 268"/>
                <a:gd name="T9" fmla="*/ 313 h 325"/>
                <a:gd name="T10" fmla="*/ 63 w 268"/>
                <a:gd name="T11" fmla="*/ 300 h 325"/>
                <a:gd name="T12" fmla="*/ 84 w 268"/>
                <a:gd name="T13" fmla="*/ 264 h 325"/>
                <a:gd name="T14" fmla="*/ 111 w 268"/>
                <a:gd name="T15" fmla="*/ 226 h 325"/>
                <a:gd name="T16" fmla="*/ 128 w 268"/>
                <a:gd name="T17" fmla="*/ 214 h 325"/>
                <a:gd name="T18" fmla="*/ 137 w 268"/>
                <a:gd name="T19" fmla="*/ 193 h 325"/>
                <a:gd name="T20" fmla="*/ 187 w 268"/>
                <a:gd name="T21" fmla="*/ 184 h 325"/>
                <a:gd name="T22" fmla="*/ 198 w 268"/>
                <a:gd name="T23" fmla="*/ 193 h 325"/>
                <a:gd name="T24" fmla="*/ 223 w 268"/>
                <a:gd name="T25" fmla="*/ 193 h 325"/>
                <a:gd name="T26" fmla="*/ 196 w 268"/>
                <a:gd name="T27" fmla="*/ 165 h 325"/>
                <a:gd name="T28" fmla="*/ 202 w 268"/>
                <a:gd name="T29" fmla="*/ 144 h 325"/>
                <a:gd name="T30" fmla="*/ 223 w 268"/>
                <a:gd name="T31" fmla="*/ 103 h 325"/>
                <a:gd name="T32" fmla="*/ 245 w 268"/>
                <a:gd name="T33" fmla="*/ 91 h 325"/>
                <a:gd name="T34" fmla="*/ 245 w 268"/>
                <a:gd name="T35" fmla="*/ 67 h 325"/>
                <a:gd name="T36" fmla="*/ 268 w 268"/>
                <a:gd name="T37" fmla="*/ 48 h 325"/>
                <a:gd name="T38" fmla="*/ 122 w 268"/>
                <a:gd name="T39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5">
                  <a:moveTo>
                    <a:pt x="122" y="12"/>
                  </a:moveTo>
                  <a:cubicBezTo>
                    <a:pt x="82" y="0"/>
                    <a:pt x="30" y="8"/>
                    <a:pt x="26" y="60"/>
                  </a:cubicBezTo>
                  <a:cubicBezTo>
                    <a:pt x="26" y="64"/>
                    <a:pt x="10" y="64"/>
                    <a:pt x="10" y="72"/>
                  </a:cubicBezTo>
                  <a:cubicBezTo>
                    <a:pt x="0" y="153"/>
                    <a:pt x="14" y="259"/>
                    <a:pt x="72" y="325"/>
                  </a:cubicBezTo>
                  <a:cubicBezTo>
                    <a:pt x="75" y="322"/>
                    <a:pt x="85" y="317"/>
                    <a:pt x="84" y="313"/>
                  </a:cubicBezTo>
                  <a:cubicBezTo>
                    <a:pt x="84" y="307"/>
                    <a:pt x="65" y="306"/>
                    <a:pt x="63" y="300"/>
                  </a:cubicBezTo>
                  <a:cubicBezTo>
                    <a:pt x="61" y="290"/>
                    <a:pt x="79" y="272"/>
                    <a:pt x="84" y="264"/>
                  </a:cubicBezTo>
                  <a:cubicBezTo>
                    <a:pt x="91" y="254"/>
                    <a:pt x="103" y="234"/>
                    <a:pt x="111" y="226"/>
                  </a:cubicBezTo>
                  <a:cubicBezTo>
                    <a:pt x="114" y="222"/>
                    <a:pt x="125" y="218"/>
                    <a:pt x="128" y="214"/>
                  </a:cubicBezTo>
                  <a:cubicBezTo>
                    <a:pt x="132" y="210"/>
                    <a:pt x="133" y="197"/>
                    <a:pt x="137" y="193"/>
                  </a:cubicBezTo>
                  <a:cubicBezTo>
                    <a:pt x="147" y="186"/>
                    <a:pt x="174" y="181"/>
                    <a:pt x="187" y="184"/>
                  </a:cubicBezTo>
                  <a:cubicBezTo>
                    <a:pt x="190" y="185"/>
                    <a:pt x="195" y="192"/>
                    <a:pt x="198" y="193"/>
                  </a:cubicBezTo>
                  <a:cubicBezTo>
                    <a:pt x="204" y="196"/>
                    <a:pt x="220" y="199"/>
                    <a:pt x="223" y="193"/>
                  </a:cubicBezTo>
                  <a:cubicBezTo>
                    <a:pt x="227" y="185"/>
                    <a:pt x="198" y="175"/>
                    <a:pt x="196" y="165"/>
                  </a:cubicBezTo>
                  <a:cubicBezTo>
                    <a:pt x="195" y="160"/>
                    <a:pt x="200" y="149"/>
                    <a:pt x="202" y="144"/>
                  </a:cubicBezTo>
                  <a:cubicBezTo>
                    <a:pt x="206" y="133"/>
                    <a:pt x="214" y="111"/>
                    <a:pt x="223" y="103"/>
                  </a:cubicBezTo>
                  <a:cubicBezTo>
                    <a:pt x="227" y="98"/>
                    <a:pt x="242" y="97"/>
                    <a:pt x="245" y="91"/>
                  </a:cubicBezTo>
                  <a:cubicBezTo>
                    <a:pt x="249" y="86"/>
                    <a:pt x="243" y="72"/>
                    <a:pt x="245" y="67"/>
                  </a:cubicBezTo>
                  <a:cubicBezTo>
                    <a:pt x="249" y="60"/>
                    <a:pt x="258" y="54"/>
                    <a:pt x="268" y="48"/>
                  </a:cubicBezTo>
                  <a:cubicBezTo>
                    <a:pt x="217" y="55"/>
                    <a:pt x="169" y="28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854638" y="4109200"/>
              <a:ext cx="985952" cy="881698"/>
            </a:xfrm>
            <a:custGeom>
              <a:avLst/>
              <a:gdLst>
                <a:gd name="T0" fmla="*/ 2376 w 2397"/>
                <a:gd name="T1" fmla="*/ 34 h 2141"/>
                <a:gd name="T2" fmla="*/ 2276 w 2397"/>
                <a:gd name="T3" fmla="*/ 24 h 2141"/>
                <a:gd name="T4" fmla="*/ 2173 w 2397"/>
                <a:gd name="T5" fmla="*/ 3 h 2141"/>
                <a:gd name="T6" fmla="*/ 2046 w 2397"/>
                <a:gd name="T7" fmla="*/ 112 h 2141"/>
                <a:gd name="T8" fmla="*/ 1981 w 2397"/>
                <a:gd name="T9" fmla="*/ 193 h 2141"/>
                <a:gd name="T10" fmla="*/ 1831 w 2397"/>
                <a:gd name="T11" fmla="*/ 255 h 2141"/>
                <a:gd name="T12" fmla="*/ 1741 w 2397"/>
                <a:gd name="T13" fmla="*/ 298 h 2141"/>
                <a:gd name="T14" fmla="*/ 1656 w 2397"/>
                <a:gd name="T15" fmla="*/ 406 h 2141"/>
                <a:gd name="T16" fmla="*/ 1592 w 2397"/>
                <a:gd name="T17" fmla="*/ 342 h 2141"/>
                <a:gd name="T18" fmla="*/ 1590 w 2397"/>
                <a:gd name="T19" fmla="*/ 182 h 2141"/>
                <a:gd name="T20" fmla="*/ 1454 w 2397"/>
                <a:gd name="T21" fmla="*/ 209 h 2141"/>
                <a:gd name="T22" fmla="*/ 1385 w 2397"/>
                <a:gd name="T23" fmla="*/ 247 h 2141"/>
                <a:gd name="T24" fmla="*/ 1302 w 2397"/>
                <a:gd name="T25" fmla="*/ 341 h 2141"/>
                <a:gd name="T26" fmla="*/ 1261 w 2397"/>
                <a:gd name="T27" fmla="*/ 438 h 2141"/>
                <a:gd name="T28" fmla="*/ 1146 w 2397"/>
                <a:gd name="T29" fmla="*/ 515 h 2141"/>
                <a:gd name="T30" fmla="*/ 1086 w 2397"/>
                <a:gd name="T31" fmla="*/ 610 h 2141"/>
                <a:gd name="T32" fmla="*/ 1019 w 2397"/>
                <a:gd name="T33" fmla="*/ 682 h 2141"/>
                <a:gd name="T34" fmla="*/ 891 w 2397"/>
                <a:gd name="T35" fmla="*/ 755 h 2141"/>
                <a:gd name="T36" fmla="*/ 712 w 2397"/>
                <a:gd name="T37" fmla="*/ 803 h 2141"/>
                <a:gd name="T38" fmla="*/ 640 w 2397"/>
                <a:gd name="T39" fmla="*/ 864 h 2141"/>
                <a:gd name="T40" fmla="*/ 601 w 2397"/>
                <a:gd name="T41" fmla="*/ 939 h 2141"/>
                <a:gd name="T42" fmla="*/ 479 w 2397"/>
                <a:gd name="T43" fmla="*/ 984 h 2141"/>
                <a:gd name="T44" fmla="*/ 436 w 2397"/>
                <a:gd name="T45" fmla="*/ 1054 h 2141"/>
                <a:gd name="T46" fmla="*/ 386 w 2397"/>
                <a:gd name="T47" fmla="*/ 1106 h 2141"/>
                <a:gd name="T48" fmla="*/ 324 w 2397"/>
                <a:gd name="T49" fmla="*/ 1140 h 2141"/>
                <a:gd name="T50" fmla="*/ 268 w 2397"/>
                <a:gd name="T51" fmla="*/ 1219 h 2141"/>
                <a:gd name="T52" fmla="*/ 210 w 2397"/>
                <a:gd name="T53" fmla="*/ 1206 h 2141"/>
                <a:gd name="T54" fmla="*/ 108 w 2397"/>
                <a:gd name="T55" fmla="*/ 1237 h 2141"/>
                <a:gd name="T56" fmla="*/ 62 w 2397"/>
                <a:gd name="T57" fmla="*/ 1304 h 2141"/>
                <a:gd name="T58" fmla="*/ 36 w 2397"/>
                <a:gd name="T59" fmla="*/ 1378 h 2141"/>
                <a:gd name="T60" fmla="*/ 302 w 2397"/>
                <a:gd name="T61" fmla="*/ 1755 h 2141"/>
                <a:gd name="T62" fmla="*/ 799 w 2397"/>
                <a:gd name="T63" fmla="*/ 2040 h 2141"/>
                <a:gd name="T64" fmla="*/ 1118 w 2397"/>
                <a:gd name="T65" fmla="*/ 1874 h 2141"/>
                <a:gd name="T66" fmla="*/ 1216 w 2397"/>
                <a:gd name="T67" fmla="*/ 1769 h 2141"/>
                <a:gd name="T68" fmla="*/ 1275 w 2397"/>
                <a:gd name="T69" fmla="*/ 1726 h 2141"/>
                <a:gd name="T70" fmla="*/ 1362 w 2397"/>
                <a:gd name="T71" fmla="*/ 1754 h 2141"/>
                <a:gd name="T72" fmla="*/ 1345 w 2397"/>
                <a:gd name="T73" fmla="*/ 1796 h 2141"/>
                <a:gd name="T74" fmla="*/ 1340 w 2397"/>
                <a:gd name="T75" fmla="*/ 1824 h 2141"/>
                <a:gd name="T76" fmla="*/ 1520 w 2397"/>
                <a:gd name="T77" fmla="*/ 1857 h 2141"/>
                <a:gd name="T78" fmla="*/ 1588 w 2397"/>
                <a:gd name="T79" fmla="*/ 1866 h 2141"/>
                <a:gd name="T80" fmla="*/ 1588 w 2397"/>
                <a:gd name="T81" fmla="*/ 1796 h 2141"/>
                <a:gd name="T82" fmla="*/ 1614 w 2397"/>
                <a:gd name="T83" fmla="*/ 1769 h 2141"/>
                <a:gd name="T84" fmla="*/ 1639 w 2397"/>
                <a:gd name="T85" fmla="*/ 1862 h 2141"/>
                <a:gd name="T86" fmla="*/ 1709 w 2397"/>
                <a:gd name="T87" fmla="*/ 1830 h 2141"/>
                <a:gd name="T88" fmla="*/ 1724 w 2397"/>
                <a:gd name="T89" fmla="*/ 1756 h 2141"/>
                <a:gd name="T90" fmla="*/ 1736 w 2397"/>
                <a:gd name="T91" fmla="*/ 1705 h 2141"/>
                <a:gd name="T92" fmla="*/ 1673 w 2397"/>
                <a:gd name="T93" fmla="*/ 1639 h 2141"/>
                <a:gd name="T94" fmla="*/ 1631 w 2397"/>
                <a:gd name="T95" fmla="*/ 1627 h 2141"/>
                <a:gd name="T96" fmla="*/ 1575 w 2397"/>
                <a:gd name="T97" fmla="*/ 1652 h 2141"/>
                <a:gd name="T98" fmla="*/ 1573 w 2397"/>
                <a:gd name="T99" fmla="*/ 1593 h 2141"/>
                <a:gd name="T100" fmla="*/ 1537 w 2397"/>
                <a:gd name="T101" fmla="*/ 1590 h 2141"/>
                <a:gd name="T102" fmla="*/ 1449 w 2397"/>
                <a:gd name="T103" fmla="*/ 1639 h 2141"/>
                <a:gd name="T104" fmla="*/ 1413 w 2397"/>
                <a:gd name="T105" fmla="*/ 1612 h 2141"/>
                <a:gd name="T106" fmla="*/ 1521 w 2397"/>
                <a:gd name="T107" fmla="*/ 1582 h 2141"/>
                <a:gd name="T108" fmla="*/ 1466 w 2397"/>
                <a:gd name="T109" fmla="*/ 1517 h 2141"/>
                <a:gd name="T110" fmla="*/ 1461 w 2397"/>
                <a:gd name="T111" fmla="*/ 1292 h 2141"/>
                <a:gd name="T112" fmla="*/ 1542 w 2397"/>
                <a:gd name="T113" fmla="*/ 1146 h 2141"/>
                <a:gd name="T114" fmla="*/ 1688 w 2397"/>
                <a:gd name="T115" fmla="*/ 1066 h 2141"/>
                <a:gd name="T116" fmla="*/ 1825 w 2397"/>
                <a:gd name="T117" fmla="*/ 972 h 2141"/>
                <a:gd name="T118" fmla="*/ 1912 w 2397"/>
                <a:gd name="T119" fmla="*/ 810 h 2141"/>
                <a:gd name="T120" fmla="*/ 2000 w 2397"/>
                <a:gd name="T121" fmla="*/ 616 h 2141"/>
                <a:gd name="T122" fmla="*/ 2196 w 2397"/>
                <a:gd name="T123" fmla="*/ 339 h 2141"/>
                <a:gd name="T124" fmla="*/ 2300 w 2397"/>
                <a:gd name="T125" fmla="*/ 23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7" h="2141">
                  <a:moveTo>
                    <a:pt x="2357" y="85"/>
                  </a:moveTo>
                  <a:cubicBezTo>
                    <a:pt x="2367" y="71"/>
                    <a:pt x="2382" y="47"/>
                    <a:pt x="2397" y="28"/>
                  </a:cubicBezTo>
                  <a:cubicBezTo>
                    <a:pt x="2376" y="20"/>
                    <a:pt x="2376" y="20"/>
                    <a:pt x="2376" y="20"/>
                  </a:cubicBezTo>
                  <a:cubicBezTo>
                    <a:pt x="2376" y="34"/>
                    <a:pt x="2376" y="34"/>
                    <a:pt x="2376" y="34"/>
                  </a:cubicBezTo>
                  <a:cubicBezTo>
                    <a:pt x="2318" y="31"/>
                    <a:pt x="2318" y="31"/>
                    <a:pt x="2318" y="31"/>
                  </a:cubicBezTo>
                  <a:cubicBezTo>
                    <a:pt x="2348" y="8"/>
                    <a:pt x="2348" y="8"/>
                    <a:pt x="2348" y="8"/>
                  </a:cubicBezTo>
                  <a:cubicBezTo>
                    <a:pt x="2332" y="0"/>
                    <a:pt x="2332" y="0"/>
                    <a:pt x="2332" y="0"/>
                  </a:cubicBezTo>
                  <a:cubicBezTo>
                    <a:pt x="2276" y="24"/>
                    <a:pt x="2276" y="24"/>
                    <a:pt x="2276" y="24"/>
                  </a:cubicBezTo>
                  <a:cubicBezTo>
                    <a:pt x="2228" y="24"/>
                    <a:pt x="2228" y="24"/>
                    <a:pt x="2228" y="24"/>
                  </a:cubicBezTo>
                  <a:cubicBezTo>
                    <a:pt x="2200" y="52"/>
                    <a:pt x="2200" y="52"/>
                    <a:pt x="2200" y="52"/>
                  </a:cubicBezTo>
                  <a:cubicBezTo>
                    <a:pt x="2200" y="33"/>
                    <a:pt x="2200" y="33"/>
                    <a:pt x="2200" y="33"/>
                  </a:cubicBezTo>
                  <a:cubicBezTo>
                    <a:pt x="2173" y="3"/>
                    <a:pt x="2173" y="3"/>
                    <a:pt x="2173" y="3"/>
                  </a:cubicBezTo>
                  <a:cubicBezTo>
                    <a:pt x="2151" y="68"/>
                    <a:pt x="2151" y="68"/>
                    <a:pt x="2151" y="68"/>
                  </a:cubicBezTo>
                  <a:cubicBezTo>
                    <a:pt x="2113" y="68"/>
                    <a:pt x="2113" y="68"/>
                    <a:pt x="2113" y="68"/>
                  </a:cubicBezTo>
                  <a:cubicBezTo>
                    <a:pt x="2098" y="95"/>
                    <a:pt x="2098" y="95"/>
                    <a:pt x="2098" y="95"/>
                  </a:cubicBezTo>
                  <a:cubicBezTo>
                    <a:pt x="2046" y="112"/>
                    <a:pt x="2046" y="112"/>
                    <a:pt x="2046" y="112"/>
                  </a:cubicBezTo>
                  <a:cubicBezTo>
                    <a:pt x="2032" y="149"/>
                    <a:pt x="2032" y="149"/>
                    <a:pt x="2032" y="149"/>
                  </a:cubicBezTo>
                  <a:cubicBezTo>
                    <a:pt x="2007" y="149"/>
                    <a:pt x="2007" y="149"/>
                    <a:pt x="2007" y="149"/>
                  </a:cubicBezTo>
                  <a:cubicBezTo>
                    <a:pt x="1997" y="166"/>
                    <a:pt x="1997" y="166"/>
                    <a:pt x="1997" y="166"/>
                  </a:cubicBezTo>
                  <a:cubicBezTo>
                    <a:pt x="1981" y="193"/>
                    <a:pt x="1981" y="193"/>
                    <a:pt x="1981" y="193"/>
                  </a:cubicBezTo>
                  <a:cubicBezTo>
                    <a:pt x="1956" y="212"/>
                    <a:pt x="1956" y="212"/>
                    <a:pt x="1956" y="212"/>
                  </a:cubicBezTo>
                  <a:cubicBezTo>
                    <a:pt x="1942" y="231"/>
                    <a:pt x="1942" y="231"/>
                    <a:pt x="1942" y="231"/>
                  </a:cubicBezTo>
                  <a:cubicBezTo>
                    <a:pt x="1873" y="231"/>
                    <a:pt x="1873" y="231"/>
                    <a:pt x="1873" y="231"/>
                  </a:cubicBezTo>
                  <a:cubicBezTo>
                    <a:pt x="1831" y="255"/>
                    <a:pt x="1831" y="255"/>
                    <a:pt x="1831" y="255"/>
                  </a:cubicBezTo>
                  <a:cubicBezTo>
                    <a:pt x="1786" y="291"/>
                    <a:pt x="1786" y="291"/>
                    <a:pt x="1786" y="291"/>
                  </a:cubicBezTo>
                  <a:cubicBezTo>
                    <a:pt x="1764" y="262"/>
                    <a:pt x="1764" y="262"/>
                    <a:pt x="1764" y="262"/>
                  </a:cubicBezTo>
                  <a:cubicBezTo>
                    <a:pt x="1764" y="255"/>
                    <a:pt x="1764" y="255"/>
                    <a:pt x="1764" y="255"/>
                  </a:cubicBezTo>
                  <a:cubicBezTo>
                    <a:pt x="1741" y="298"/>
                    <a:pt x="1741" y="298"/>
                    <a:pt x="1741" y="298"/>
                  </a:cubicBezTo>
                  <a:cubicBezTo>
                    <a:pt x="1741" y="319"/>
                    <a:pt x="1741" y="319"/>
                    <a:pt x="1741" y="319"/>
                  </a:cubicBezTo>
                  <a:cubicBezTo>
                    <a:pt x="1694" y="334"/>
                    <a:pt x="1694" y="334"/>
                    <a:pt x="1694" y="334"/>
                  </a:cubicBezTo>
                  <a:cubicBezTo>
                    <a:pt x="1669" y="369"/>
                    <a:pt x="1669" y="369"/>
                    <a:pt x="1669" y="369"/>
                  </a:cubicBezTo>
                  <a:cubicBezTo>
                    <a:pt x="1656" y="406"/>
                    <a:pt x="1656" y="406"/>
                    <a:pt x="1656" y="406"/>
                  </a:cubicBezTo>
                  <a:cubicBezTo>
                    <a:pt x="1625" y="379"/>
                    <a:pt x="1625" y="379"/>
                    <a:pt x="1625" y="379"/>
                  </a:cubicBezTo>
                  <a:cubicBezTo>
                    <a:pt x="1637" y="349"/>
                    <a:pt x="1637" y="349"/>
                    <a:pt x="1637" y="349"/>
                  </a:cubicBezTo>
                  <a:cubicBezTo>
                    <a:pt x="1637" y="342"/>
                    <a:pt x="1637" y="342"/>
                    <a:pt x="1637" y="342"/>
                  </a:cubicBezTo>
                  <a:cubicBezTo>
                    <a:pt x="1592" y="342"/>
                    <a:pt x="1592" y="342"/>
                    <a:pt x="1592" y="342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590" y="213"/>
                    <a:pt x="1590" y="213"/>
                    <a:pt x="1590" y="213"/>
                  </a:cubicBezTo>
                  <a:cubicBezTo>
                    <a:pt x="1590" y="182"/>
                    <a:pt x="1590" y="182"/>
                    <a:pt x="1590" y="182"/>
                  </a:cubicBezTo>
                  <a:cubicBezTo>
                    <a:pt x="1573" y="183"/>
                    <a:pt x="1573" y="183"/>
                    <a:pt x="1573" y="183"/>
                  </a:cubicBezTo>
                  <a:cubicBezTo>
                    <a:pt x="1525" y="187"/>
                    <a:pt x="1525" y="187"/>
                    <a:pt x="1525" y="187"/>
                  </a:cubicBezTo>
                  <a:cubicBezTo>
                    <a:pt x="1479" y="214"/>
                    <a:pt x="1479" y="214"/>
                    <a:pt x="1479" y="214"/>
                  </a:cubicBezTo>
                  <a:cubicBezTo>
                    <a:pt x="1454" y="209"/>
                    <a:pt x="1454" y="209"/>
                    <a:pt x="1454" y="209"/>
                  </a:cubicBezTo>
                  <a:cubicBezTo>
                    <a:pt x="1441" y="169"/>
                    <a:pt x="1441" y="169"/>
                    <a:pt x="1441" y="169"/>
                  </a:cubicBezTo>
                  <a:cubicBezTo>
                    <a:pt x="1400" y="179"/>
                    <a:pt x="1400" y="179"/>
                    <a:pt x="1400" y="179"/>
                  </a:cubicBezTo>
                  <a:cubicBezTo>
                    <a:pt x="1400" y="216"/>
                    <a:pt x="1400" y="216"/>
                    <a:pt x="1400" y="216"/>
                  </a:cubicBezTo>
                  <a:cubicBezTo>
                    <a:pt x="1385" y="247"/>
                    <a:pt x="1385" y="247"/>
                    <a:pt x="1385" y="247"/>
                  </a:cubicBezTo>
                  <a:cubicBezTo>
                    <a:pt x="1385" y="293"/>
                    <a:pt x="1385" y="293"/>
                    <a:pt x="1385" y="293"/>
                  </a:cubicBezTo>
                  <a:cubicBezTo>
                    <a:pt x="1364" y="293"/>
                    <a:pt x="1364" y="293"/>
                    <a:pt x="1364" y="293"/>
                  </a:cubicBezTo>
                  <a:cubicBezTo>
                    <a:pt x="1336" y="325"/>
                    <a:pt x="1336" y="325"/>
                    <a:pt x="1336" y="325"/>
                  </a:cubicBezTo>
                  <a:cubicBezTo>
                    <a:pt x="1302" y="341"/>
                    <a:pt x="1302" y="341"/>
                    <a:pt x="1302" y="341"/>
                  </a:cubicBezTo>
                  <a:cubicBezTo>
                    <a:pt x="1302" y="364"/>
                    <a:pt x="1302" y="364"/>
                    <a:pt x="1302" y="364"/>
                  </a:cubicBezTo>
                  <a:cubicBezTo>
                    <a:pt x="1271" y="377"/>
                    <a:pt x="1271" y="377"/>
                    <a:pt x="1271" y="377"/>
                  </a:cubicBezTo>
                  <a:cubicBezTo>
                    <a:pt x="1271" y="419"/>
                    <a:pt x="1271" y="419"/>
                    <a:pt x="1271" y="419"/>
                  </a:cubicBezTo>
                  <a:cubicBezTo>
                    <a:pt x="1261" y="438"/>
                    <a:pt x="1261" y="438"/>
                    <a:pt x="1261" y="438"/>
                  </a:cubicBezTo>
                  <a:cubicBezTo>
                    <a:pt x="1231" y="462"/>
                    <a:pt x="1231" y="462"/>
                    <a:pt x="1231" y="462"/>
                  </a:cubicBezTo>
                  <a:cubicBezTo>
                    <a:pt x="1203" y="462"/>
                    <a:pt x="1203" y="462"/>
                    <a:pt x="1203" y="462"/>
                  </a:cubicBezTo>
                  <a:cubicBezTo>
                    <a:pt x="1190" y="478"/>
                    <a:pt x="1190" y="478"/>
                    <a:pt x="1190" y="478"/>
                  </a:cubicBezTo>
                  <a:cubicBezTo>
                    <a:pt x="1146" y="515"/>
                    <a:pt x="1146" y="515"/>
                    <a:pt x="1146" y="515"/>
                  </a:cubicBezTo>
                  <a:cubicBezTo>
                    <a:pt x="1124" y="515"/>
                    <a:pt x="1124" y="515"/>
                    <a:pt x="1124" y="515"/>
                  </a:cubicBezTo>
                  <a:cubicBezTo>
                    <a:pt x="1115" y="546"/>
                    <a:pt x="1115" y="546"/>
                    <a:pt x="1115" y="546"/>
                  </a:cubicBezTo>
                  <a:cubicBezTo>
                    <a:pt x="1086" y="556"/>
                    <a:pt x="1086" y="556"/>
                    <a:pt x="1086" y="556"/>
                  </a:cubicBezTo>
                  <a:cubicBezTo>
                    <a:pt x="1086" y="610"/>
                    <a:pt x="1086" y="610"/>
                    <a:pt x="1086" y="610"/>
                  </a:cubicBezTo>
                  <a:cubicBezTo>
                    <a:pt x="1055" y="610"/>
                    <a:pt x="1055" y="610"/>
                    <a:pt x="1055" y="610"/>
                  </a:cubicBezTo>
                  <a:cubicBezTo>
                    <a:pt x="1033" y="636"/>
                    <a:pt x="1033" y="636"/>
                    <a:pt x="1033" y="636"/>
                  </a:cubicBezTo>
                  <a:cubicBezTo>
                    <a:pt x="1033" y="664"/>
                    <a:pt x="1033" y="664"/>
                    <a:pt x="1033" y="664"/>
                  </a:cubicBezTo>
                  <a:cubicBezTo>
                    <a:pt x="1019" y="682"/>
                    <a:pt x="1019" y="682"/>
                    <a:pt x="1019" y="682"/>
                  </a:cubicBezTo>
                  <a:cubicBezTo>
                    <a:pt x="949" y="682"/>
                    <a:pt x="949" y="682"/>
                    <a:pt x="949" y="682"/>
                  </a:cubicBezTo>
                  <a:cubicBezTo>
                    <a:pt x="949" y="708"/>
                    <a:pt x="949" y="708"/>
                    <a:pt x="949" y="708"/>
                  </a:cubicBezTo>
                  <a:cubicBezTo>
                    <a:pt x="926" y="708"/>
                    <a:pt x="926" y="708"/>
                    <a:pt x="926" y="708"/>
                  </a:cubicBezTo>
                  <a:cubicBezTo>
                    <a:pt x="891" y="755"/>
                    <a:pt x="891" y="755"/>
                    <a:pt x="891" y="755"/>
                  </a:cubicBezTo>
                  <a:cubicBezTo>
                    <a:pt x="868" y="776"/>
                    <a:pt x="868" y="776"/>
                    <a:pt x="868" y="776"/>
                  </a:cubicBezTo>
                  <a:cubicBezTo>
                    <a:pt x="867" y="776"/>
                    <a:pt x="867" y="776"/>
                    <a:pt x="867" y="776"/>
                  </a:cubicBezTo>
                  <a:cubicBezTo>
                    <a:pt x="798" y="803"/>
                    <a:pt x="798" y="803"/>
                    <a:pt x="798" y="803"/>
                  </a:cubicBezTo>
                  <a:cubicBezTo>
                    <a:pt x="712" y="803"/>
                    <a:pt x="712" y="803"/>
                    <a:pt x="712" y="803"/>
                  </a:cubicBezTo>
                  <a:cubicBezTo>
                    <a:pt x="712" y="820"/>
                    <a:pt x="712" y="820"/>
                    <a:pt x="712" y="820"/>
                  </a:cubicBezTo>
                  <a:cubicBezTo>
                    <a:pt x="660" y="820"/>
                    <a:pt x="660" y="820"/>
                    <a:pt x="660" y="820"/>
                  </a:cubicBezTo>
                  <a:cubicBezTo>
                    <a:pt x="623" y="849"/>
                    <a:pt x="623" y="849"/>
                    <a:pt x="623" y="849"/>
                  </a:cubicBezTo>
                  <a:cubicBezTo>
                    <a:pt x="640" y="864"/>
                    <a:pt x="640" y="864"/>
                    <a:pt x="640" y="864"/>
                  </a:cubicBezTo>
                  <a:cubicBezTo>
                    <a:pt x="640" y="889"/>
                    <a:pt x="640" y="889"/>
                    <a:pt x="640" y="889"/>
                  </a:cubicBezTo>
                  <a:cubicBezTo>
                    <a:pt x="615" y="898"/>
                    <a:pt x="615" y="898"/>
                    <a:pt x="615" y="898"/>
                  </a:cubicBezTo>
                  <a:cubicBezTo>
                    <a:pt x="628" y="928"/>
                    <a:pt x="628" y="928"/>
                    <a:pt x="628" y="928"/>
                  </a:cubicBezTo>
                  <a:cubicBezTo>
                    <a:pt x="601" y="939"/>
                    <a:pt x="601" y="939"/>
                    <a:pt x="601" y="939"/>
                  </a:cubicBezTo>
                  <a:cubicBezTo>
                    <a:pt x="583" y="939"/>
                    <a:pt x="583" y="939"/>
                    <a:pt x="583" y="939"/>
                  </a:cubicBezTo>
                  <a:cubicBezTo>
                    <a:pt x="583" y="968"/>
                    <a:pt x="583" y="968"/>
                    <a:pt x="583" y="968"/>
                  </a:cubicBezTo>
                  <a:cubicBezTo>
                    <a:pt x="522" y="968"/>
                    <a:pt x="522" y="968"/>
                    <a:pt x="522" y="968"/>
                  </a:cubicBezTo>
                  <a:cubicBezTo>
                    <a:pt x="479" y="984"/>
                    <a:pt x="479" y="984"/>
                    <a:pt x="479" y="984"/>
                  </a:cubicBezTo>
                  <a:cubicBezTo>
                    <a:pt x="479" y="1000"/>
                    <a:pt x="479" y="1000"/>
                    <a:pt x="479" y="1000"/>
                  </a:cubicBezTo>
                  <a:cubicBezTo>
                    <a:pt x="447" y="1021"/>
                    <a:pt x="447" y="1021"/>
                    <a:pt x="447" y="1021"/>
                  </a:cubicBezTo>
                  <a:cubicBezTo>
                    <a:pt x="447" y="1039"/>
                    <a:pt x="447" y="1039"/>
                    <a:pt x="447" y="1039"/>
                  </a:cubicBezTo>
                  <a:cubicBezTo>
                    <a:pt x="436" y="1054"/>
                    <a:pt x="436" y="1054"/>
                    <a:pt x="436" y="1054"/>
                  </a:cubicBezTo>
                  <a:cubicBezTo>
                    <a:pt x="436" y="1074"/>
                    <a:pt x="436" y="1074"/>
                    <a:pt x="436" y="1074"/>
                  </a:cubicBezTo>
                  <a:cubicBezTo>
                    <a:pt x="413" y="1096"/>
                    <a:pt x="413" y="1096"/>
                    <a:pt x="413" y="1096"/>
                  </a:cubicBezTo>
                  <a:cubicBezTo>
                    <a:pt x="399" y="1087"/>
                    <a:pt x="399" y="1087"/>
                    <a:pt x="399" y="1087"/>
                  </a:cubicBezTo>
                  <a:cubicBezTo>
                    <a:pt x="386" y="1106"/>
                    <a:pt x="386" y="1106"/>
                    <a:pt x="386" y="1106"/>
                  </a:cubicBezTo>
                  <a:cubicBezTo>
                    <a:pt x="352" y="1106"/>
                    <a:pt x="352" y="1106"/>
                    <a:pt x="352" y="1106"/>
                  </a:cubicBezTo>
                  <a:cubicBezTo>
                    <a:pt x="352" y="1133"/>
                    <a:pt x="352" y="1133"/>
                    <a:pt x="352" y="1133"/>
                  </a:cubicBezTo>
                  <a:cubicBezTo>
                    <a:pt x="324" y="1121"/>
                    <a:pt x="324" y="1121"/>
                    <a:pt x="324" y="1121"/>
                  </a:cubicBezTo>
                  <a:cubicBezTo>
                    <a:pt x="324" y="1140"/>
                    <a:pt x="324" y="1140"/>
                    <a:pt x="324" y="1140"/>
                  </a:cubicBezTo>
                  <a:cubicBezTo>
                    <a:pt x="309" y="1153"/>
                    <a:pt x="309" y="1153"/>
                    <a:pt x="309" y="1153"/>
                  </a:cubicBezTo>
                  <a:cubicBezTo>
                    <a:pt x="309" y="1178"/>
                    <a:pt x="309" y="1178"/>
                    <a:pt x="309" y="1178"/>
                  </a:cubicBezTo>
                  <a:cubicBezTo>
                    <a:pt x="287" y="1194"/>
                    <a:pt x="287" y="1194"/>
                    <a:pt x="287" y="1194"/>
                  </a:cubicBezTo>
                  <a:cubicBezTo>
                    <a:pt x="268" y="1219"/>
                    <a:pt x="268" y="1219"/>
                    <a:pt x="268" y="1219"/>
                  </a:cubicBezTo>
                  <a:cubicBezTo>
                    <a:pt x="233" y="1242"/>
                    <a:pt x="233" y="1242"/>
                    <a:pt x="233" y="1242"/>
                  </a:cubicBezTo>
                  <a:cubicBezTo>
                    <a:pt x="233" y="1220"/>
                    <a:pt x="233" y="1220"/>
                    <a:pt x="233" y="1220"/>
                  </a:cubicBezTo>
                  <a:cubicBezTo>
                    <a:pt x="210" y="1237"/>
                    <a:pt x="210" y="1237"/>
                    <a:pt x="210" y="1237"/>
                  </a:cubicBezTo>
                  <a:cubicBezTo>
                    <a:pt x="210" y="1206"/>
                    <a:pt x="210" y="1206"/>
                    <a:pt x="210" y="1206"/>
                  </a:cubicBezTo>
                  <a:cubicBezTo>
                    <a:pt x="170" y="1218"/>
                    <a:pt x="170" y="1218"/>
                    <a:pt x="170" y="1218"/>
                  </a:cubicBezTo>
                  <a:cubicBezTo>
                    <a:pt x="159" y="1218"/>
                    <a:pt x="159" y="1218"/>
                    <a:pt x="159" y="1218"/>
                  </a:cubicBezTo>
                  <a:cubicBezTo>
                    <a:pt x="140" y="1237"/>
                    <a:pt x="140" y="1237"/>
                    <a:pt x="140" y="1237"/>
                  </a:cubicBezTo>
                  <a:cubicBezTo>
                    <a:pt x="108" y="1237"/>
                    <a:pt x="108" y="1237"/>
                    <a:pt x="108" y="1237"/>
                  </a:cubicBezTo>
                  <a:cubicBezTo>
                    <a:pt x="115" y="1247"/>
                    <a:pt x="115" y="1247"/>
                    <a:pt x="115" y="1247"/>
                  </a:cubicBezTo>
                  <a:cubicBezTo>
                    <a:pt x="115" y="1280"/>
                    <a:pt x="115" y="1280"/>
                    <a:pt x="115" y="1280"/>
                  </a:cubicBezTo>
                  <a:cubicBezTo>
                    <a:pt x="59" y="1280"/>
                    <a:pt x="59" y="1280"/>
                    <a:pt x="59" y="1280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85" y="1351"/>
                    <a:pt x="85" y="1351"/>
                    <a:pt x="85" y="1351"/>
                  </a:cubicBezTo>
                  <a:cubicBezTo>
                    <a:pt x="60" y="1351"/>
                    <a:pt x="60" y="1351"/>
                    <a:pt x="60" y="1351"/>
                  </a:cubicBezTo>
                  <a:cubicBezTo>
                    <a:pt x="36" y="1369"/>
                    <a:pt x="36" y="1369"/>
                    <a:pt x="36" y="1369"/>
                  </a:cubicBezTo>
                  <a:cubicBezTo>
                    <a:pt x="36" y="1378"/>
                    <a:pt x="36" y="1378"/>
                    <a:pt x="36" y="1378"/>
                  </a:cubicBezTo>
                  <a:cubicBezTo>
                    <a:pt x="12" y="1406"/>
                    <a:pt x="12" y="1406"/>
                    <a:pt x="12" y="1406"/>
                  </a:cubicBezTo>
                  <a:cubicBezTo>
                    <a:pt x="0" y="1435"/>
                    <a:pt x="0" y="1435"/>
                    <a:pt x="0" y="1435"/>
                  </a:cubicBezTo>
                  <a:cubicBezTo>
                    <a:pt x="71" y="1484"/>
                    <a:pt x="95" y="1577"/>
                    <a:pt x="126" y="1655"/>
                  </a:cubicBezTo>
                  <a:cubicBezTo>
                    <a:pt x="154" y="1719"/>
                    <a:pt x="234" y="1751"/>
                    <a:pt x="302" y="1755"/>
                  </a:cubicBezTo>
                  <a:cubicBezTo>
                    <a:pt x="386" y="1763"/>
                    <a:pt x="486" y="1815"/>
                    <a:pt x="522" y="1891"/>
                  </a:cubicBezTo>
                  <a:cubicBezTo>
                    <a:pt x="559" y="1973"/>
                    <a:pt x="590" y="2062"/>
                    <a:pt x="632" y="2141"/>
                  </a:cubicBezTo>
                  <a:cubicBezTo>
                    <a:pt x="657" y="2124"/>
                    <a:pt x="694" y="2100"/>
                    <a:pt x="714" y="2088"/>
                  </a:cubicBezTo>
                  <a:cubicBezTo>
                    <a:pt x="735" y="2075"/>
                    <a:pt x="778" y="2052"/>
                    <a:pt x="799" y="2040"/>
                  </a:cubicBezTo>
                  <a:cubicBezTo>
                    <a:pt x="811" y="2034"/>
                    <a:pt x="835" y="2021"/>
                    <a:pt x="847" y="2014"/>
                  </a:cubicBezTo>
                  <a:cubicBezTo>
                    <a:pt x="869" y="2001"/>
                    <a:pt x="911" y="1971"/>
                    <a:pt x="934" y="1959"/>
                  </a:cubicBezTo>
                  <a:cubicBezTo>
                    <a:pt x="959" y="1945"/>
                    <a:pt x="1011" y="1922"/>
                    <a:pt x="1036" y="1910"/>
                  </a:cubicBezTo>
                  <a:cubicBezTo>
                    <a:pt x="1057" y="1900"/>
                    <a:pt x="1097" y="1882"/>
                    <a:pt x="1118" y="1874"/>
                  </a:cubicBezTo>
                  <a:cubicBezTo>
                    <a:pt x="1142" y="1863"/>
                    <a:pt x="1201" y="1856"/>
                    <a:pt x="1216" y="1834"/>
                  </a:cubicBezTo>
                  <a:cubicBezTo>
                    <a:pt x="1220" y="1829"/>
                    <a:pt x="1216" y="1817"/>
                    <a:pt x="1216" y="1811"/>
                  </a:cubicBezTo>
                  <a:cubicBezTo>
                    <a:pt x="1216" y="1808"/>
                    <a:pt x="1216" y="1803"/>
                    <a:pt x="1216" y="1800"/>
                  </a:cubicBezTo>
                  <a:cubicBezTo>
                    <a:pt x="1216" y="1792"/>
                    <a:pt x="1215" y="1777"/>
                    <a:pt x="1216" y="1769"/>
                  </a:cubicBezTo>
                  <a:cubicBezTo>
                    <a:pt x="1218" y="1759"/>
                    <a:pt x="1225" y="1740"/>
                    <a:pt x="1230" y="1731"/>
                  </a:cubicBezTo>
                  <a:cubicBezTo>
                    <a:pt x="1233" y="1724"/>
                    <a:pt x="1240" y="1705"/>
                    <a:pt x="1249" y="1705"/>
                  </a:cubicBezTo>
                  <a:cubicBezTo>
                    <a:pt x="1255" y="1705"/>
                    <a:pt x="1258" y="1723"/>
                    <a:pt x="1264" y="1726"/>
                  </a:cubicBezTo>
                  <a:cubicBezTo>
                    <a:pt x="1266" y="1727"/>
                    <a:pt x="1273" y="1728"/>
                    <a:pt x="1275" y="1726"/>
                  </a:cubicBezTo>
                  <a:cubicBezTo>
                    <a:pt x="1279" y="1722"/>
                    <a:pt x="1271" y="1709"/>
                    <a:pt x="1275" y="1705"/>
                  </a:cubicBezTo>
                  <a:cubicBezTo>
                    <a:pt x="1280" y="1700"/>
                    <a:pt x="1297" y="1702"/>
                    <a:pt x="1304" y="1705"/>
                  </a:cubicBezTo>
                  <a:cubicBezTo>
                    <a:pt x="1315" y="1710"/>
                    <a:pt x="1329" y="1733"/>
                    <a:pt x="1340" y="1741"/>
                  </a:cubicBezTo>
                  <a:cubicBezTo>
                    <a:pt x="1345" y="1745"/>
                    <a:pt x="1356" y="1754"/>
                    <a:pt x="1362" y="1754"/>
                  </a:cubicBezTo>
                  <a:cubicBezTo>
                    <a:pt x="1370" y="1755"/>
                    <a:pt x="1385" y="1741"/>
                    <a:pt x="1393" y="1743"/>
                  </a:cubicBezTo>
                  <a:cubicBezTo>
                    <a:pt x="1403" y="1745"/>
                    <a:pt x="1426" y="1761"/>
                    <a:pt x="1423" y="1771"/>
                  </a:cubicBezTo>
                  <a:cubicBezTo>
                    <a:pt x="1420" y="1782"/>
                    <a:pt x="1391" y="1777"/>
                    <a:pt x="1381" y="1781"/>
                  </a:cubicBezTo>
                  <a:cubicBezTo>
                    <a:pt x="1372" y="1784"/>
                    <a:pt x="1355" y="1794"/>
                    <a:pt x="1345" y="1796"/>
                  </a:cubicBezTo>
                  <a:cubicBezTo>
                    <a:pt x="1331" y="1799"/>
                    <a:pt x="1302" y="1797"/>
                    <a:pt x="1288" y="1802"/>
                  </a:cubicBezTo>
                  <a:cubicBezTo>
                    <a:pt x="1276" y="1805"/>
                    <a:pt x="1242" y="1814"/>
                    <a:pt x="1245" y="1826"/>
                  </a:cubicBezTo>
                  <a:cubicBezTo>
                    <a:pt x="1246" y="1834"/>
                    <a:pt x="1267" y="1828"/>
                    <a:pt x="1275" y="1828"/>
                  </a:cubicBezTo>
                  <a:cubicBezTo>
                    <a:pt x="1291" y="1828"/>
                    <a:pt x="1323" y="1826"/>
                    <a:pt x="1340" y="1824"/>
                  </a:cubicBezTo>
                  <a:cubicBezTo>
                    <a:pt x="1370" y="1822"/>
                    <a:pt x="1434" y="1797"/>
                    <a:pt x="1463" y="1809"/>
                  </a:cubicBezTo>
                  <a:cubicBezTo>
                    <a:pt x="1470" y="1812"/>
                    <a:pt x="1475" y="1829"/>
                    <a:pt x="1482" y="1834"/>
                  </a:cubicBezTo>
                  <a:cubicBezTo>
                    <a:pt x="1487" y="1838"/>
                    <a:pt x="1502" y="1839"/>
                    <a:pt x="1508" y="1843"/>
                  </a:cubicBezTo>
                  <a:cubicBezTo>
                    <a:pt x="1512" y="1846"/>
                    <a:pt x="1516" y="1854"/>
                    <a:pt x="1520" y="1857"/>
                  </a:cubicBezTo>
                  <a:cubicBezTo>
                    <a:pt x="1524" y="1860"/>
                    <a:pt x="1533" y="1866"/>
                    <a:pt x="1539" y="1866"/>
                  </a:cubicBezTo>
                  <a:cubicBezTo>
                    <a:pt x="1543" y="1866"/>
                    <a:pt x="1551" y="1858"/>
                    <a:pt x="1556" y="1858"/>
                  </a:cubicBezTo>
                  <a:cubicBezTo>
                    <a:pt x="1562" y="1859"/>
                    <a:pt x="1568" y="1875"/>
                    <a:pt x="1575" y="1876"/>
                  </a:cubicBezTo>
                  <a:cubicBezTo>
                    <a:pt x="1579" y="1876"/>
                    <a:pt x="1584" y="1866"/>
                    <a:pt x="1588" y="1866"/>
                  </a:cubicBezTo>
                  <a:cubicBezTo>
                    <a:pt x="1594" y="1866"/>
                    <a:pt x="1604" y="1879"/>
                    <a:pt x="1611" y="1879"/>
                  </a:cubicBezTo>
                  <a:cubicBezTo>
                    <a:pt x="1615" y="1880"/>
                    <a:pt x="1625" y="1878"/>
                    <a:pt x="1626" y="1874"/>
                  </a:cubicBezTo>
                  <a:cubicBezTo>
                    <a:pt x="1628" y="1863"/>
                    <a:pt x="1600" y="1853"/>
                    <a:pt x="1595" y="1843"/>
                  </a:cubicBezTo>
                  <a:cubicBezTo>
                    <a:pt x="1590" y="1833"/>
                    <a:pt x="1588" y="1808"/>
                    <a:pt x="1588" y="1796"/>
                  </a:cubicBezTo>
                  <a:cubicBezTo>
                    <a:pt x="1587" y="1786"/>
                    <a:pt x="1589" y="1767"/>
                    <a:pt x="1592" y="1758"/>
                  </a:cubicBezTo>
                  <a:cubicBezTo>
                    <a:pt x="1593" y="1753"/>
                    <a:pt x="1594" y="1739"/>
                    <a:pt x="1599" y="1737"/>
                  </a:cubicBezTo>
                  <a:cubicBezTo>
                    <a:pt x="1607" y="1735"/>
                    <a:pt x="1625" y="1750"/>
                    <a:pt x="1626" y="1758"/>
                  </a:cubicBezTo>
                  <a:cubicBezTo>
                    <a:pt x="1626" y="1762"/>
                    <a:pt x="1615" y="1765"/>
                    <a:pt x="1614" y="1769"/>
                  </a:cubicBezTo>
                  <a:cubicBezTo>
                    <a:pt x="1614" y="1774"/>
                    <a:pt x="1624" y="1782"/>
                    <a:pt x="1626" y="1786"/>
                  </a:cubicBezTo>
                  <a:cubicBezTo>
                    <a:pt x="1627" y="1790"/>
                    <a:pt x="1626" y="1796"/>
                    <a:pt x="1626" y="1800"/>
                  </a:cubicBezTo>
                  <a:cubicBezTo>
                    <a:pt x="1624" y="1811"/>
                    <a:pt x="1607" y="1831"/>
                    <a:pt x="1611" y="1841"/>
                  </a:cubicBezTo>
                  <a:cubicBezTo>
                    <a:pt x="1613" y="1850"/>
                    <a:pt x="1630" y="1860"/>
                    <a:pt x="1639" y="1862"/>
                  </a:cubicBezTo>
                  <a:cubicBezTo>
                    <a:pt x="1645" y="1864"/>
                    <a:pt x="1656" y="1860"/>
                    <a:pt x="1662" y="1858"/>
                  </a:cubicBezTo>
                  <a:cubicBezTo>
                    <a:pt x="1667" y="1857"/>
                    <a:pt x="1679" y="1852"/>
                    <a:pt x="1683" y="1847"/>
                  </a:cubicBezTo>
                  <a:cubicBezTo>
                    <a:pt x="1685" y="1842"/>
                    <a:pt x="1678" y="1828"/>
                    <a:pt x="1683" y="1824"/>
                  </a:cubicBezTo>
                  <a:cubicBezTo>
                    <a:pt x="1688" y="1820"/>
                    <a:pt x="1704" y="1834"/>
                    <a:pt x="1709" y="1830"/>
                  </a:cubicBezTo>
                  <a:cubicBezTo>
                    <a:pt x="1711" y="1829"/>
                    <a:pt x="1708" y="1823"/>
                    <a:pt x="1709" y="1821"/>
                  </a:cubicBezTo>
                  <a:cubicBezTo>
                    <a:pt x="1711" y="1816"/>
                    <a:pt x="1722" y="1812"/>
                    <a:pt x="1724" y="1807"/>
                  </a:cubicBezTo>
                  <a:cubicBezTo>
                    <a:pt x="1726" y="1803"/>
                    <a:pt x="1724" y="1792"/>
                    <a:pt x="1724" y="1786"/>
                  </a:cubicBezTo>
                  <a:cubicBezTo>
                    <a:pt x="1724" y="1779"/>
                    <a:pt x="1719" y="1761"/>
                    <a:pt x="1724" y="1756"/>
                  </a:cubicBezTo>
                  <a:cubicBezTo>
                    <a:pt x="1728" y="1752"/>
                    <a:pt x="1743" y="1760"/>
                    <a:pt x="1747" y="1756"/>
                  </a:cubicBezTo>
                  <a:cubicBezTo>
                    <a:pt x="1753" y="1750"/>
                    <a:pt x="1753" y="1728"/>
                    <a:pt x="1747" y="1722"/>
                  </a:cubicBezTo>
                  <a:cubicBezTo>
                    <a:pt x="1743" y="1718"/>
                    <a:pt x="1725" y="1728"/>
                    <a:pt x="1722" y="1722"/>
                  </a:cubicBezTo>
                  <a:cubicBezTo>
                    <a:pt x="1720" y="1717"/>
                    <a:pt x="1735" y="1710"/>
                    <a:pt x="1736" y="1705"/>
                  </a:cubicBezTo>
                  <a:cubicBezTo>
                    <a:pt x="1737" y="1696"/>
                    <a:pt x="1730" y="1676"/>
                    <a:pt x="1722" y="1673"/>
                  </a:cubicBezTo>
                  <a:cubicBezTo>
                    <a:pt x="1716" y="1671"/>
                    <a:pt x="1705" y="1687"/>
                    <a:pt x="1700" y="1684"/>
                  </a:cubicBezTo>
                  <a:cubicBezTo>
                    <a:pt x="1695" y="1681"/>
                    <a:pt x="1702" y="1667"/>
                    <a:pt x="1700" y="1661"/>
                  </a:cubicBezTo>
                  <a:cubicBezTo>
                    <a:pt x="1696" y="1653"/>
                    <a:pt x="1682" y="1638"/>
                    <a:pt x="1673" y="1639"/>
                  </a:cubicBezTo>
                  <a:cubicBezTo>
                    <a:pt x="1666" y="1639"/>
                    <a:pt x="1662" y="1662"/>
                    <a:pt x="1656" y="1659"/>
                  </a:cubicBezTo>
                  <a:cubicBezTo>
                    <a:pt x="1648" y="1657"/>
                    <a:pt x="1660" y="1633"/>
                    <a:pt x="1654" y="1627"/>
                  </a:cubicBezTo>
                  <a:cubicBezTo>
                    <a:pt x="1652" y="1625"/>
                    <a:pt x="1644" y="1627"/>
                    <a:pt x="1641" y="1627"/>
                  </a:cubicBezTo>
                  <a:cubicBezTo>
                    <a:pt x="1638" y="1627"/>
                    <a:pt x="1633" y="1628"/>
                    <a:pt x="1631" y="1627"/>
                  </a:cubicBezTo>
                  <a:cubicBezTo>
                    <a:pt x="1629" y="1626"/>
                    <a:pt x="1627" y="1619"/>
                    <a:pt x="1624" y="1618"/>
                  </a:cubicBezTo>
                  <a:cubicBezTo>
                    <a:pt x="1621" y="1616"/>
                    <a:pt x="1613" y="1616"/>
                    <a:pt x="1611" y="1618"/>
                  </a:cubicBezTo>
                  <a:cubicBezTo>
                    <a:pt x="1599" y="1625"/>
                    <a:pt x="1601" y="1665"/>
                    <a:pt x="1588" y="1667"/>
                  </a:cubicBezTo>
                  <a:cubicBezTo>
                    <a:pt x="1583" y="1668"/>
                    <a:pt x="1575" y="1657"/>
                    <a:pt x="1575" y="1652"/>
                  </a:cubicBezTo>
                  <a:cubicBezTo>
                    <a:pt x="1574" y="1644"/>
                    <a:pt x="1590" y="1635"/>
                    <a:pt x="1592" y="1627"/>
                  </a:cubicBezTo>
                  <a:cubicBezTo>
                    <a:pt x="1593" y="1622"/>
                    <a:pt x="1592" y="1610"/>
                    <a:pt x="1588" y="1606"/>
                  </a:cubicBezTo>
                  <a:cubicBezTo>
                    <a:pt x="1584" y="1603"/>
                    <a:pt x="1572" y="1610"/>
                    <a:pt x="1569" y="1606"/>
                  </a:cubicBezTo>
                  <a:cubicBezTo>
                    <a:pt x="1567" y="1604"/>
                    <a:pt x="1574" y="1596"/>
                    <a:pt x="1573" y="1593"/>
                  </a:cubicBezTo>
                  <a:cubicBezTo>
                    <a:pt x="1570" y="1588"/>
                    <a:pt x="1552" y="1586"/>
                    <a:pt x="1552" y="1593"/>
                  </a:cubicBezTo>
                  <a:cubicBezTo>
                    <a:pt x="1552" y="1601"/>
                    <a:pt x="1547" y="1622"/>
                    <a:pt x="1542" y="1631"/>
                  </a:cubicBezTo>
                  <a:cubicBezTo>
                    <a:pt x="1539" y="1636"/>
                    <a:pt x="1533" y="1652"/>
                    <a:pt x="1527" y="1650"/>
                  </a:cubicBezTo>
                  <a:cubicBezTo>
                    <a:pt x="1513" y="1644"/>
                    <a:pt x="1550" y="1598"/>
                    <a:pt x="1537" y="1590"/>
                  </a:cubicBezTo>
                  <a:cubicBezTo>
                    <a:pt x="1530" y="1585"/>
                    <a:pt x="1517" y="1605"/>
                    <a:pt x="1510" y="1608"/>
                  </a:cubicBezTo>
                  <a:cubicBezTo>
                    <a:pt x="1504" y="1611"/>
                    <a:pt x="1490" y="1612"/>
                    <a:pt x="1484" y="1614"/>
                  </a:cubicBezTo>
                  <a:cubicBezTo>
                    <a:pt x="1478" y="1615"/>
                    <a:pt x="1466" y="1616"/>
                    <a:pt x="1461" y="1620"/>
                  </a:cubicBezTo>
                  <a:cubicBezTo>
                    <a:pt x="1456" y="1623"/>
                    <a:pt x="1454" y="1636"/>
                    <a:pt x="1449" y="1639"/>
                  </a:cubicBezTo>
                  <a:cubicBezTo>
                    <a:pt x="1446" y="1640"/>
                    <a:pt x="1437" y="1635"/>
                    <a:pt x="1434" y="1637"/>
                  </a:cubicBezTo>
                  <a:cubicBezTo>
                    <a:pt x="1431" y="1639"/>
                    <a:pt x="1434" y="1649"/>
                    <a:pt x="1430" y="1650"/>
                  </a:cubicBezTo>
                  <a:cubicBezTo>
                    <a:pt x="1424" y="1652"/>
                    <a:pt x="1414" y="1636"/>
                    <a:pt x="1412" y="1629"/>
                  </a:cubicBezTo>
                  <a:cubicBezTo>
                    <a:pt x="1410" y="1625"/>
                    <a:pt x="1411" y="1616"/>
                    <a:pt x="1413" y="1612"/>
                  </a:cubicBezTo>
                  <a:cubicBezTo>
                    <a:pt x="1417" y="1607"/>
                    <a:pt x="1430" y="1601"/>
                    <a:pt x="1436" y="1599"/>
                  </a:cubicBezTo>
                  <a:cubicBezTo>
                    <a:pt x="1444" y="1595"/>
                    <a:pt x="1462" y="1591"/>
                    <a:pt x="1470" y="1590"/>
                  </a:cubicBezTo>
                  <a:cubicBezTo>
                    <a:pt x="1473" y="1589"/>
                    <a:pt x="1479" y="1590"/>
                    <a:pt x="1482" y="1590"/>
                  </a:cubicBezTo>
                  <a:cubicBezTo>
                    <a:pt x="1492" y="1589"/>
                    <a:pt x="1520" y="1592"/>
                    <a:pt x="1521" y="1582"/>
                  </a:cubicBezTo>
                  <a:cubicBezTo>
                    <a:pt x="1523" y="1573"/>
                    <a:pt x="1499" y="1568"/>
                    <a:pt x="1491" y="1563"/>
                  </a:cubicBezTo>
                  <a:cubicBezTo>
                    <a:pt x="1486" y="1560"/>
                    <a:pt x="1478" y="1551"/>
                    <a:pt x="1472" y="1550"/>
                  </a:cubicBezTo>
                  <a:cubicBezTo>
                    <a:pt x="1464" y="1547"/>
                    <a:pt x="1442" y="1557"/>
                    <a:pt x="1438" y="1550"/>
                  </a:cubicBezTo>
                  <a:cubicBezTo>
                    <a:pt x="1434" y="1540"/>
                    <a:pt x="1463" y="1527"/>
                    <a:pt x="1466" y="1517"/>
                  </a:cubicBezTo>
                  <a:cubicBezTo>
                    <a:pt x="1470" y="1507"/>
                    <a:pt x="1465" y="1486"/>
                    <a:pt x="1465" y="1476"/>
                  </a:cubicBezTo>
                  <a:cubicBezTo>
                    <a:pt x="1463" y="1456"/>
                    <a:pt x="1458" y="1417"/>
                    <a:pt x="1457" y="1398"/>
                  </a:cubicBezTo>
                  <a:cubicBezTo>
                    <a:pt x="1456" y="1382"/>
                    <a:pt x="1456" y="1350"/>
                    <a:pt x="1457" y="1334"/>
                  </a:cubicBezTo>
                  <a:cubicBezTo>
                    <a:pt x="1457" y="1323"/>
                    <a:pt x="1461" y="1302"/>
                    <a:pt x="1461" y="1292"/>
                  </a:cubicBezTo>
                  <a:cubicBezTo>
                    <a:pt x="1461" y="1285"/>
                    <a:pt x="1454" y="1270"/>
                    <a:pt x="1459" y="1265"/>
                  </a:cubicBezTo>
                  <a:cubicBezTo>
                    <a:pt x="1461" y="1263"/>
                    <a:pt x="1469" y="1267"/>
                    <a:pt x="1472" y="1265"/>
                  </a:cubicBezTo>
                  <a:cubicBezTo>
                    <a:pt x="1500" y="1247"/>
                    <a:pt x="1498" y="1164"/>
                    <a:pt x="1525" y="1146"/>
                  </a:cubicBezTo>
                  <a:cubicBezTo>
                    <a:pt x="1529" y="1144"/>
                    <a:pt x="1538" y="1147"/>
                    <a:pt x="1542" y="1146"/>
                  </a:cubicBezTo>
                  <a:cubicBezTo>
                    <a:pt x="1553" y="1142"/>
                    <a:pt x="1568" y="1122"/>
                    <a:pt x="1578" y="1116"/>
                  </a:cubicBezTo>
                  <a:cubicBezTo>
                    <a:pt x="1587" y="1110"/>
                    <a:pt x="1605" y="1104"/>
                    <a:pt x="1614" y="1100"/>
                  </a:cubicBezTo>
                  <a:cubicBezTo>
                    <a:pt x="1622" y="1097"/>
                    <a:pt x="1639" y="1091"/>
                    <a:pt x="1647" y="1087"/>
                  </a:cubicBezTo>
                  <a:cubicBezTo>
                    <a:pt x="1657" y="1082"/>
                    <a:pt x="1677" y="1069"/>
                    <a:pt x="1688" y="1066"/>
                  </a:cubicBezTo>
                  <a:cubicBezTo>
                    <a:pt x="1694" y="1065"/>
                    <a:pt x="1706" y="1069"/>
                    <a:pt x="1711" y="1066"/>
                  </a:cubicBezTo>
                  <a:cubicBezTo>
                    <a:pt x="1726" y="1058"/>
                    <a:pt x="1732" y="1016"/>
                    <a:pt x="1747" y="1008"/>
                  </a:cubicBezTo>
                  <a:cubicBezTo>
                    <a:pt x="1755" y="1003"/>
                    <a:pt x="1776" y="1011"/>
                    <a:pt x="1785" y="1008"/>
                  </a:cubicBezTo>
                  <a:cubicBezTo>
                    <a:pt x="1797" y="1003"/>
                    <a:pt x="1815" y="981"/>
                    <a:pt x="1825" y="972"/>
                  </a:cubicBezTo>
                  <a:cubicBezTo>
                    <a:pt x="1840" y="957"/>
                    <a:pt x="1881" y="930"/>
                    <a:pt x="1882" y="909"/>
                  </a:cubicBezTo>
                  <a:cubicBezTo>
                    <a:pt x="1882" y="903"/>
                    <a:pt x="1867" y="896"/>
                    <a:pt x="1866" y="890"/>
                  </a:cubicBezTo>
                  <a:cubicBezTo>
                    <a:pt x="1866" y="880"/>
                    <a:pt x="1886" y="865"/>
                    <a:pt x="1891" y="856"/>
                  </a:cubicBezTo>
                  <a:cubicBezTo>
                    <a:pt x="1897" y="845"/>
                    <a:pt x="1906" y="822"/>
                    <a:pt x="1912" y="810"/>
                  </a:cubicBezTo>
                  <a:cubicBezTo>
                    <a:pt x="1918" y="798"/>
                    <a:pt x="1933" y="773"/>
                    <a:pt x="1938" y="759"/>
                  </a:cubicBezTo>
                  <a:cubicBezTo>
                    <a:pt x="1948" y="737"/>
                    <a:pt x="1959" y="690"/>
                    <a:pt x="1969" y="668"/>
                  </a:cubicBezTo>
                  <a:cubicBezTo>
                    <a:pt x="1975" y="655"/>
                    <a:pt x="1990" y="629"/>
                    <a:pt x="1999" y="617"/>
                  </a:cubicBezTo>
                  <a:cubicBezTo>
                    <a:pt x="1999" y="617"/>
                    <a:pt x="1999" y="617"/>
                    <a:pt x="2000" y="616"/>
                  </a:cubicBezTo>
                  <a:cubicBezTo>
                    <a:pt x="1942" y="550"/>
                    <a:pt x="1928" y="444"/>
                    <a:pt x="1938" y="363"/>
                  </a:cubicBezTo>
                  <a:cubicBezTo>
                    <a:pt x="1938" y="355"/>
                    <a:pt x="1954" y="355"/>
                    <a:pt x="1954" y="351"/>
                  </a:cubicBezTo>
                  <a:cubicBezTo>
                    <a:pt x="1958" y="299"/>
                    <a:pt x="2010" y="291"/>
                    <a:pt x="2050" y="303"/>
                  </a:cubicBezTo>
                  <a:cubicBezTo>
                    <a:pt x="2097" y="319"/>
                    <a:pt x="2145" y="346"/>
                    <a:pt x="2196" y="339"/>
                  </a:cubicBezTo>
                  <a:cubicBezTo>
                    <a:pt x="2205" y="334"/>
                    <a:pt x="2214" y="330"/>
                    <a:pt x="2219" y="325"/>
                  </a:cubicBezTo>
                  <a:cubicBezTo>
                    <a:pt x="2227" y="318"/>
                    <a:pt x="2242" y="301"/>
                    <a:pt x="2249" y="293"/>
                  </a:cubicBezTo>
                  <a:cubicBezTo>
                    <a:pt x="2257" y="285"/>
                    <a:pt x="2272" y="269"/>
                    <a:pt x="2279" y="261"/>
                  </a:cubicBezTo>
                  <a:cubicBezTo>
                    <a:pt x="2285" y="254"/>
                    <a:pt x="2298" y="242"/>
                    <a:pt x="2300" y="234"/>
                  </a:cubicBezTo>
                  <a:cubicBezTo>
                    <a:pt x="2305" y="222"/>
                    <a:pt x="2297" y="194"/>
                    <a:pt x="2300" y="181"/>
                  </a:cubicBezTo>
                  <a:cubicBezTo>
                    <a:pt x="2308" y="154"/>
                    <a:pt x="2342" y="108"/>
                    <a:pt x="2357" y="85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732511" y="5031110"/>
              <a:ext cx="296381" cy="262126"/>
            </a:xfrm>
            <a:custGeom>
              <a:avLst/>
              <a:gdLst>
                <a:gd name="T0" fmla="*/ 560 w 719"/>
                <a:gd name="T1" fmla="*/ 108 h 640"/>
                <a:gd name="T2" fmla="*/ 496 w 719"/>
                <a:gd name="T3" fmla="*/ 52 h 640"/>
                <a:gd name="T4" fmla="*/ 388 w 719"/>
                <a:gd name="T5" fmla="*/ 4 h 640"/>
                <a:gd name="T6" fmla="*/ 316 w 719"/>
                <a:gd name="T7" fmla="*/ 40 h 640"/>
                <a:gd name="T8" fmla="*/ 144 w 719"/>
                <a:gd name="T9" fmla="*/ 84 h 640"/>
                <a:gd name="T10" fmla="*/ 132 w 719"/>
                <a:gd name="T11" fmla="*/ 112 h 640"/>
                <a:gd name="T12" fmla="*/ 25 w 719"/>
                <a:gd name="T13" fmla="*/ 191 h 640"/>
                <a:gd name="T14" fmla="*/ 23 w 719"/>
                <a:gd name="T15" fmla="*/ 196 h 640"/>
                <a:gd name="T16" fmla="*/ 23 w 719"/>
                <a:gd name="T17" fmla="*/ 219 h 640"/>
                <a:gd name="T18" fmla="*/ 16 w 719"/>
                <a:gd name="T19" fmla="*/ 240 h 640"/>
                <a:gd name="T20" fmla="*/ 0 w 719"/>
                <a:gd name="T21" fmla="*/ 245 h 640"/>
                <a:gd name="T22" fmla="*/ 35 w 719"/>
                <a:gd name="T23" fmla="*/ 284 h 640"/>
                <a:gd name="T24" fmla="*/ 24 w 719"/>
                <a:gd name="T25" fmla="*/ 307 h 640"/>
                <a:gd name="T26" fmla="*/ 42 w 719"/>
                <a:gd name="T27" fmla="*/ 328 h 640"/>
                <a:gd name="T28" fmla="*/ 78 w 719"/>
                <a:gd name="T29" fmla="*/ 328 h 640"/>
                <a:gd name="T30" fmla="*/ 95 w 719"/>
                <a:gd name="T31" fmla="*/ 357 h 640"/>
                <a:gd name="T32" fmla="*/ 114 w 719"/>
                <a:gd name="T33" fmla="*/ 359 h 640"/>
                <a:gd name="T34" fmla="*/ 136 w 719"/>
                <a:gd name="T35" fmla="*/ 382 h 640"/>
                <a:gd name="T36" fmla="*/ 156 w 719"/>
                <a:gd name="T37" fmla="*/ 385 h 640"/>
                <a:gd name="T38" fmla="*/ 204 w 719"/>
                <a:gd name="T39" fmla="*/ 443 h 640"/>
                <a:gd name="T40" fmla="*/ 239 w 719"/>
                <a:gd name="T41" fmla="*/ 477 h 640"/>
                <a:gd name="T42" fmla="*/ 307 w 719"/>
                <a:gd name="T43" fmla="*/ 514 h 640"/>
                <a:gd name="T44" fmla="*/ 363 w 719"/>
                <a:gd name="T45" fmla="*/ 548 h 640"/>
                <a:gd name="T46" fmla="*/ 452 w 719"/>
                <a:gd name="T47" fmla="*/ 582 h 640"/>
                <a:gd name="T48" fmla="*/ 490 w 719"/>
                <a:gd name="T49" fmla="*/ 582 h 640"/>
                <a:gd name="T50" fmla="*/ 557 w 719"/>
                <a:gd name="T51" fmla="*/ 605 h 640"/>
                <a:gd name="T52" fmla="*/ 625 w 719"/>
                <a:gd name="T53" fmla="*/ 622 h 640"/>
                <a:gd name="T54" fmla="*/ 668 w 719"/>
                <a:gd name="T55" fmla="*/ 637 h 640"/>
                <a:gd name="T56" fmla="*/ 666 w 719"/>
                <a:gd name="T57" fmla="*/ 640 h 640"/>
                <a:gd name="T58" fmla="*/ 688 w 719"/>
                <a:gd name="T59" fmla="*/ 563 h 640"/>
                <a:gd name="T60" fmla="*/ 688 w 719"/>
                <a:gd name="T61" fmla="*/ 470 h 640"/>
                <a:gd name="T62" fmla="*/ 688 w 719"/>
                <a:gd name="T63" fmla="*/ 395 h 640"/>
                <a:gd name="T64" fmla="*/ 688 w 719"/>
                <a:gd name="T65" fmla="*/ 307 h 640"/>
                <a:gd name="T66" fmla="*/ 707 w 719"/>
                <a:gd name="T67" fmla="*/ 232 h 640"/>
                <a:gd name="T68" fmla="*/ 719 w 719"/>
                <a:gd name="T69" fmla="*/ 215 h 640"/>
                <a:gd name="T70" fmla="*/ 656 w 719"/>
                <a:gd name="T71" fmla="*/ 156 h 640"/>
                <a:gd name="T72" fmla="*/ 652 w 719"/>
                <a:gd name="T73" fmla="*/ 112 h 640"/>
                <a:gd name="T74" fmla="*/ 594 w 719"/>
                <a:gd name="T75" fmla="*/ 62 h 640"/>
                <a:gd name="T76" fmla="*/ 560 w 719"/>
                <a:gd name="T77" fmla="*/ 1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640">
                  <a:moveTo>
                    <a:pt x="560" y="108"/>
                  </a:moveTo>
                  <a:cubicBezTo>
                    <a:pt x="536" y="92"/>
                    <a:pt x="528" y="56"/>
                    <a:pt x="496" y="52"/>
                  </a:cubicBezTo>
                  <a:cubicBezTo>
                    <a:pt x="452" y="48"/>
                    <a:pt x="428" y="0"/>
                    <a:pt x="388" y="4"/>
                  </a:cubicBezTo>
                  <a:cubicBezTo>
                    <a:pt x="360" y="8"/>
                    <a:pt x="340" y="28"/>
                    <a:pt x="316" y="40"/>
                  </a:cubicBezTo>
                  <a:cubicBezTo>
                    <a:pt x="260" y="72"/>
                    <a:pt x="216" y="116"/>
                    <a:pt x="144" y="84"/>
                  </a:cubicBezTo>
                  <a:cubicBezTo>
                    <a:pt x="136" y="84"/>
                    <a:pt x="140" y="108"/>
                    <a:pt x="132" y="112"/>
                  </a:cubicBezTo>
                  <a:cubicBezTo>
                    <a:pt x="90" y="131"/>
                    <a:pt x="55" y="157"/>
                    <a:pt x="25" y="191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4" y="307"/>
                    <a:pt x="24" y="307"/>
                    <a:pt x="24" y="307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14" y="359"/>
                    <a:pt x="114" y="359"/>
                    <a:pt x="114" y="359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39" y="477"/>
                    <a:pt x="239" y="477"/>
                    <a:pt x="239" y="477"/>
                  </a:cubicBezTo>
                  <a:cubicBezTo>
                    <a:pt x="307" y="514"/>
                    <a:pt x="307" y="514"/>
                    <a:pt x="307" y="514"/>
                  </a:cubicBezTo>
                  <a:cubicBezTo>
                    <a:pt x="341" y="532"/>
                    <a:pt x="360" y="543"/>
                    <a:pt x="363" y="548"/>
                  </a:cubicBezTo>
                  <a:cubicBezTo>
                    <a:pt x="368" y="552"/>
                    <a:pt x="412" y="568"/>
                    <a:pt x="452" y="582"/>
                  </a:cubicBezTo>
                  <a:cubicBezTo>
                    <a:pt x="490" y="582"/>
                    <a:pt x="490" y="582"/>
                    <a:pt x="490" y="582"/>
                  </a:cubicBezTo>
                  <a:cubicBezTo>
                    <a:pt x="557" y="605"/>
                    <a:pt x="557" y="605"/>
                    <a:pt x="557" y="605"/>
                  </a:cubicBezTo>
                  <a:cubicBezTo>
                    <a:pt x="625" y="622"/>
                    <a:pt x="625" y="622"/>
                    <a:pt x="625" y="622"/>
                  </a:cubicBezTo>
                  <a:cubicBezTo>
                    <a:pt x="668" y="637"/>
                    <a:pt x="668" y="637"/>
                    <a:pt x="668" y="637"/>
                  </a:cubicBezTo>
                  <a:cubicBezTo>
                    <a:pt x="666" y="640"/>
                    <a:pt x="666" y="640"/>
                    <a:pt x="666" y="640"/>
                  </a:cubicBezTo>
                  <a:cubicBezTo>
                    <a:pt x="675" y="618"/>
                    <a:pt x="685" y="583"/>
                    <a:pt x="688" y="563"/>
                  </a:cubicBezTo>
                  <a:cubicBezTo>
                    <a:pt x="691" y="540"/>
                    <a:pt x="688" y="494"/>
                    <a:pt x="688" y="470"/>
                  </a:cubicBezTo>
                  <a:cubicBezTo>
                    <a:pt x="688" y="451"/>
                    <a:pt x="688" y="414"/>
                    <a:pt x="688" y="395"/>
                  </a:cubicBezTo>
                  <a:cubicBezTo>
                    <a:pt x="688" y="373"/>
                    <a:pt x="685" y="329"/>
                    <a:pt x="688" y="307"/>
                  </a:cubicBezTo>
                  <a:cubicBezTo>
                    <a:pt x="690" y="288"/>
                    <a:pt x="699" y="249"/>
                    <a:pt x="707" y="232"/>
                  </a:cubicBezTo>
                  <a:cubicBezTo>
                    <a:pt x="709" y="227"/>
                    <a:pt x="714" y="221"/>
                    <a:pt x="719" y="215"/>
                  </a:cubicBezTo>
                  <a:cubicBezTo>
                    <a:pt x="694" y="200"/>
                    <a:pt x="671" y="183"/>
                    <a:pt x="656" y="156"/>
                  </a:cubicBezTo>
                  <a:cubicBezTo>
                    <a:pt x="652" y="144"/>
                    <a:pt x="660" y="124"/>
                    <a:pt x="652" y="112"/>
                  </a:cubicBezTo>
                  <a:cubicBezTo>
                    <a:pt x="638" y="93"/>
                    <a:pt x="614" y="78"/>
                    <a:pt x="594" y="62"/>
                  </a:cubicBezTo>
                  <a:cubicBezTo>
                    <a:pt x="578" y="75"/>
                    <a:pt x="560" y="85"/>
                    <a:pt x="560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646128" y="4690048"/>
              <a:ext cx="397657" cy="418508"/>
            </a:xfrm>
            <a:custGeom>
              <a:avLst/>
              <a:gdLst>
                <a:gd name="T0" fmla="*/ 936 w 968"/>
                <a:gd name="T1" fmla="*/ 425 h 1020"/>
                <a:gd name="T2" fmla="*/ 484 w 968"/>
                <a:gd name="T3" fmla="*/ 493 h 1020"/>
                <a:gd name="T4" fmla="*/ 496 w 968"/>
                <a:gd name="T5" fmla="*/ 157 h 1020"/>
                <a:gd name="T6" fmla="*/ 504 w 968"/>
                <a:gd name="T7" fmla="*/ 77 h 1020"/>
                <a:gd name="T8" fmla="*/ 474 w 968"/>
                <a:gd name="T9" fmla="*/ 17 h 1020"/>
                <a:gd name="T10" fmla="*/ 439 w 968"/>
                <a:gd name="T11" fmla="*/ 24 h 1020"/>
                <a:gd name="T12" fmla="*/ 406 w 968"/>
                <a:gd name="T13" fmla="*/ 62 h 1020"/>
                <a:gd name="T14" fmla="*/ 376 w 968"/>
                <a:gd name="T15" fmla="*/ 88 h 1020"/>
                <a:gd name="T16" fmla="*/ 313 w 968"/>
                <a:gd name="T17" fmla="*/ 79 h 1020"/>
                <a:gd name="T18" fmla="*/ 242 w 968"/>
                <a:gd name="T19" fmla="*/ 112 h 1020"/>
                <a:gd name="T20" fmla="*/ 193 w 968"/>
                <a:gd name="T21" fmla="*/ 157 h 1020"/>
                <a:gd name="T22" fmla="*/ 169 w 968"/>
                <a:gd name="T23" fmla="*/ 181 h 1020"/>
                <a:gd name="T24" fmla="*/ 142 w 968"/>
                <a:gd name="T25" fmla="*/ 233 h 1020"/>
                <a:gd name="T26" fmla="*/ 121 w 968"/>
                <a:gd name="T27" fmla="*/ 273 h 1020"/>
                <a:gd name="T28" fmla="*/ 105 w 968"/>
                <a:gd name="T29" fmla="*/ 307 h 1020"/>
                <a:gd name="T30" fmla="*/ 81 w 968"/>
                <a:gd name="T31" fmla="*/ 353 h 1020"/>
                <a:gd name="T32" fmla="*/ 72 w 968"/>
                <a:gd name="T33" fmla="*/ 387 h 1020"/>
                <a:gd name="T34" fmla="*/ 49 w 968"/>
                <a:gd name="T35" fmla="*/ 456 h 1020"/>
                <a:gd name="T36" fmla="*/ 26 w 968"/>
                <a:gd name="T37" fmla="*/ 531 h 1020"/>
                <a:gd name="T38" fmla="*/ 23 w 968"/>
                <a:gd name="T39" fmla="*/ 550 h 1020"/>
                <a:gd name="T40" fmla="*/ 0 w 968"/>
                <a:gd name="T41" fmla="*/ 606 h 1020"/>
                <a:gd name="T42" fmla="*/ 42 w 968"/>
                <a:gd name="T43" fmla="*/ 636 h 1020"/>
                <a:gd name="T44" fmla="*/ 82 w 968"/>
                <a:gd name="T45" fmla="*/ 681 h 1020"/>
                <a:gd name="T46" fmla="*/ 42 w 968"/>
                <a:gd name="T47" fmla="*/ 751 h 1020"/>
                <a:gd name="T48" fmla="*/ 15 w 968"/>
                <a:gd name="T49" fmla="*/ 773 h 1020"/>
                <a:gd name="T50" fmla="*/ 32 w 968"/>
                <a:gd name="T51" fmla="*/ 822 h 1020"/>
                <a:gd name="T52" fmla="*/ 79 w 968"/>
                <a:gd name="T53" fmla="*/ 823 h 1020"/>
                <a:gd name="T54" fmla="*/ 109 w 968"/>
                <a:gd name="T55" fmla="*/ 855 h 1020"/>
                <a:gd name="T56" fmla="*/ 127 w 968"/>
                <a:gd name="T57" fmla="*/ 881 h 1020"/>
                <a:gd name="T58" fmla="*/ 151 w 968"/>
                <a:gd name="T59" fmla="*/ 937 h 1020"/>
                <a:gd name="T60" fmla="*/ 178 w 968"/>
                <a:gd name="T61" fmla="*/ 977 h 1020"/>
                <a:gd name="T62" fmla="*/ 191 w 968"/>
                <a:gd name="T63" fmla="*/ 932 h 1020"/>
                <a:gd name="T64" fmla="*/ 246 w 968"/>
                <a:gd name="T65" fmla="*/ 943 h 1020"/>
                <a:gd name="T66" fmla="*/ 237 w 968"/>
                <a:gd name="T67" fmla="*/ 1020 h 1020"/>
                <a:gd name="T68" fmla="*/ 356 w 968"/>
                <a:gd name="T69" fmla="*/ 913 h 1020"/>
                <a:gd name="T70" fmla="*/ 600 w 968"/>
                <a:gd name="T71" fmla="*/ 833 h 1020"/>
                <a:gd name="T72" fmla="*/ 772 w 968"/>
                <a:gd name="T73" fmla="*/ 937 h 1020"/>
                <a:gd name="T74" fmla="*/ 776 w 968"/>
                <a:gd name="T75" fmla="*/ 853 h 1020"/>
                <a:gd name="T76" fmla="*/ 832 w 968"/>
                <a:gd name="T77" fmla="*/ 717 h 1020"/>
                <a:gd name="T78" fmla="*/ 880 w 968"/>
                <a:gd name="T79" fmla="*/ 54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020">
                  <a:moveTo>
                    <a:pt x="956" y="469"/>
                  </a:moveTo>
                  <a:cubicBezTo>
                    <a:pt x="968" y="449"/>
                    <a:pt x="952" y="429"/>
                    <a:pt x="936" y="425"/>
                  </a:cubicBezTo>
                  <a:cubicBezTo>
                    <a:pt x="800" y="393"/>
                    <a:pt x="704" y="473"/>
                    <a:pt x="592" y="541"/>
                  </a:cubicBezTo>
                  <a:cubicBezTo>
                    <a:pt x="556" y="565"/>
                    <a:pt x="500" y="529"/>
                    <a:pt x="484" y="493"/>
                  </a:cubicBezTo>
                  <a:cubicBezTo>
                    <a:pt x="456" y="401"/>
                    <a:pt x="556" y="325"/>
                    <a:pt x="544" y="241"/>
                  </a:cubicBezTo>
                  <a:cubicBezTo>
                    <a:pt x="544" y="217"/>
                    <a:pt x="508" y="197"/>
                    <a:pt x="496" y="157"/>
                  </a:cubicBezTo>
                  <a:cubicBezTo>
                    <a:pt x="496" y="153"/>
                    <a:pt x="492" y="145"/>
                    <a:pt x="488" y="141"/>
                  </a:cubicBezTo>
                  <a:cubicBezTo>
                    <a:pt x="468" y="117"/>
                    <a:pt x="500" y="97"/>
                    <a:pt x="504" y="77"/>
                  </a:cubicBezTo>
                  <a:cubicBezTo>
                    <a:pt x="511" y="55"/>
                    <a:pt x="505" y="29"/>
                    <a:pt x="488" y="12"/>
                  </a:cubicBezTo>
                  <a:cubicBezTo>
                    <a:pt x="474" y="17"/>
                    <a:pt x="474" y="17"/>
                    <a:pt x="474" y="17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42" y="233"/>
                    <a:pt x="142" y="233"/>
                    <a:pt x="142" y="233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21" y="273"/>
                    <a:pt x="121" y="273"/>
                    <a:pt x="121" y="27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81" y="338"/>
                    <a:pt x="81" y="338"/>
                    <a:pt x="81" y="338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34" y="491"/>
                    <a:pt x="34" y="491"/>
                    <a:pt x="34" y="49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9" y="566"/>
                    <a:pt x="9" y="566"/>
                    <a:pt x="9" y="56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5" y="629"/>
                    <a:pt x="5" y="629"/>
                    <a:pt x="5" y="629"/>
                  </a:cubicBezTo>
                  <a:cubicBezTo>
                    <a:pt x="42" y="636"/>
                    <a:pt x="42" y="636"/>
                    <a:pt x="42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82" y="681"/>
                    <a:pt x="82" y="681"/>
                    <a:pt x="82" y="681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2" y="751"/>
                    <a:pt x="42" y="751"/>
                    <a:pt x="42" y="751"/>
                  </a:cubicBezTo>
                  <a:cubicBezTo>
                    <a:pt x="35" y="762"/>
                    <a:pt x="35" y="762"/>
                    <a:pt x="35" y="762"/>
                  </a:cubicBezTo>
                  <a:cubicBezTo>
                    <a:pt x="15" y="773"/>
                    <a:pt x="15" y="773"/>
                    <a:pt x="15" y="773"/>
                  </a:cubicBezTo>
                  <a:cubicBezTo>
                    <a:pt x="17" y="809"/>
                    <a:pt x="17" y="809"/>
                    <a:pt x="17" y="809"/>
                  </a:cubicBezTo>
                  <a:cubicBezTo>
                    <a:pt x="32" y="822"/>
                    <a:pt x="32" y="822"/>
                    <a:pt x="32" y="822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97" y="842"/>
                    <a:pt x="97" y="842"/>
                    <a:pt x="97" y="842"/>
                  </a:cubicBezTo>
                  <a:cubicBezTo>
                    <a:pt x="109" y="855"/>
                    <a:pt x="109" y="855"/>
                    <a:pt x="109" y="855"/>
                  </a:cubicBezTo>
                  <a:cubicBezTo>
                    <a:pt x="98" y="877"/>
                    <a:pt x="98" y="877"/>
                    <a:pt x="98" y="877"/>
                  </a:cubicBezTo>
                  <a:cubicBezTo>
                    <a:pt x="127" y="881"/>
                    <a:pt x="127" y="881"/>
                    <a:pt x="127" y="881"/>
                  </a:cubicBezTo>
                  <a:cubicBezTo>
                    <a:pt x="127" y="937"/>
                    <a:pt x="127" y="937"/>
                    <a:pt x="127" y="937"/>
                  </a:cubicBezTo>
                  <a:cubicBezTo>
                    <a:pt x="151" y="937"/>
                    <a:pt x="151" y="937"/>
                    <a:pt x="151" y="937"/>
                  </a:cubicBezTo>
                  <a:cubicBezTo>
                    <a:pt x="151" y="965"/>
                    <a:pt x="151" y="965"/>
                    <a:pt x="151" y="965"/>
                  </a:cubicBezTo>
                  <a:cubicBezTo>
                    <a:pt x="178" y="977"/>
                    <a:pt x="178" y="977"/>
                    <a:pt x="178" y="977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210" y="918"/>
                    <a:pt x="210" y="918"/>
                    <a:pt x="210" y="918"/>
                  </a:cubicBezTo>
                  <a:cubicBezTo>
                    <a:pt x="246" y="943"/>
                    <a:pt x="246" y="943"/>
                    <a:pt x="246" y="943"/>
                  </a:cubicBezTo>
                  <a:cubicBezTo>
                    <a:pt x="246" y="991"/>
                    <a:pt x="246" y="991"/>
                    <a:pt x="246" y="991"/>
                  </a:cubicBezTo>
                  <a:cubicBezTo>
                    <a:pt x="237" y="1020"/>
                    <a:pt x="237" y="1020"/>
                    <a:pt x="237" y="1020"/>
                  </a:cubicBezTo>
                  <a:cubicBezTo>
                    <a:pt x="267" y="986"/>
                    <a:pt x="302" y="960"/>
                    <a:pt x="344" y="941"/>
                  </a:cubicBezTo>
                  <a:cubicBezTo>
                    <a:pt x="352" y="937"/>
                    <a:pt x="348" y="913"/>
                    <a:pt x="356" y="913"/>
                  </a:cubicBezTo>
                  <a:cubicBezTo>
                    <a:pt x="428" y="945"/>
                    <a:pt x="472" y="901"/>
                    <a:pt x="528" y="869"/>
                  </a:cubicBezTo>
                  <a:cubicBezTo>
                    <a:pt x="552" y="857"/>
                    <a:pt x="572" y="837"/>
                    <a:pt x="600" y="833"/>
                  </a:cubicBezTo>
                  <a:cubicBezTo>
                    <a:pt x="640" y="829"/>
                    <a:pt x="664" y="877"/>
                    <a:pt x="708" y="881"/>
                  </a:cubicBezTo>
                  <a:cubicBezTo>
                    <a:pt x="740" y="885"/>
                    <a:pt x="748" y="921"/>
                    <a:pt x="772" y="937"/>
                  </a:cubicBezTo>
                  <a:cubicBezTo>
                    <a:pt x="772" y="914"/>
                    <a:pt x="790" y="904"/>
                    <a:pt x="806" y="891"/>
                  </a:cubicBezTo>
                  <a:cubicBezTo>
                    <a:pt x="792" y="880"/>
                    <a:pt x="781" y="868"/>
                    <a:pt x="776" y="853"/>
                  </a:cubicBezTo>
                  <a:cubicBezTo>
                    <a:pt x="764" y="817"/>
                    <a:pt x="792" y="785"/>
                    <a:pt x="824" y="749"/>
                  </a:cubicBezTo>
                  <a:cubicBezTo>
                    <a:pt x="832" y="745"/>
                    <a:pt x="824" y="721"/>
                    <a:pt x="832" y="717"/>
                  </a:cubicBezTo>
                  <a:cubicBezTo>
                    <a:pt x="844" y="701"/>
                    <a:pt x="876" y="705"/>
                    <a:pt x="880" y="689"/>
                  </a:cubicBezTo>
                  <a:cubicBezTo>
                    <a:pt x="896" y="641"/>
                    <a:pt x="840" y="585"/>
                    <a:pt x="880" y="545"/>
                  </a:cubicBezTo>
                  <a:cubicBezTo>
                    <a:pt x="904" y="517"/>
                    <a:pt x="928" y="497"/>
                    <a:pt x="956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33787" y="4693027"/>
              <a:ext cx="281487" cy="425955"/>
            </a:xfrm>
            <a:custGeom>
              <a:avLst/>
              <a:gdLst>
                <a:gd name="T0" fmla="*/ 576 w 686"/>
                <a:gd name="T1" fmla="*/ 471 h 1034"/>
                <a:gd name="T2" fmla="*/ 356 w 686"/>
                <a:gd name="T3" fmla="*/ 335 h 1034"/>
                <a:gd name="T4" fmla="*/ 180 w 686"/>
                <a:gd name="T5" fmla="*/ 235 h 1034"/>
                <a:gd name="T6" fmla="*/ 54 w 686"/>
                <a:gd name="T7" fmla="*/ 15 h 1034"/>
                <a:gd name="T8" fmla="*/ 50 w 686"/>
                <a:gd name="T9" fmla="*/ 23 h 1034"/>
                <a:gd name="T10" fmla="*/ 39 w 686"/>
                <a:gd name="T11" fmla="*/ 0 h 1034"/>
                <a:gd name="T12" fmla="*/ 32 w 686"/>
                <a:gd name="T13" fmla="*/ 2 h 1034"/>
                <a:gd name="T14" fmla="*/ 48 w 686"/>
                <a:gd name="T15" fmla="*/ 67 h 1034"/>
                <a:gd name="T16" fmla="*/ 32 w 686"/>
                <a:gd name="T17" fmla="*/ 131 h 1034"/>
                <a:gd name="T18" fmla="*/ 40 w 686"/>
                <a:gd name="T19" fmla="*/ 147 h 1034"/>
                <a:gd name="T20" fmla="*/ 88 w 686"/>
                <a:gd name="T21" fmla="*/ 231 h 1034"/>
                <a:gd name="T22" fmla="*/ 28 w 686"/>
                <a:gd name="T23" fmla="*/ 483 h 1034"/>
                <a:gd name="T24" fmla="*/ 136 w 686"/>
                <a:gd name="T25" fmla="*/ 531 h 1034"/>
                <a:gd name="T26" fmla="*/ 480 w 686"/>
                <a:gd name="T27" fmla="*/ 415 h 1034"/>
                <a:gd name="T28" fmla="*/ 500 w 686"/>
                <a:gd name="T29" fmla="*/ 459 h 1034"/>
                <a:gd name="T30" fmla="*/ 424 w 686"/>
                <a:gd name="T31" fmla="*/ 535 h 1034"/>
                <a:gd name="T32" fmla="*/ 424 w 686"/>
                <a:gd name="T33" fmla="*/ 679 h 1034"/>
                <a:gd name="T34" fmla="*/ 376 w 686"/>
                <a:gd name="T35" fmla="*/ 707 h 1034"/>
                <a:gd name="T36" fmla="*/ 368 w 686"/>
                <a:gd name="T37" fmla="*/ 739 h 1034"/>
                <a:gd name="T38" fmla="*/ 320 w 686"/>
                <a:gd name="T39" fmla="*/ 843 h 1034"/>
                <a:gd name="T40" fmla="*/ 350 w 686"/>
                <a:gd name="T41" fmla="*/ 881 h 1034"/>
                <a:gd name="T42" fmla="*/ 368 w 686"/>
                <a:gd name="T43" fmla="*/ 863 h 1034"/>
                <a:gd name="T44" fmla="*/ 350 w 686"/>
                <a:gd name="T45" fmla="*/ 881 h 1034"/>
                <a:gd name="T46" fmla="*/ 408 w 686"/>
                <a:gd name="T47" fmla="*/ 931 h 1034"/>
                <a:gd name="T48" fmla="*/ 412 w 686"/>
                <a:gd name="T49" fmla="*/ 975 h 1034"/>
                <a:gd name="T50" fmla="*/ 475 w 686"/>
                <a:gd name="T51" fmla="*/ 1034 h 1034"/>
                <a:gd name="T52" fmla="*/ 497 w 686"/>
                <a:gd name="T53" fmla="*/ 1003 h 1034"/>
                <a:gd name="T54" fmla="*/ 510 w 686"/>
                <a:gd name="T55" fmla="*/ 956 h 1034"/>
                <a:gd name="T56" fmla="*/ 510 w 686"/>
                <a:gd name="T57" fmla="*/ 912 h 1034"/>
                <a:gd name="T58" fmla="*/ 527 w 686"/>
                <a:gd name="T59" fmla="*/ 859 h 1034"/>
                <a:gd name="T60" fmla="*/ 590 w 686"/>
                <a:gd name="T61" fmla="*/ 793 h 1034"/>
                <a:gd name="T62" fmla="*/ 673 w 686"/>
                <a:gd name="T63" fmla="*/ 730 h 1034"/>
                <a:gd name="T64" fmla="*/ 686 w 686"/>
                <a:gd name="T65" fmla="*/ 721 h 1034"/>
                <a:gd name="T66" fmla="*/ 576 w 686"/>
                <a:gd name="T67" fmla="*/ 4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6" h="1034">
                  <a:moveTo>
                    <a:pt x="576" y="471"/>
                  </a:moveTo>
                  <a:cubicBezTo>
                    <a:pt x="540" y="395"/>
                    <a:pt x="440" y="343"/>
                    <a:pt x="356" y="335"/>
                  </a:cubicBezTo>
                  <a:cubicBezTo>
                    <a:pt x="288" y="331"/>
                    <a:pt x="208" y="299"/>
                    <a:pt x="180" y="235"/>
                  </a:cubicBezTo>
                  <a:cubicBezTo>
                    <a:pt x="149" y="157"/>
                    <a:pt x="125" y="64"/>
                    <a:pt x="54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9" y="19"/>
                    <a:pt x="55" y="45"/>
                    <a:pt x="48" y="67"/>
                  </a:cubicBezTo>
                  <a:cubicBezTo>
                    <a:pt x="44" y="87"/>
                    <a:pt x="12" y="107"/>
                    <a:pt x="32" y="131"/>
                  </a:cubicBezTo>
                  <a:cubicBezTo>
                    <a:pt x="36" y="135"/>
                    <a:pt x="40" y="143"/>
                    <a:pt x="40" y="147"/>
                  </a:cubicBezTo>
                  <a:cubicBezTo>
                    <a:pt x="52" y="187"/>
                    <a:pt x="88" y="207"/>
                    <a:pt x="88" y="231"/>
                  </a:cubicBezTo>
                  <a:cubicBezTo>
                    <a:pt x="100" y="315"/>
                    <a:pt x="0" y="391"/>
                    <a:pt x="28" y="483"/>
                  </a:cubicBezTo>
                  <a:cubicBezTo>
                    <a:pt x="44" y="519"/>
                    <a:pt x="100" y="555"/>
                    <a:pt x="136" y="531"/>
                  </a:cubicBezTo>
                  <a:cubicBezTo>
                    <a:pt x="248" y="463"/>
                    <a:pt x="344" y="383"/>
                    <a:pt x="480" y="415"/>
                  </a:cubicBezTo>
                  <a:cubicBezTo>
                    <a:pt x="496" y="419"/>
                    <a:pt x="512" y="439"/>
                    <a:pt x="500" y="459"/>
                  </a:cubicBezTo>
                  <a:cubicBezTo>
                    <a:pt x="472" y="487"/>
                    <a:pt x="448" y="507"/>
                    <a:pt x="424" y="535"/>
                  </a:cubicBezTo>
                  <a:cubicBezTo>
                    <a:pt x="384" y="575"/>
                    <a:pt x="440" y="631"/>
                    <a:pt x="424" y="679"/>
                  </a:cubicBezTo>
                  <a:cubicBezTo>
                    <a:pt x="420" y="695"/>
                    <a:pt x="388" y="691"/>
                    <a:pt x="376" y="707"/>
                  </a:cubicBezTo>
                  <a:cubicBezTo>
                    <a:pt x="368" y="711"/>
                    <a:pt x="376" y="735"/>
                    <a:pt x="368" y="739"/>
                  </a:cubicBezTo>
                  <a:cubicBezTo>
                    <a:pt x="336" y="775"/>
                    <a:pt x="308" y="807"/>
                    <a:pt x="320" y="843"/>
                  </a:cubicBezTo>
                  <a:cubicBezTo>
                    <a:pt x="325" y="858"/>
                    <a:pt x="336" y="870"/>
                    <a:pt x="350" y="881"/>
                  </a:cubicBezTo>
                  <a:cubicBezTo>
                    <a:pt x="357" y="876"/>
                    <a:pt x="363" y="870"/>
                    <a:pt x="368" y="863"/>
                  </a:cubicBezTo>
                  <a:cubicBezTo>
                    <a:pt x="363" y="870"/>
                    <a:pt x="357" y="876"/>
                    <a:pt x="350" y="881"/>
                  </a:cubicBezTo>
                  <a:cubicBezTo>
                    <a:pt x="370" y="897"/>
                    <a:pt x="394" y="912"/>
                    <a:pt x="408" y="931"/>
                  </a:cubicBezTo>
                  <a:cubicBezTo>
                    <a:pt x="416" y="943"/>
                    <a:pt x="408" y="963"/>
                    <a:pt x="412" y="975"/>
                  </a:cubicBezTo>
                  <a:cubicBezTo>
                    <a:pt x="427" y="1002"/>
                    <a:pt x="450" y="1019"/>
                    <a:pt x="475" y="1034"/>
                  </a:cubicBezTo>
                  <a:cubicBezTo>
                    <a:pt x="483" y="1023"/>
                    <a:pt x="493" y="1012"/>
                    <a:pt x="497" y="1003"/>
                  </a:cubicBezTo>
                  <a:cubicBezTo>
                    <a:pt x="502" y="992"/>
                    <a:pt x="509" y="968"/>
                    <a:pt x="510" y="956"/>
                  </a:cubicBezTo>
                  <a:cubicBezTo>
                    <a:pt x="512" y="945"/>
                    <a:pt x="509" y="923"/>
                    <a:pt x="510" y="912"/>
                  </a:cubicBezTo>
                  <a:cubicBezTo>
                    <a:pt x="513" y="898"/>
                    <a:pt x="520" y="871"/>
                    <a:pt x="527" y="859"/>
                  </a:cubicBezTo>
                  <a:cubicBezTo>
                    <a:pt x="539" y="840"/>
                    <a:pt x="573" y="808"/>
                    <a:pt x="590" y="793"/>
                  </a:cubicBezTo>
                  <a:cubicBezTo>
                    <a:pt x="609" y="775"/>
                    <a:pt x="652" y="745"/>
                    <a:pt x="673" y="730"/>
                  </a:cubicBezTo>
                  <a:cubicBezTo>
                    <a:pt x="677" y="728"/>
                    <a:pt x="681" y="725"/>
                    <a:pt x="686" y="721"/>
                  </a:cubicBezTo>
                  <a:cubicBezTo>
                    <a:pt x="644" y="642"/>
                    <a:pt x="613" y="553"/>
                    <a:pt x="576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746761" y="2920695"/>
              <a:ext cx="344040" cy="419998"/>
            </a:xfrm>
            <a:custGeom>
              <a:avLst/>
              <a:gdLst>
                <a:gd name="T0" fmla="*/ 785 w 835"/>
                <a:gd name="T1" fmla="*/ 635 h 1022"/>
                <a:gd name="T2" fmla="*/ 718 w 835"/>
                <a:gd name="T3" fmla="*/ 597 h 1022"/>
                <a:gd name="T4" fmla="*/ 688 w 835"/>
                <a:gd name="T5" fmla="*/ 556 h 1022"/>
                <a:gd name="T6" fmla="*/ 747 w 835"/>
                <a:gd name="T7" fmla="*/ 535 h 1022"/>
                <a:gd name="T8" fmla="*/ 778 w 835"/>
                <a:gd name="T9" fmla="*/ 493 h 1022"/>
                <a:gd name="T10" fmla="*/ 764 w 835"/>
                <a:gd name="T11" fmla="*/ 427 h 1022"/>
                <a:gd name="T12" fmla="*/ 793 w 835"/>
                <a:gd name="T13" fmla="*/ 393 h 1022"/>
                <a:gd name="T14" fmla="*/ 820 w 835"/>
                <a:gd name="T15" fmla="*/ 325 h 1022"/>
                <a:gd name="T16" fmla="*/ 817 w 835"/>
                <a:gd name="T17" fmla="*/ 284 h 1022"/>
                <a:gd name="T18" fmla="*/ 762 w 835"/>
                <a:gd name="T19" fmla="*/ 225 h 1022"/>
                <a:gd name="T20" fmla="*/ 773 w 835"/>
                <a:gd name="T21" fmla="*/ 178 h 1022"/>
                <a:gd name="T22" fmla="*/ 803 w 835"/>
                <a:gd name="T23" fmla="*/ 163 h 1022"/>
                <a:gd name="T24" fmla="*/ 769 w 835"/>
                <a:gd name="T25" fmla="*/ 129 h 1022"/>
                <a:gd name="T26" fmla="*/ 719 w 835"/>
                <a:gd name="T27" fmla="*/ 125 h 1022"/>
                <a:gd name="T28" fmla="*/ 762 w 835"/>
                <a:gd name="T29" fmla="*/ 87 h 1022"/>
                <a:gd name="T30" fmla="*/ 733 w 835"/>
                <a:gd name="T31" fmla="*/ 21 h 1022"/>
                <a:gd name="T32" fmla="*/ 623 w 835"/>
                <a:gd name="T33" fmla="*/ 11 h 1022"/>
                <a:gd name="T34" fmla="*/ 588 w 835"/>
                <a:gd name="T35" fmla="*/ 37 h 1022"/>
                <a:gd name="T36" fmla="*/ 525 w 835"/>
                <a:gd name="T37" fmla="*/ 159 h 1022"/>
                <a:gd name="T38" fmla="*/ 448 w 835"/>
                <a:gd name="T39" fmla="*/ 236 h 1022"/>
                <a:gd name="T40" fmla="*/ 344 w 835"/>
                <a:gd name="T41" fmla="*/ 240 h 1022"/>
                <a:gd name="T42" fmla="*/ 234 w 835"/>
                <a:gd name="T43" fmla="*/ 295 h 1022"/>
                <a:gd name="T44" fmla="*/ 182 w 835"/>
                <a:gd name="T45" fmla="*/ 319 h 1022"/>
                <a:gd name="T46" fmla="*/ 85 w 835"/>
                <a:gd name="T47" fmla="*/ 380 h 1022"/>
                <a:gd name="T48" fmla="*/ 19 w 835"/>
                <a:gd name="T49" fmla="*/ 448 h 1022"/>
                <a:gd name="T50" fmla="*/ 2 w 835"/>
                <a:gd name="T51" fmla="*/ 489 h 1022"/>
                <a:gd name="T52" fmla="*/ 12 w 835"/>
                <a:gd name="T53" fmla="*/ 591 h 1022"/>
                <a:gd name="T54" fmla="*/ 79 w 835"/>
                <a:gd name="T55" fmla="*/ 668 h 1022"/>
                <a:gd name="T56" fmla="*/ 162 w 835"/>
                <a:gd name="T57" fmla="*/ 744 h 1022"/>
                <a:gd name="T58" fmla="*/ 275 w 835"/>
                <a:gd name="T59" fmla="*/ 771 h 1022"/>
                <a:gd name="T60" fmla="*/ 354 w 835"/>
                <a:gd name="T61" fmla="*/ 801 h 1022"/>
                <a:gd name="T62" fmla="*/ 446 w 835"/>
                <a:gd name="T63" fmla="*/ 891 h 1022"/>
                <a:gd name="T64" fmla="*/ 514 w 835"/>
                <a:gd name="T65" fmla="*/ 937 h 1022"/>
                <a:gd name="T66" fmla="*/ 559 w 835"/>
                <a:gd name="T67" fmla="*/ 977 h 1022"/>
                <a:gd name="T68" fmla="*/ 656 w 835"/>
                <a:gd name="T69" fmla="*/ 1019 h 1022"/>
                <a:gd name="T70" fmla="*/ 700 w 835"/>
                <a:gd name="T71" fmla="*/ 1022 h 1022"/>
                <a:gd name="T72" fmla="*/ 720 w 835"/>
                <a:gd name="T73" fmla="*/ 993 h 1022"/>
                <a:gd name="T74" fmla="*/ 751 w 835"/>
                <a:gd name="T75" fmla="*/ 965 h 1022"/>
                <a:gd name="T76" fmla="*/ 789 w 835"/>
                <a:gd name="T77" fmla="*/ 955 h 1022"/>
                <a:gd name="T78" fmla="*/ 804 w 835"/>
                <a:gd name="T79" fmla="*/ 923 h 1022"/>
                <a:gd name="T80" fmla="*/ 805 w 835"/>
                <a:gd name="T81" fmla="*/ 871 h 1022"/>
                <a:gd name="T82" fmla="*/ 808 w 835"/>
                <a:gd name="T83" fmla="*/ 825 h 1022"/>
                <a:gd name="T84" fmla="*/ 763 w 835"/>
                <a:gd name="T85" fmla="*/ 779 h 1022"/>
                <a:gd name="T86" fmla="*/ 835 w 835"/>
                <a:gd name="T87" fmla="*/ 726 h 1022"/>
                <a:gd name="T88" fmla="*/ 804 w 835"/>
                <a:gd name="T89" fmla="*/ 68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5" h="1022">
                  <a:moveTo>
                    <a:pt x="804" y="685"/>
                  </a:moveTo>
                  <a:cubicBezTo>
                    <a:pt x="785" y="635"/>
                    <a:pt x="785" y="635"/>
                    <a:pt x="785" y="635"/>
                  </a:cubicBezTo>
                  <a:cubicBezTo>
                    <a:pt x="735" y="635"/>
                    <a:pt x="735" y="635"/>
                    <a:pt x="735" y="635"/>
                  </a:cubicBezTo>
                  <a:cubicBezTo>
                    <a:pt x="718" y="597"/>
                    <a:pt x="718" y="597"/>
                    <a:pt x="718" y="597"/>
                  </a:cubicBezTo>
                  <a:cubicBezTo>
                    <a:pt x="725" y="585"/>
                    <a:pt x="725" y="585"/>
                    <a:pt x="725" y="585"/>
                  </a:cubicBezTo>
                  <a:cubicBezTo>
                    <a:pt x="688" y="556"/>
                    <a:pt x="688" y="556"/>
                    <a:pt x="688" y="556"/>
                  </a:cubicBezTo>
                  <a:cubicBezTo>
                    <a:pt x="712" y="535"/>
                    <a:pt x="712" y="535"/>
                    <a:pt x="712" y="535"/>
                  </a:cubicBezTo>
                  <a:cubicBezTo>
                    <a:pt x="747" y="535"/>
                    <a:pt x="747" y="535"/>
                    <a:pt x="747" y="535"/>
                  </a:cubicBezTo>
                  <a:cubicBezTo>
                    <a:pt x="765" y="507"/>
                    <a:pt x="765" y="507"/>
                    <a:pt x="765" y="507"/>
                  </a:cubicBezTo>
                  <a:cubicBezTo>
                    <a:pt x="778" y="493"/>
                    <a:pt x="778" y="493"/>
                    <a:pt x="778" y="493"/>
                  </a:cubicBezTo>
                  <a:cubicBezTo>
                    <a:pt x="753" y="462"/>
                    <a:pt x="753" y="462"/>
                    <a:pt x="753" y="462"/>
                  </a:cubicBezTo>
                  <a:cubicBezTo>
                    <a:pt x="764" y="427"/>
                    <a:pt x="764" y="427"/>
                    <a:pt x="764" y="427"/>
                  </a:cubicBezTo>
                  <a:cubicBezTo>
                    <a:pt x="773" y="407"/>
                    <a:pt x="773" y="407"/>
                    <a:pt x="773" y="407"/>
                  </a:cubicBezTo>
                  <a:cubicBezTo>
                    <a:pt x="793" y="393"/>
                    <a:pt x="793" y="393"/>
                    <a:pt x="793" y="393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20" y="325"/>
                    <a:pt x="820" y="325"/>
                    <a:pt x="820" y="325"/>
                  </a:cubicBezTo>
                  <a:cubicBezTo>
                    <a:pt x="835" y="302"/>
                    <a:pt x="835" y="302"/>
                    <a:pt x="835" y="302"/>
                  </a:cubicBezTo>
                  <a:cubicBezTo>
                    <a:pt x="817" y="284"/>
                    <a:pt x="817" y="284"/>
                    <a:pt x="817" y="284"/>
                  </a:cubicBezTo>
                  <a:cubicBezTo>
                    <a:pt x="817" y="256"/>
                    <a:pt x="817" y="256"/>
                    <a:pt x="817" y="256"/>
                  </a:cubicBezTo>
                  <a:cubicBezTo>
                    <a:pt x="762" y="225"/>
                    <a:pt x="762" y="225"/>
                    <a:pt x="762" y="225"/>
                  </a:cubicBezTo>
                  <a:cubicBezTo>
                    <a:pt x="781" y="200"/>
                    <a:pt x="781" y="200"/>
                    <a:pt x="781" y="200"/>
                  </a:cubicBezTo>
                  <a:cubicBezTo>
                    <a:pt x="773" y="178"/>
                    <a:pt x="773" y="178"/>
                    <a:pt x="773" y="178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88" y="173"/>
                    <a:pt x="801" y="167"/>
                    <a:pt x="803" y="163"/>
                  </a:cubicBezTo>
                  <a:cubicBezTo>
                    <a:pt x="805" y="159"/>
                    <a:pt x="803" y="142"/>
                    <a:pt x="801" y="129"/>
                  </a:cubicBezTo>
                  <a:cubicBezTo>
                    <a:pt x="769" y="129"/>
                    <a:pt x="769" y="129"/>
                    <a:pt x="769" y="129"/>
                  </a:cubicBezTo>
                  <a:cubicBezTo>
                    <a:pt x="726" y="167"/>
                    <a:pt x="726" y="167"/>
                    <a:pt x="726" y="167"/>
                  </a:cubicBezTo>
                  <a:cubicBezTo>
                    <a:pt x="719" y="125"/>
                    <a:pt x="719" y="125"/>
                    <a:pt x="719" y="125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46" y="55"/>
                    <a:pt x="746" y="55"/>
                    <a:pt x="746" y="55"/>
                  </a:cubicBezTo>
                  <a:cubicBezTo>
                    <a:pt x="733" y="21"/>
                    <a:pt x="733" y="21"/>
                    <a:pt x="733" y="21"/>
                  </a:cubicBezTo>
                  <a:cubicBezTo>
                    <a:pt x="665" y="21"/>
                    <a:pt x="665" y="21"/>
                    <a:pt x="665" y="21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3" y="14"/>
                    <a:pt x="590" y="27"/>
                    <a:pt x="588" y="37"/>
                  </a:cubicBezTo>
                  <a:cubicBezTo>
                    <a:pt x="585" y="53"/>
                    <a:pt x="580" y="87"/>
                    <a:pt x="572" y="102"/>
                  </a:cubicBezTo>
                  <a:cubicBezTo>
                    <a:pt x="564" y="118"/>
                    <a:pt x="537" y="144"/>
                    <a:pt x="525" y="159"/>
                  </a:cubicBezTo>
                  <a:cubicBezTo>
                    <a:pt x="512" y="174"/>
                    <a:pt x="487" y="206"/>
                    <a:pt x="472" y="219"/>
                  </a:cubicBezTo>
                  <a:cubicBezTo>
                    <a:pt x="466" y="224"/>
                    <a:pt x="455" y="234"/>
                    <a:pt x="448" y="236"/>
                  </a:cubicBezTo>
                  <a:cubicBezTo>
                    <a:pt x="435" y="241"/>
                    <a:pt x="408" y="242"/>
                    <a:pt x="395" y="243"/>
                  </a:cubicBezTo>
                  <a:cubicBezTo>
                    <a:pt x="382" y="243"/>
                    <a:pt x="357" y="240"/>
                    <a:pt x="344" y="240"/>
                  </a:cubicBezTo>
                  <a:cubicBezTo>
                    <a:pt x="334" y="240"/>
                    <a:pt x="313" y="239"/>
                    <a:pt x="304" y="242"/>
                  </a:cubicBezTo>
                  <a:cubicBezTo>
                    <a:pt x="283" y="249"/>
                    <a:pt x="254" y="286"/>
                    <a:pt x="234" y="295"/>
                  </a:cubicBezTo>
                  <a:cubicBezTo>
                    <a:pt x="225" y="299"/>
                    <a:pt x="206" y="299"/>
                    <a:pt x="198" y="304"/>
                  </a:cubicBezTo>
                  <a:cubicBezTo>
                    <a:pt x="193" y="306"/>
                    <a:pt x="186" y="315"/>
                    <a:pt x="182" y="319"/>
                  </a:cubicBezTo>
                  <a:cubicBezTo>
                    <a:pt x="169" y="329"/>
                    <a:pt x="143" y="346"/>
                    <a:pt x="130" y="355"/>
                  </a:cubicBezTo>
                  <a:cubicBezTo>
                    <a:pt x="119" y="362"/>
                    <a:pt x="96" y="373"/>
                    <a:pt x="85" y="380"/>
                  </a:cubicBezTo>
                  <a:cubicBezTo>
                    <a:pt x="72" y="389"/>
                    <a:pt x="44" y="407"/>
                    <a:pt x="34" y="419"/>
                  </a:cubicBezTo>
                  <a:cubicBezTo>
                    <a:pt x="29" y="425"/>
                    <a:pt x="22" y="441"/>
                    <a:pt x="19" y="448"/>
                  </a:cubicBezTo>
                  <a:cubicBezTo>
                    <a:pt x="17" y="454"/>
                    <a:pt x="16" y="464"/>
                    <a:pt x="14" y="469"/>
                  </a:cubicBezTo>
                  <a:cubicBezTo>
                    <a:pt x="12" y="475"/>
                    <a:pt x="3" y="484"/>
                    <a:pt x="2" y="489"/>
                  </a:cubicBezTo>
                  <a:cubicBezTo>
                    <a:pt x="0" y="499"/>
                    <a:pt x="6" y="518"/>
                    <a:pt x="7" y="527"/>
                  </a:cubicBezTo>
                  <a:cubicBezTo>
                    <a:pt x="9" y="543"/>
                    <a:pt x="6" y="576"/>
                    <a:pt x="12" y="591"/>
                  </a:cubicBezTo>
                  <a:cubicBezTo>
                    <a:pt x="17" y="602"/>
                    <a:pt x="36" y="618"/>
                    <a:pt x="43" y="627"/>
                  </a:cubicBezTo>
                  <a:cubicBezTo>
                    <a:pt x="52" y="637"/>
                    <a:pt x="71" y="657"/>
                    <a:pt x="79" y="668"/>
                  </a:cubicBezTo>
                  <a:cubicBezTo>
                    <a:pt x="87" y="679"/>
                    <a:pt x="99" y="703"/>
                    <a:pt x="109" y="712"/>
                  </a:cubicBezTo>
                  <a:cubicBezTo>
                    <a:pt x="120" y="723"/>
                    <a:pt x="148" y="738"/>
                    <a:pt x="162" y="744"/>
                  </a:cubicBezTo>
                  <a:cubicBezTo>
                    <a:pt x="174" y="750"/>
                    <a:pt x="200" y="756"/>
                    <a:pt x="213" y="759"/>
                  </a:cubicBezTo>
                  <a:cubicBezTo>
                    <a:pt x="228" y="763"/>
                    <a:pt x="260" y="768"/>
                    <a:pt x="275" y="771"/>
                  </a:cubicBezTo>
                  <a:cubicBezTo>
                    <a:pt x="286" y="773"/>
                    <a:pt x="309" y="775"/>
                    <a:pt x="319" y="779"/>
                  </a:cubicBezTo>
                  <a:cubicBezTo>
                    <a:pt x="329" y="783"/>
                    <a:pt x="345" y="796"/>
                    <a:pt x="354" y="801"/>
                  </a:cubicBezTo>
                  <a:cubicBezTo>
                    <a:pt x="365" y="806"/>
                    <a:pt x="389" y="811"/>
                    <a:pt x="398" y="818"/>
                  </a:cubicBezTo>
                  <a:cubicBezTo>
                    <a:pt x="415" y="832"/>
                    <a:pt x="431" y="875"/>
                    <a:pt x="446" y="891"/>
                  </a:cubicBezTo>
                  <a:cubicBezTo>
                    <a:pt x="456" y="902"/>
                    <a:pt x="478" y="921"/>
                    <a:pt x="491" y="928"/>
                  </a:cubicBezTo>
                  <a:cubicBezTo>
                    <a:pt x="496" y="931"/>
                    <a:pt x="509" y="934"/>
                    <a:pt x="514" y="937"/>
                  </a:cubicBezTo>
                  <a:cubicBezTo>
                    <a:pt x="522" y="943"/>
                    <a:pt x="531" y="959"/>
                    <a:pt x="538" y="965"/>
                  </a:cubicBezTo>
                  <a:cubicBezTo>
                    <a:pt x="543" y="969"/>
                    <a:pt x="553" y="975"/>
                    <a:pt x="559" y="977"/>
                  </a:cubicBezTo>
                  <a:cubicBezTo>
                    <a:pt x="574" y="984"/>
                    <a:pt x="607" y="991"/>
                    <a:pt x="622" y="998"/>
                  </a:cubicBezTo>
                  <a:cubicBezTo>
                    <a:pt x="631" y="1002"/>
                    <a:pt x="647" y="1016"/>
                    <a:pt x="656" y="1019"/>
                  </a:cubicBezTo>
                  <a:cubicBezTo>
                    <a:pt x="663" y="1021"/>
                    <a:pt x="677" y="1021"/>
                    <a:pt x="684" y="1022"/>
                  </a:cubicBezTo>
                  <a:cubicBezTo>
                    <a:pt x="688" y="1022"/>
                    <a:pt x="694" y="1022"/>
                    <a:pt x="700" y="1022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20" y="993"/>
                    <a:pt x="720" y="993"/>
                    <a:pt x="720" y="993"/>
                  </a:cubicBezTo>
                  <a:cubicBezTo>
                    <a:pt x="734" y="965"/>
                    <a:pt x="734" y="965"/>
                    <a:pt x="734" y="965"/>
                  </a:cubicBezTo>
                  <a:cubicBezTo>
                    <a:pt x="751" y="965"/>
                    <a:pt x="751" y="965"/>
                    <a:pt x="751" y="965"/>
                  </a:cubicBezTo>
                  <a:cubicBezTo>
                    <a:pt x="751" y="955"/>
                    <a:pt x="751" y="955"/>
                    <a:pt x="751" y="955"/>
                  </a:cubicBezTo>
                  <a:cubicBezTo>
                    <a:pt x="789" y="955"/>
                    <a:pt x="789" y="955"/>
                    <a:pt x="789" y="955"/>
                  </a:cubicBezTo>
                  <a:cubicBezTo>
                    <a:pt x="789" y="923"/>
                    <a:pt x="789" y="923"/>
                    <a:pt x="789" y="923"/>
                  </a:cubicBezTo>
                  <a:cubicBezTo>
                    <a:pt x="804" y="923"/>
                    <a:pt x="804" y="923"/>
                    <a:pt x="804" y="923"/>
                  </a:cubicBezTo>
                  <a:cubicBezTo>
                    <a:pt x="780" y="890"/>
                    <a:pt x="780" y="890"/>
                    <a:pt x="780" y="890"/>
                  </a:cubicBezTo>
                  <a:cubicBezTo>
                    <a:pt x="805" y="871"/>
                    <a:pt x="805" y="871"/>
                    <a:pt x="805" y="871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808" y="825"/>
                    <a:pt x="808" y="825"/>
                    <a:pt x="808" y="825"/>
                  </a:cubicBezTo>
                  <a:cubicBezTo>
                    <a:pt x="808" y="799"/>
                    <a:pt x="808" y="799"/>
                    <a:pt x="808" y="799"/>
                  </a:cubicBezTo>
                  <a:cubicBezTo>
                    <a:pt x="763" y="779"/>
                    <a:pt x="763" y="779"/>
                    <a:pt x="763" y="779"/>
                  </a:cubicBezTo>
                  <a:cubicBezTo>
                    <a:pt x="809" y="779"/>
                    <a:pt x="809" y="779"/>
                    <a:pt x="809" y="779"/>
                  </a:cubicBezTo>
                  <a:cubicBezTo>
                    <a:pt x="835" y="726"/>
                    <a:pt x="835" y="726"/>
                    <a:pt x="835" y="726"/>
                  </a:cubicBezTo>
                  <a:cubicBezTo>
                    <a:pt x="806" y="708"/>
                    <a:pt x="806" y="708"/>
                    <a:pt x="806" y="708"/>
                  </a:cubicBezTo>
                  <a:lnTo>
                    <a:pt x="804" y="685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393141" y="2660058"/>
              <a:ext cx="177233" cy="211488"/>
            </a:xfrm>
            <a:custGeom>
              <a:avLst/>
              <a:gdLst>
                <a:gd name="T0" fmla="*/ 420 w 432"/>
                <a:gd name="T1" fmla="*/ 159 h 512"/>
                <a:gd name="T2" fmla="*/ 364 w 432"/>
                <a:gd name="T3" fmla="*/ 39 h 512"/>
                <a:gd name="T4" fmla="*/ 232 w 432"/>
                <a:gd name="T5" fmla="*/ 7 h 512"/>
                <a:gd name="T6" fmla="*/ 208 w 432"/>
                <a:gd name="T7" fmla="*/ 15 h 512"/>
                <a:gd name="T8" fmla="*/ 63 w 432"/>
                <a:gd name="T9" fmla="*/ 30 h 512"/>
                <a:gd name="T10" fmla="*/ 69 w 432"/>
                <a:gd name="T11" fmla="*/ 34 h 512"/>
                <a:gd name="T12" fmla="*/ 35 w 432"/>
                <a:gd name="T13" fmla="*/ 34 h 512"/>
                <a:gd name="T14" fmla="*/ 12 w 432"/>
                <a:gd name="T15" fmla="*/ 66 h 512"/>
                <a:gd name="T16" fmla="*/ 0 w 432"/>
                <a:gd name="T17" fmla="*/ 110 h 512"/>
                <a:gd name="T18" fmla="*/ 32 w 432"/>
                <a:gd name="T19" fmla="*/ 110 h 512"/>
                <a:gd name="T20" fmla="*/ 12 w 432"/>
                <a:gd name="T21" fmla="*/ 142 h 512"/>
                <a:gd name="T22" fmla="*/ 49 w 432"/>
                <a:gd name="T23" fmla="*/ 152 h 512"/>
                <a:gd name="T24" fmla="*/ 76 w 432"/>
                <a:gd name="T25" fmla="*/ 162 h 512"/>
                <a:gd name="T26" fmla="*/ 93 w 432"/>
                <a:gd name="T27" fmla="*/ 207 h 512"/>
                <a:gd name="T28" fmla="*/ 75 w 432"/>
                <a:gd name="T29" fmla="*/ 233 h 512"/>
                <a:gd name="T30" fmla="*/ 71 w 432"/>
                <a:gd name="T31" fmla="*/ 279 h 512"/>
                <a:gd name="T32" fmla="*/ 10 w 432"/>
                <a:gd name="T33" fmla="*/ 313 h 512"/>
                <a:gd name="T34" fmla="*/ 10 w 432"/>
                <a:gd name="T35" fmla="*/ 331 h 512"/>
                <a:gd name="T36" fmla="*/ 72 w 432"/>
                <a:gd name="T37" fmla="*/ 348 h 512"/>
                <a:gd name="T38" fmla="*/ 82 w 432"/>
                <a:gd name="T39" fmla="*/ 373 h 512"/>
                <a:gd name="T40" fmla="*/ 82 w 432"/>
                <a:gd name="T41" fmla="*/ 419 h 512"/>
                <a:gd name="T42" fmla="*/ 138 w 432"/>
                <a:gd name="T43" fmla="*/ 448 h 512"/>
                <a:gd name="T44" fmla="*/ 156 w 432"/>
                <a:gd name="T45" fmla="*/ 416 h 512"/>
                <a:gd name="T46" fmla="*/ 212 w 432"/>
                <a:gd name="T47" fmla="*/ 440 h 512"/>
                <a:gd name="T48" fmla="*/ 199 w 432"/>
                <a:gd name="T49" fmla="*/ 475 h 512"/>
                <a:gd name="T50" fmla="*/ 231 w 432"/>
                <a:gd name="T51" fmla="*/ 495 h 512"/>
                <a:gd name="T52" fmla="*/ 259 w 432"/>
                <a:gd name="T53" fmla="*/ 447 h 512"/>
                <a:gd name="T54" fmla="*/ 313 w 432"/>
                <a:gd name="T55" fmla="*/ 456 h 512"/>
                <a:gd name="T56" fmla="*/ 313 w 432"/>
                <a:gd name="T57" fmla="*/ 432 h 512"/>
                <a:gd name="T58" fmla="*/ 349 w 432"/>
                <a:gd name="T59" fmla="*/ 471 h 512"/>
                <a:gd name="T60" fmla="*/ 349 w 432"/>
                <a:gd name="T61" fmla="*/ 506 h 512"/>
                <a:gd name="T62" fmla="*/ 364 w 432"/>
                <a:gd name="T63" fmla="*/ 512 h 512"/>
                <a:gd name="T64" fmla="*/ 360 w 432"/>
                <a:gd name="T65" fmla="*/ 495 h 512"/>
                <a:gd name="T66" fmla="*/ 420 w 432"/>
                <a:gd name="T67" fmla="*/ 1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512">
                  <a:moveTo>
                    <a:pt x="420" y="159"/>
                  </a:moveTo>
                  <a:cubicBezTo>
                    <a:pt x="424" y="111"/>
                    <a:pt x="408" y="59"/>
                    <a:pt x="364" y="39"/>
                  </a:cubicBezTo>
                  <a:cubicBezTo>
                    <a:pt x="324" y="19"/>
                    <a:pt x="280" y="3"/>
                    <a:pt x="232" y="7"/>
                  </a:cubicBezTo>
                  <a:cubicBezTo>
                    <a:pt x="224" y="7"/>
                    <a:pt x="212" y="19"/>
                    <a:pt x="208" y="15"/>
                  </a:cubicBezTo>
                  <a:cubicBezTo>
                    <a:pt x="155" y="0"/>
                    <a:pt x="112" y="24"/>
                    <a:pt x="63" y="3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82" y="419"/>
                    <a:pt x="82" y="419"/>
                    <a:pt x="82" y="419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56" y="416"/>
                    <a:pt x="156" y="416"/>
                    <a:pt x="156" y="416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199" y="475"/>
                    <a:pt x="199" y="475"/>
                    <a:pt x="199" y="475"/>
                  </a:cubicBezTo>
                  <a:cubicBezTo>
                    <a:pt x="231" y="495"/>
                    <a:pt x="231" y="495"/>
                    <a:pt x="231" y="495"/>
                  </a:cubicBezTo>
                  <a:cubicBezTo>
                    <a:pt x="259" y="447"/>
                    <a:pt x="259" y="447"/>
                    <a:pt x="259" y="44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49" y="471"/>
                    <a:pt x="349" y="471"/>
                    <a:pt x="349" y="471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0" y="507"/>
                    <a:pt x="355" y="503"/>
                    <a:pt x="360" y="495"/>
                  </a:cubicBezTo>
                  <a:cubicBezTo>
                    <a:pt x="432" y="395"/>
                    <a:pt x="416" y="271"/>
                    <a:pt x="420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345482" y="2442612"/>
              <a:ext cx="634465" cy="548082"/>
            </a:xfrm>
            <a:custGeom>
              <a:avLst/>
              <a:gdLst>
                <a:gd name="T0" fmla="*/ 1445 w 1544"/>
                <a:gd name="T1" fmla="*/ 188 h 1330"/>
                <a:gd name="T2" fmla="*/ 1338 w 1544"/>
                <a:gd name="T3" fmla="*/ 249 h 1330"/>
                <a:gd name="T4" fmla="*/ 1260 w 1544"/>
                <a:gd name="T5" fmla="*/ 330 h 1330"/>
                <a:gd name="T6" fmla="*/ 1187 w 1544"/>
                <a:gd name="T7" fmla="*/ 401 h 1330"/>
                <a:gd name="T8" fmla="*/ 1071 w 1544"/>
                <a:gd name="T9" fmla="*/ 512 h 1330"/>
                <a:gd name="T10" fmla="*/ 929 w 1544"/>
                <a:gd name="T11" fmla="*/ 532 h 1330"/>
                <a:gd name="T12" fmla="*/ 891 w 1544"/>
                <a:gd name="T13" fmla="*/ 568 h 1330"/>
                <a:gd name="T14" fmla="*/ 820 w 1544"/>
                <a:gd name="T15" fmla="*/ 512 h 1330"/>
                <a:gd name="T16" fmla="*/ 757 w 1544"/>
                <a:gd name="T17" fmla="*/ 461 h 1330"/>
                <a:gd name="T18" fmla="*/ 560 w 1544"/>
                <a:gd name="T19" fmla="*/ 393 h 1330"/>
                <a:gd name="T20" fmla="*/ 388 w 1544"/>
                <a:gd name="T21" fmla="*/ 327 h 1330"/>
                <a:gd name="T22" fmla="*/ 224 w 1544"/>
                <a:gd name="T23" fmla="*/ 209 h 1330"/>
                <a:gd name="T24" fmla="*/ 184 w 1544"/>
                <a:gd name="T25" fmla="*/ 252 h 1330"/>
                <a:gd name="T26" fmla="*/ 121 w 1544"/>
                <a:gd name="T27" fmla="*/ 234 h 1330"/>
                <a:gd name="T28" fmla="*/ 74 w 1544"/>
                <a:gd name="T29" fmla="*/ 184 h 1330"/>
                <a:gd name="T30" fmla="*/ 63 w 1544"/>
                <a:gd name="T31" fmla="*/ 155 h 1330"/>
                <a:gd name="T32" fmla="*/ 74 w 1544"/>
                <a:gd name="T33" fmla="*/ 88 h 1330"/>
                <a:gd name="T34" fmla="*/ 99 w 1544"/>
                <a:gd name="T35" fmla="*/ 59 h 1330"/>
                <a:gd name="T36" fmla="*/ 30 w 1544"/>
                <a:gd name="T37" fmla="*/ 60 h 1330"/>
                <a:gd name="T38" fmla="*/ 0 w 1544"/>
                <a:gd name="T39" fmla="*/ 176 h 1330"/>
                <a:gd name="T40" fmla="*/ 44 w 1544"/>
                <a:gd name="T41" fmla="*/ 274 h 1330"/>
                <a:gd name="T42" fmla="*/ 99 w 1544"/>
                <a:gd name="T43" fmla="*/ 381 h 1330"/>
                <a:gd name="T44" fmla="*/ 111 w 1544"/>
                <a:gd name="T45" fmla="*/ 448 h 1330"/>
                <a:gd name="T46" fmla="*/ 324 w 1544"/>
                <a:gd name="T47" fmla="*/ 543 h 1330"/>
                <a:gd name="T48" fmla="*/ 476 w 1544"/>
                <a:gd name="T49" fmla="*/ 1023 h 1330"/>
                <a:gd name="T50" fmla="*/ 557 w 1544"/>
                <a:gd name="T51" fmla="*/ 1105 h 1330"/>
                <a:gd name="T52" fmla="*/ 529 w 1544"/>
                <a:gd name="T53" fmla="*/ 1209 h 1330"/>
                <a:gd name="T54" fmla="*/ 552 w 1544"/>
                <a:gd name="T55" fmla="*/ 1298 h 1330"/>
                <a:gd name="T56" fmla="*/ 662 w 1544"/>
                <a:gd name="T57" fmla="*/ 1273 h 1330"/>
                <a:gd name="T58" fmla="*/ 673 w 1544"/>
                <a:gd name="T59" fmla="*/ 1112 h 1330"/>
                <a:gd name="T60" fmla="*/ 777 w 1544"/>
                <a:gd name="T61" fmla="*/ 1041 h 1330"/>
                <a:gd name="T62" fmla="*/ 776 w 1544"/>
                <a:gd name="T63" fmla="*/ 1010 h 1330"/>
                <a:gd name="T64" fmla="*/ 722 w 1544"/>
                <a:gd name="T65" fmla="*/ 1017 h 1330"/>
                <a:gd name="T66" fmla="*/ 661 w 1544"/>
                <a:gd name="T67" fmla="*/ 984 h 1330"/>
                <a:gd name="T68" fmla="*/ 666 w 1544"/>
                <a:gd name="T69" fmla="*/ 839 h 1330"/>
                <a:gd name="T70" fmla="*/ 693 w 1544"/>
                <a:gd name="T71" fmla="*/ 748 h 1330"/>
                <a:gd name="T72" fmla="*/ 781 w 1544"/>
                <a:gd name="T73" fmla="*/ 719 h 1330"/>
                <a:gd name="T74" fmla="*/ 780 w 1544"/>
                <a:gd name="T75" fmla="*/ 803 h 1330"/>
                <a:gd name="T76" fmla="*/ 797 w 1544"/>
                <a:gd name="T77" fmla="*/ 859 h 1330"/>
                <a:gd name="T78" fmla="*/ 824 w 1544"/>
                <a:gd name="T79" fmla="*/ 745 h 1330"/>
                <a:gd name="T80" fmla="*/ 880 w 1544"/>
                <a:gd name="T81" fmla="*/ 717 h 1330"/>
                <a:gd name="T82" fmla="*/ 871 w 1544"/>
                <a:gd name="T83" fmla="*/ 747 h 1330"/>
                <a:gd name="T84" fmla="*/ 987 w 1544"/>
                <a:gd name="T85" fmla="*/ 883 h 1330"/>
                <a:gd name="T86" fmla="*/ 1115 w 1544"/>
                <a:gd name="T87" fmla="*/ 738 h 1330"/>
                <a:gd name="T88" fmla="*/ 1189 w 1544"/>
                <a:gd name="T89" fmla="*/ 669 h 1330"/>
                <a:gd name="T90" fmla="*/ 1202 w 1544"/>
                <a:gd name="T91" fmla="*/ 577 h 1330"/>
                <a:gd name="T92" fmla="*/ 1143 w 1544"/>
                <a:gd name="T93" fmla="*/ 477 h 1330"/>
                <a:gd name="T94" fmla="*/ 1254 w 1544"/>
                <a:gd name="T95" fmla="*/ 580 h 1330"/>
                <a:gd name="T96" fmla="*/ 1206 w 1544"/>
                <a:gd name="T97" fmla="*/ 467 h 1330"/>
                <a:gd name="T98" fmla="*/ 1309 w 1544"/>
                <a:gd name="T99" fmla="*/ 432 h 1330"/>
                <a:gd name="T100" fmla="*/ 1410 w 1544"/>
                <a:gd name="T101" fmla="*/ 363 h 1330"/>
                <a:gd name="T102" fmla="*/ 1470 w 1544"/>
                <a:gd name="T103" fmla="*/ 209 h 1330"/>
                <a:gd name="T104" fmla="*/ 1513 w 1544"/>
                <a:gd name="T105" fmla="*/ 13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4" h="1330">
                  <a:moveTo>
                    <a:pt x="1513" y="135"/>
                  </a:moveTo>
                  <a:cubicBezTo>
                    <a:pt x="1501" y="135"/>
                    <a:pt x="1472" y="126"/>
                    <a:pt x="1465" y="135"/>
                  </a:cubicBezTo>
                  <a:cubicBezTo>
                    <a:pt x="1460" y="143"/>
                    <a:pt x="1480" y="160"/>
                    <a:pt x="1477" y="168"/>
                  </a:cubicBezTo>
                  <a:cubicBezTo>
                    <a:pt x="1474" y="177"/>
                    <a:pt x="1454" y="185"/>
                    <a:pt x="1445" y="188"/>
                  </a:cubicBezTo>
                  <a:cubicBezTo>
                    <a:pt x="1437" y="191"/>
                    <a:pt x="1419" y="190"/>
                    <a:pt x="1412" y="194"/>
                  </a:cubicBezTo>
                  <a:cubicBezTo>
                    <a:pt x="1400" y="200"/>
                    <a:pt x="1386" y="226"/>
                    <a:pt x="1374" y="231"/>
                  </a:cubicBezTo>
                  <a:cubicBezTo>
                    <a:pt x="1367" y="235"/>
                    <a:pt x="1349" y="229"/>
                    <a:pt x="1344" y="234"/>
                  </a:cubicBezTo>
                  <a:cubicBezTo>
                    <a:pt x="1340" y="236"/>
                    <a:pt x="1342" y="247"/>
                    <a:pt x="1338" y="249"/>
                  </a:cubicBezTo>
                  <a:cubicBezTo>
                    <a:pt x="1329" y="256"/>
                    <a:pt x="1300" y="242"/>
                    <a:pt x="1290" y="249"/>
                  </a:cubicBezTo>
                  <a:cubicBezTo>
                    <a:pt x="1283" y="254"/>
                    <a:pt x="1283" y="275"/>
                    <a:pt x="1278" y="282"/>
                  </a:cubicBezTo>
                  <a:cubicBezTo>
                    <a:pt x="1273" y="288"/>
                    <a:pt x="1255" y="290"/>
                    <a:pt x="1253" y="297"/>
                  </a:cubicBezTo>
                  <a:cubicBezTo>
                    <a:pt x="1249" y="305"/>
                    <a:pt x="1264" y="322"/>
                    <a:pt x="1260" y="330"/>
                  </a:cubicBezTo>
                  <a:cubicBezTo>
                    <a:pt x="1257" y="336"/>
                    <a:pt x="1238" y="336"/>
                    <a:pt x="1235" y="343"/>
                  </a:cubicBezTo>
                  <a:cubicBezTo>
                    <a:pt x="1233" y="346"/>
                    <a:pt x="1239" y="352"/>
                    <a:pt x="1237" y="355"/>
                  </a:cubicBezTo>
                  <a:cubicBezTo>
                    <a:pt x="1233" y="364"/>
                    <a:pt x="1209" y="364"/>
                    <a:pt x="1202" y="370"/>
                  </a:cubicBezTo>
                  <a:cubicBezTo>
                    <a:pt x="1196" y="376"/>
                    <a:pt x="1190" y="393"/>
                    <a:pt x="1187" y="401"/>
                  </a:cubicBezTo>
                  <a:cubicBezTo>
                    <a:pt x="1183" y="408"/>
                    <a:pt x="1178" y="424"/>
                    <a:pt x="1174" y="431"/>
                  </a:cubicBezTo>
                  <a:cubicBezTo>
                    <a:pt x="1170" y="440"/>
                    <a:pt x="1161" y="457"/>
                    <a:pt x="1154" y="464"/>
                  </a:cubicBezTo>
                  <a:cubicBezTo>
                    <a:pt x="1143" y="474"/>
                    <a:pt x="1111" y="483"/>
                    <a:pt x="1098" y="492"/>
                  </a:cubicBezTo>
                  <a:cubicBezTo>
                    <a:pt x="1091" y="496"/>
                    <a:pt x="1078" y="509"/>
                    <a:pt x="1071" y="512"/>
                  </a:cubicBezTo>
                  <a:cubicBezTo>
                    <a:pt x="1063" y="514"/>
                    <a:pt x="1025" y="518"/>
                    <a:pt x="1010" y="519"/>
                  </a:cubicBezTo>
                  <a:cubicBezTo>
                    <a:pt x="1000" y="521"/>
                    <a:pt x="977" y="517"/>
                    <a:pt x="971" y="525"/>
                  </a:cubicBezTo>
                  <a:cubicBezTo>
                    <a:pt x="969" y="526"/>
                    <a:pt x="973" y="533"/>
                    <a:pt x="971" y="535"/>
                  </a:cubicBezTo>
                  <a:cubicBezTo>
                    <a:pt x="963" y="542"/>
                    <a:pt x="939" y="534"/>
                    <a:pt x="929" y="532"/>
                  </a:cubicBezTo>
                  <a:cubicBezTo>
                    <a:pt x="922" y="531"/>
                    <a:pt x="910" y="519"/>
                    <a:pt x="904" y="522"/>
                  </a:cubicBezTo>
                  <a:cubicBezTo>
                    <a:pt x="900" y="524"/>
                    <a:pt x="901" y="534"/>
                    <a:pt x="899" y="537"/>
                  </a:cubicBezTo>
                  <a:cubicBezTo>
                    <a:pt x="897" y="540"/>
                    <a:pt x="890" y="542"/>
                    <a:pt x="889" y="545"/>
                  </a:cubicBezTo>
                  <a:cubicBezTo>
                    <a:pt x="887" y="550"/>
                    <a:pt x="896" y="564"/>
                    <a:pt x="891" y="568"/>
                  </a:cubicBezTo>
                  <a:cubicBezTo>
                    <a:pt x="886" y="571"/>
                    <a:pt x="874" y="559"/>
                    <a:pt x="868" y="555"/>
                  </a:cubicBezTo>
                  <a:cubicBezTo>
                    <a:pt x="864" y="552"/>
                    <a:pt x="858" y="542"/>
                    <a:pt x="853" y="540"/>
                  </a:cubicBezTo>
                  <a:cubicBezTo>
                    <a:pt x="846" y="536"/>
                    <a:pt x="826" y="541"/>
                    <a:pt x="820" y="535"/>
                  </a:cubicBezTo>
                  <a:cubicBezTo>
                    <a:pt x="817" y="530"/>
                    <a:pt x="816" y="516"/>
                    <a:pt x="820" y="512"/>
                  </a:cubicBezTo>
                  <a:cubicBezTo>
                    <a:pt x="830" y="503"/>
                    <a:pt x="868" y="529"/>
                    <a:pt x="871" y="517"/>
                  </a:cubicBezTo>
                  <a:cubicBezTo>
                    <a:pt x="874" y="502"/>
                    <a:pt x="823" y="508"/>
                    <a:pt x="813" y="497"/>
                  </a:cubicBezTo>
                  <a:cubicBezTo>
                    <a:pt x="809" y="492"/>
                    <a:pt x="812" y="478"/>
                    <a:pt x="808" y="474"/>
                  </a:cubicBezTo>
                  <a:cubicBezTo>
                    <a:pt x="799" y="465"/>
                    <a:pt x="769" y="467"/>
                    <a:pt x="757" y="461"/>
                  </a:cubicBezTo>
                  <a:cubicBezTo>
                    <a:pt x="748" y="457"/>
                    <a:pt x="734" y="442"/>
                    <a:pt x="724" y="439"/>
                  </a:cubicBezTo>
                  <a:cubicBezTo>
                    <a:pt x="710" y="433"/>
                    <a:pt x="677" y="432"/>
                    <a:pt x="661" y="431"/>
                  </a:cubicBezTo>
                  <a:cubicBezTo>
                    <a:pt x="649" y="430"/>
                    <a:pt x="623" y="433"/>
                    <a:pt x="611" y="429"/>
                  </a:cubicBezTo>
                  <a:cubicBezTo>
                    <a:pt x="596" y="424"/>
                    <a:pt x="574" y="401"/>
                    <a:pt x="560" y="393"/>
                  </a:cubicBezTo>
                  <a:cubicBezTo>
                    <a:pt x="544" y="384"/>
                    <a:pt x="508" y="375"/>
                    <a:pt x="492" y="365"/>
                  </a:cubicBezTo>
                  <a:cubicBezTo>
                    <a:pt x="477" y="357"/>
                    <a:pt x="449" y="335"/>
                    <a:pt x="436" y="322"/>
                  </a:cubicBezTo>
                  <a:cubicBezTo>
                    <a:pt x="432" y="318"/>
                    <a:pt x="427" y="305"/>
                    <a:pt x="421" y="305"/>
                  </a:cubicBezTo>
                  <a:cubicBezTo>
                    <a:pt x="411" y="303"/>
                    <a:pt x="398" y="328"/>
                    <a:pt x="388" y="327"/>
                  </a:cubicBezTo>
                  <a:cubicBezTo>
                    <a:pt x="378" y="326"/>
                    <a:pt x="367" y="303"/>
                    <a:pt x="358" y="297"/>
                  </a:cubicBezTo>
                  <a:cubicBezTo>
                    <a:pt x="345" y="288"/>
                    <a:pt x="316" y="279"/>
                    <a:pt x="302" y="272"/>
                  </a:cubicBezTo>
                  <a:cubicBezTo>
                    <a:pt x="288" y="264"/>
                    <a:pt x="262" y="245"/>
                    <a:pt x="249" y="234"/>
                  </a:cubicBezTo>
                  <a:cubicBezTo>
                    <a:pt x="243" y="228"/>
                    <a:pt x="233" y="206"/>
                    <a:pt x="224" y="209"/>
                  </a:cubicBezTo>
                  <a:cubicBezTo>
                    <a:pt x="218" y="211"/>
                    <a:pt x="225" y="229"/>
                    <a:pt x="222" y="234"/>
                  </a:cubicBezTo>
                  <a:cubicBezTo>
                    <a:pt x="220" y="237"/>
                    <a:pt x="212" y="239"/>
                    <a:pt x="209" y="239"/>
                  </a:cubicBezTo>
                  <a:cubicBezTo>
                    <a:pt x="203" y="239"/>
                    <a:pt x="191" y="231"/>
                    <a:pt x="186" y="234"/>
                  </a:cubicBezTo>
                  <a:cubicBezTo>
                    <a:pt x="183" y="237"/>
                    <a:pt x="187" y="249"/>
                    <a:pt x="184" y="252"/>
                  </a:cubicBezTo>
                  <a:cubicBezTo>
                    <a:pt x="179" y="255"/>
                    <a:pt x="165" y="256"/>
                    <a:pt x="161" y="252"/>
                  </a:cubicBezTo>
                  <a:cubicBezTo>
                    <a:pt x="158" y="249"/>
                    <a:pt x="163" y="239"/>
                    <a:pt x="161" y="236"/>
                  </a:cubicBezTo>
                  <a:cubicBezTo>
                    <a:pt x="158" y="233"/>
                    <a:pt x="146" y="234"/>
                    <a:pt x="141" y="234"/>
                  </a:cubicBezTo>
                  <a:cubicBezTo>
                    <a:pt x="136" y="234"/>
                    <a:pt x="124" y="238"/>
                    <a:pt x="121" y="234"/>
                  </a:cubicBezTo>
                  <a:cubicBezTo>
                    <a:pt x="117" y="227"/>
                    <a:pt x="140" y="209"/>
                    <a:pt x="135" y="203"/>
                  </a:cubicBezTo>
                  <a:cubicBezTo>
                    <a:pt x="129" y="198"/>
                    <a:pt x="113" y="215"/>
                    <a:pt x="105" y="214"/>
                  </a:cubicBezTo>
                  <a:cubicBezTo>
                    <a:pt x="99" y="213"/>
                    <a:pt x="89" y="205"/>
                    <a:pt x="85" y="200"/>
                  </a:cubicBezTo>
                  <a:cubicBezTo>
                    <a:pt x="82" y="197"/>
                    <a:pt x="73" y="189"/>
                    <a:pt x="74" y="184"/>
                  </a:cubicBezTo>
                  <a:cubicBezTo>
                    <a:pt x="75" y="180"/>
                    <a:pt x="89" y="177"/>
                    <a:pt x="88" y="172"/>
                  </a:cubicBezTo>
                  <a:cubicBezTo>
                    <a:pt x="88" y="168"/>
                    <a:pt x="78" y="161"/>
                    <a:pt x="74" y="162"/>
                  </a:cubicBezTo>
                  <a:cubicBezTo>
                    <a:pt x="70" y="162"/>
                    <a:pt x="67" y="175"/>
                    <a:pt x="63" y="174"/>
                  </a:cubicBezTo>
                  <a:cubicBezTo>
                    <a:pt x="58" y="172"/>
                    <a:pt x="62" y="160"/>
                    <a:pt x="63" y="155"/>
                  </a:cubicBezTo>
                  <a:cubicBezTo>
                    <a:pt x="63" y="152"/>
                    <a:pt x="68" y="147"/>
                    <a:pt x="67" y="145"/>
                  </a:cubicBezTo>
                  <a:cubicBezTo>
                    <a:pt x="67" y="138"/>
                    <a:pt x="50" y="129"/>
                    <a:pt x="51" y="122"/>
                  </a:cubicBezTo>
                  <a:cubicBezTo>
                    <a:pt x="53" y="113"/>
                    <a:pt x="79" y="114"/>
                    <a:pt x="82" y="106"/>
                  </a:cubicBezTo>
                  <a:cubicBezTo>
                    <a:pt x="83" y="101"/>
                    <a:pt x="78" y="90"/>
                    <a:pt x="74" y="88"/>
                  </a:cubicBezTo>
                  <a:cubicBezTo>
                    <a:pt x="71" y="85"/>
                    <a:pt x="60" y="91"/>
                    <a:pt x="57" y="88"/>
                  </a:cubicBezTo>
                  <a:cubicBezTo>
                    <a:pt x="52" y="80"/>
                    <a:pt x="59" y="55"/>
                    <a:pt x="67" y="53"/>
                  </a:cubicBezTo>
                  <a:cubicBezTo>
                    <a:pt x="72" y="51"/>
                    <a:pt x="79" y="64"/>
                    <a:pt x="84" y="65"/>
                  </a:cubicBezTo>
                  <a:cubicBezTo>
                    <a:pt x="88" y="66"/>
                    <a:pt x="98" y="63"/>
                    <a:pt x="99" y="59"/>
                  </a:cubicBezTo>
                  <a:cubicBezTo>
                    <a:pt x="104" y="43"/>
                    <a:pt x="66" y="19"/>
                    <a:pt x="60" y="3"/>
                  </a:cubicBezTo>
                  <a:cubicBezTo>
                    <a:pt x="60" y="2"/>
                    <a:pt x="59" y="1"/>
                    <a:pt x="59" y="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84" y="354"/>
                    <a:pt x="84" y="354"/>
                    <a:pt x="84" y="354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1" y="448"/>
                    <a:pt x="111" y="448"/>
                    <a:pt x="111" y="448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32" y="524"/>
                    <a:pt x="132" y="524"/>
                    <a:pt x="132" y="524"/>
                  </a:cubicBezTo>
                  <a:cubicBezTo>
                    <a:pt x="179" y="558"/>
                    <a:pt x="179" y="558"/>
                    <a:pt x="179" y="558"/>
                  </a:cubicBezTo>
                  <a:cubicBezTo>
                    <a:pt x="228" y="552"/>
                    <a:pt x="271" y="528"/>
                    <a:pt x="324" y="543"/>
                  </a:cubicBezTo>
                  <a:cubicBezTo>
                    <a:pt x="328" y="547"/>
                    <a:pt x="340" y="535"/>
                    <a:pt x="348" y="535"/>
                  </a:cubicBezTo>
                  <a:cubicBezTo>
                    <a:pt x="396" y="531"/>
                    <a:pt x="440" y="547"/>
                    <a:pt x="480" y="567"/>
                  </a:cubicBezTo>
                  <a:cubicBezTo>
                    <a:pt x="524" y="587"/>
                    <a:pt x="540" y="639"/>
                    <a:pt x="536" y="687"/>
                  </a:cubicBezTo>
                  <a:cubicBezTo>
                    <a:pt x="532" y="799"/>
                    <a:pt x="548" y="923"/>
                    <a:pt x="476" y="1023"/>
                  </a:cubicBezTo>
                  <a:cubicBezTo>
                    <a:pt x="471" y="1031"/>
                    <a:pt x="476" y="1035"/>
                    <a:pt x="480" y="1040"/>
                  </a:cubicBezTo>
                  <a:cubicBezTo>
                    <a:pt x="519" y="1059"/>
                    <a:pt x="519" y="1059"/>
                    <a:pt x="519" y="1059"/>
                  </a:cubicBezTo>
                  <a:cubicBezTo>
                    <a:pt x="546" y="1044"/>
                    <a:pt x="546" y="1044"/>
                    <a:pt x="546" y="1044"/>
                  </a:cubicBezTo>
                  <a:cubicBezTo>
                    <a:pt x="557" y="1105"/>
                    <a:pt x="557" y="1105"/>
                    <a:pt x="557" y="1105"/>
                  </a:cubicBezTo>
                  <a:cubicBezTo>
                    <a:pt x="520" y="1121"/>
                    <a:pt x="520" y="1121"/>
                    <a:pt x="520" y="1121"/>
                  </a:cubicBezTo>
                  <a:cubicBezTo>
                    <a:pt x="491" y="1121"/>
                    <a:pt x="491" y="1121"/>
                    <a:pt x="491" y="1121"/>
                  </a:cubicBezTo>
                  <a:cubicBezTo>
                    <a:pt x="501" y="1171"/>
                    <a:pt x="501" y="1171"/>
                    <a:pt x="501" y="1171"/>
                  </a:cubicBezTo>
                  <a:cubicBezTo>
                    <a:pt x="529" y="1209"/>
                    <a:pt x="529" y="1209"/>
                    <a:pt x="529" y="1209"/>
                  </a:cubicBezTo>
                  <a:cubicBezTo>
                    <a:pt x="503" y="1247"/>
                    <a:pt x="503" y="1247"/>
                    <a:pt x="503" y="1247"/>
                  </a:cubicBezTo>
                  <a:cubicBezTo>
                    <a:pt x="537" y="1267"/>
                    <a:pt x="537" y="1267"/>
                    <a:pt x="537" y="1267"/>
                  </a:cubicBezTo>
                  <a:cubicBezTo>
                    <a:pt x="537" y="1285"/>
                    <a:pt x="537" y="1285"/>
                    <a:pt x="537" y="1285"/>
                  </a:cubicBezTo>
                  <a:cubicBezTo>
                    <a:pt x="552" y="1298"/>
                    <a:pt x="552" y="1298"/>
                    <a:pt x="552" y="1298"/>
                  </a:cubicBezTo>
                  <a:cubicBezTo>
                    <a:pt x="565" y="1281"/>
                    <a:pt x="565" y="1281"/>
                    <a:pt x="565" y="1281"/>
                  </a:cubicBezTo>
                  <a:cubicBezTo>
                    <a:pt x="633" y="1330"/>
                    <a:pt x="633" y="1330"/>
                    <a:pt x="633" y="1330"/>
                  </a:cubicBezTo>
                  <a:cubicBezTo>
                    <a:pt x="648" y="1298"/>
                    <a:pt x="648" y="1298"/>
                    <a:pt x="648" y="1298"/>
                  </a:cubicBezTo>
                  <a:cubicBezTo>
                    <a:pt x="662" y="1273"/>
                    <a:pt x="662" y="1273"/>
                    <a:pt x="662" y="1273"/>
                  </a:cubicBezTo>
                  <a:cubicBezTo>
                    <a:pt x="646" y="1252"/>
                    <a:pt x="646" y="1252"/>
                    <a:pt x="646" y="1252"/>
                  </a:cubicBezTo>
                  <a:cubicBezTo>
                    <a:pt x="628" y="1212"/>
                    <a:pt x="628" y="1212"/>
                    <a:pt x="628" y="1212"/>
                  </a:cubicBezTo>
                  <a:cubicBezTo>
                    <a:pt x="663" y="1156"/>
                    <a:pt x="663" y="1156"/>
                    <a:pt x="663" y="1156"/>
                  </a:cubicBezTo>
                  <a:cubicBezTo>
                    <a:pt x="673" y="1112"/>
                    <a:pt x="673" y="1112"/>
                    <a:pt x="673" y="1112"/>
                  </a:cubicBezTo>
                  <a:cubicBezTo>
                    <a:pt x="724" y="1144"/>
                    <a:pt x="724" y="1144"/>
                    <a:pt x="724" y="1144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804" y="1103"/>
                    <a:pt x="804" y="1103"/>
                    <a:pt x="804" y="1103"/>
                  </a:cubicBezTo>
                  <a:cubicBezTo>
                    <a:pt x="777" y="1041"/>
                    <a:pt x="777" y="1041"/>
                    <a:pt x="777" y="1041"/>
                  </a:cubicBezTo>
                  <a:cubicBezTo>
                    <a:pt x="803" y="1022"/>
                    <a:pt x="803" y="1022"/>
                    <a:pt x="803" y="1022"/>
                  </a:cubicBezTo>
                  <a:cubicBezTo>
                    <a:pt x="786" y="990"/>
                    <a:pt x="786" y="990"/>
                    <a:pt x="786" y="990"/>
                  </a:cubicBezTo>
                  <a:cubicBezTo>
                    <a:pt x="783" y="972"/>
                    <a:pt x="783" y="972"/>
                    <a:pt x="783" y="972"/>
                  </a:cubicBezTo>
                  <a:cubicBezTo>
                    <a:pt x="776" y="1010"/>
                    <a:pt x="776" y="1010"/>
                    <a:pt x="776" y="1010"/>
                  </a:cubicBezTo>
                  <a:cubicBezTo>
                    <a:pt x="742" y="1032"/>
                    <a:pt x="742" y="1032"/>
                    <a:pt x="742" y="1032"/>
                  </a:cubicBezTo>
                  <a:cubicBezTo>
                    <a:pt x="746" y="965"/>
                    <a:pt x="746" y="965"/>
                    <a:pt x="746" y="965"/>
                  </a:cubicBezTo>
                  <a:cubicBezTo>
                    <a:pt x="702" y="976"/>
                    <a:pt x="702" y="976"/>
                    <a:pt x="702" y="976"/>
                  </a:cubicBezTo>
                  <a:cubicBezTo>
                    <a:pt x="722" y="1017"/>
                    <a:pt x="722" y="1017"/>
                    <a:pt x="722" y="1017"/>
                  </a:cubicBezTo>
                  <a:cubicBezTo>
                    <a:pt x="701" y="1053"/>
                    <a:pt x="701" y="1053"/>
                    <a:pt x="701" y="1053"/>
                  </a:cubicBezTo>
                  <a:cubicBezTo>
                    <a:pt x="646" y="1051"/>
                    <a:pt x="646" y="1051"/>
                    <a:pt x="646" y="1051"/>
                  </a:cubicBezTo>
                  <a:cubicBezTo>
                    <a:pt x="661" y="1003"/>
                    <a:pt x="661" y="1003"/>
                    <a:pt x="661" y="1003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15" y="998"/>
                    <a:pt x="615" y="998"/>
                    <a:pt x="615" y="998"/>
                  </a:cubicBezTo>
                  <a:cubicBezTo>
                    <a:pt x="617" y="947"/>
                    <a:pt x="617" y="947"/>
                    <a:pt x="617" y="947"/>
                  </a:cubicBezTo>
                  <a:cubicBezTo>
                    <a:pt x="668" y="904"/>
                    <a:pt x="668" y="904"/>
                    <a:pt x="668" y="904"/>
                  </a:cubicBezTo>
                  <a:cubicBezTo>
                    <a:pt x="666" y="839"/>
                    <a:pt x="666" y="839"/>
                    <a:pt x="666" y="839"/>
                  </a:cubicBezTo>
                  <a:cubicBezTo>
                    <a:pt x="675" y="803"/>
                    <a:pt x="675" y="803"/>
                    <a:pt x="675" y="803"/>
                  </a:cubicBezTo>
                  <a:cubicBezTo>
                    <a:pt x="688" y="803"/>
                    <a:pt x="688" y="803"/>
                    <a:pt x="688" y="803"/>
                  </a:cubicBezTo>
                  <a:cubicBezTo>
                    <a:pt x="673" y="780"/>
                    <a:pt x="673" y="780"/>
                    <a:pt x="673" y="780"/>
                  </a:cubicBezTo>
                  <a:cubicBezTo>
                    <a:pt x="693" y="748"/>
                    <a:pt x="693" y="748"/>
                    <a:pt x="693" y="748"/>
                  </a:cubicBezTo>
                  <a:cubicBezTo>
                    <a:pt x="716" y="677"/>
                    <a:pt x="716" y="677"/>
                    <a:pt x="716" y="677"/>
                  </a:cubicBezTo>
                  <a:cubicBezTo>
                    <a:pt x="747" y="705"/>
                    <a:pt x="747" y="705"/>
                    <a:pt x="747" y="705"/>
                  </a:cubicBezTo>
                  <a:cubicBezTo>
                    <a:pt x="775" y="705"/>
                    <a:pt x="775" y="705"/>
                    <a:pt x="775" y="705"/>
                  </a:cubicBezTo>
                  <a:cubicBezTo>
                    <a:pt x="781" y="719"/>
                    <a:pt x="781" y="719"/>
                    <a:pt x="781" y="719"/>
                  </a:cubicBezTo>
                  <a:cubicBezTo>
                    <a:pt x="761" y="731"/>
                    <a:pt x="761" y="731"/>
                    <a:pt x="761" y="731"/>
                  </a:cubicBezTo>
                  <a:cubicBezTo>
                    <a:pt x="816" y="765"/>
                    <a:pt x="816" y="765"/>
                    <a:pt x="816" y="765"/>
                  </a:cubicBezTo>
                  <a:cubicBezTo>
                    <a:pt x="780" y="788"/>
                    <a:pt x="780" y="788"/>
                    <a:pt x="780" y="788"/>
                  </a:cubicBezTo>
                  <a:cubicBezTo>
                    <a:pt x="780" y="803"/>
                    <a:pt x="780" y="803"/>
                    <a:pt x="780" y="803"/>
                  </a:cubicBezTo>
                  <a:cubicBezTo>
                    <a:pt x="768" y="815"/>
                    <a:pt x="768" y="815"/>
                    <a:pt x="768" y="815"/>
                  </a:cubicBezTo>
                  <a:cubicBezTo>
                    <a:pt x="775" y="813"/>
                    <a:pt x="782" y="813"/>
                    <a:pt x="788" y="816"/>
                  </a:cubicBezTo>
                  <a:cubicBezTo>
                    <a:pt x="794" y="819"/>
                    <a:pt x="797" y="826"/>
                    <a:pt x="797" y="835"/>
                  </a:cubicBezTo>
                  <a:cubicBezTo>
                    <a:pt x="797" y="859"/>
                    <a:pt x="797" y="859"/>
                    <a:pt x="797" y="859"/>
                  </a:cubicBezTo>
                  <a:cubicBezTo>
                    <a:pt x="805" y="851"/>
                    <a:pt x="805" y="851"/>
                    <a:pt x="805" y="851"/>
                  </a:cubicBezTo>
                  <a:cubicBezTo>
                    <a:pt x="805" y="800"/>
                    <a:pt x="805" y="800"/>
                    <a:pt x="805" y="800"/>
                  </a:cubicBezTo>
                  <a:cubicBezTo>
                    <a:pt x="824" y="781"/>
                    <a:pt x="824" y="781"/>
                    <a:pt x="824" y="781"/>
                  </a:cubicBezTo>
                  <a:cubicBezTo>
                    <a:pt x="824" y="745"/>
                    <a:pt x="824" y="745"/>
                    <a:pt x="824" y="745"/>
                  </a:cubicBezTo>
                  <a:cubicBezTo>
                    <a:pt x="783" y="725"/>
                    <a:pt x="783" y="725"/>
                    <a:pt x="783" y="725"/>
                  </a:cubicBezTo>
                  <a:cubicBezTo>
                    <a:pt x="810" y="694"/>
                    <a:pt x="810" y="694"/>
                    <a:pt x="810" y="694"/>
                  </a:cubicBezTo>
                  <a:cubicBezTo>
                    <a:pt x="827" y="679"/>
                    <a:pt x="827" y="679"/>
                    <a:pt x="827" y="679"/>
                  </a:cubicBezTo>
                  <a:cubicBezTo>
                    <a:pt x="880" y="717"/>
                    <a:pt x="880" y="717"/>
                    <a:pt x="880" y="717"/>
                  </a:cubicBezTo>
                  <a:cubicBezTo>
                    <a:pt x="854" y="749"/>
                    <a:pt x="854" y="749"/>
                    <a:pt x="854" y="749"/>
                  </a:cubicBezTo>
                  <a:cubicBezTo>
                    <a:pt x="863" y="788"/>
                    <a:pt x="863" y="788"/>
                    <a:pt x="863" y="788"/>
                  </a:cubicBezTo>
                  <a:cubicBezTo>
                    <a:pt x="871" y="794"/>
                    <a:pt x="871" y="794"/>
                    <a:pt x="871" y="794"/>
                  </a:cubicBezTo>
                  <a:cubicBezTo>
                    <a:pt x="871" y="747"/>
                    <a:pt x="871" y="747"/>
                    <a:pt x="871" y="747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8" y="810"/>
                    <a:pt x="928" y="810"/>
                    <a:pt x="928" y="810"/>
                  </a:cubicBezTo>
                  <a:cubicBezTo>
                    <a:pt x="951" y="897"/>
                    <a:pt x="951" y="897"/>
                    <a:pt x="951" y="897"/>
                  </a:cubicBezTo>
                  <a:cubicBezTo>
                    <a:pt x="987" y="883"/>
                    <a:pt x="987" y="883"/>
                    <a:pt x="987" y="883"/>
                  </a:cubicBezTo>
                  <a:cubicBezTo>
                    <a:pt x="1051" y="847"/>
                    <a:pt x="1051" y="847"/>
                    <a:pt x="1051" y="847"/>
                  </a:cubicBezTo>
                  <a:cubicBezTo>
                    <a:pt x="1096" y="828"/>
                    <a:pt x="1096" y="828"/>
                    <a:pt x="1096" y="828"/>
                  </a:cubicBezTo>
                  <a:cubicBezTo>
                    <a:pt x="1115" y="806"/>
                    <a:pt x="1115" y="806"/>
                    <a:pt x="1115" y="806"/>
                  </a:cubicBezTo>
                  <a:cubicBezTo>
                    <a:pt x="1115" y="738"/>
                    <a:pt x="1115" y="738"/>
                    <a:pt x="1115" y="738"/>
                  </a:cubicBezTo>
                  <a:cubicBezTo>
                    <a:pt x="1170" y="705"/>
                    <a:pt x="1170" y="705"/>
                    <a:pt x="1170" y="705"/>
                  </a:cubicBezTo>
                  <a:cubicBezTo>
                    <a:pt x="1188" y="696"/>
                    <a:pt x="1188" y="696"/>
                    <a:pt x="1188" y="696"/>
                  </a:cubicBezTo>
                  <a:cubicBezTo>
                    <a:pt x="1179" y="684"/>
                    <a:pt x="1179" y="684"/>
                    <a:pt x="1179" y="684"/>
                  </a:cubicBezTo>
                  <a:cubicBezTo>
                    <a:pt x="1189" y="669"/>
                    <a:pt x="1189" y="669"/>
                    <a:pt x="1189" y="669"/>
                  </a:cubicBezTo>
                  <a:cubicBezTo>
                    <a:pt x="1189" y="638"/>
                    <a:pt x="1189" y="638"/>
                    <a:pt x="1189" y="638"/>
                  </a:cubicBezTo>
                  <a:cubicBezTo>
                    <a:pt x="1210" y="621"/>
                    <a:pt x="1210" y="621"/>
                    <a:pt x="1210" y="621"/>
                  </a:cubicBezTo>
                  <a:cubicBezTo>
                    <a:pt x="1193" y="609"/>
                    <a:pt x="1193" y="609"/>
                    <a:pt x="1193" y="609"/>
                  </a:cubicBezTo>
                  <a:cubicBezTo>
                    <a:pt x="1202" y="577"/>
                    <a:pt x="1202" y="577"/>
                    <a:pt x="1202" y="577"/>
                  </a:cubicBezTo>
                  <a:cubicBezTo>
                    <a:pt x="1170" y="554"/>
                    <a:pt x="1170" y="554"/>
                    <a:pt x="1170" y="554"/>
                  </a:cubicBezTo>
                  <a:cubicBezTo>
                    <a:pt x="1137" y="504"/>
                    <a:pt x="1137" y="504"/>
                    <a:pt x="1137" y="504"/>
                  </a:cubicBezTo>
                  <a:cubicBezTo>
                    <a:pt x="1166" y="504"/>
                    <a:pt x="1166" y="504"/>
                    <a:pt x="1166" y="504"/>
                  </a:cubicBezTo>
                  <a:cubicBezTo>
                    <a:pt x="1143" y="477"/>
                    <a:pt x="1143" y="477"/>
                    <a:pt x="1143" y="477"/>
                  </a:cubicBezTo>
                  <a:cubicBezTo>
                    <a:pt x="1178" y="477"/>
                    <a:pt x="1178" y="477"/>
                    <a:pt x="1178" y="477"/>
                  </a:cubicBezTo>
                  <a:cubicBezTo>
                    <a:pt x="1219" y="519"/>
                    <a:pt x="1219" y="519"/>
                    <a:pt x="1219" y="519"/>
                  </a:cubicBezTo>
                  <a:cubicBezTo>
                    <a:pt x="1236" y="580"/>
                    <a:pt x="1236" y="580"/>
                    <a:pt x="1236" y="580"/>
                  </a:cubicBezTo>
                  <a:cubicBezTo>
                    <a:pt x="1254" y="580"/>
                    <a:pt x="1254" y="580"/>
                    <a:pt x="1254" y="580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33" y="539"/>
                    <a:pt x="1233" y="539"/>
                    <a:pt x="1233" y="539"/>
                  </a:cubicBezTo>
                  <a:cubicBezTo>
                    <a:pt x="1242" y="483"/>
                    <a:pt x="1242" y="483"/>
                    <a:pt x="1242" y="483"/>
                  </a:cubicBezTo>
                  <a:cubicBezTo>
                    <a:pt x="1206" y="467"/>
                    <a:pt x="1206" y="467"/>
                    <a:pt x="1206" y="467"/>
                  </a:cubicBezTo>
                  <a:cubicBezTo>
                    <a:pt x="1258" y="448"/>
                    <a:pt x="1258" y="448"/>
                    <a:pt x="1258" y="448"/>
                  </a:cubicBezTo>
                  <a:cubicBezTo>
                    <a:pt x="1284" y="472"/>
                    <a:pt x="1284" y="472"/>
                    <a:pt x="1284" y="472"/>
                  </a:cubicBezTo>
                  <a:cubicBezTo>
                    <a:pt x="1284" y="451"/>
                    <a:pt x="1284" y="451"/>
                    <a:pt x="1284" y="451"/>
                  </a:cubicBezTo>
                  <a:cubicBezTo>
                    <a:pt x="1309" y="432"/>
                    <a:pt x="1309" y="432"/>
                    <a:pt x="1309" y="432"/>
                  </a:cubicBezTo>
                  <a:cubicBezTo>
                    <a:pt x="1309" y="423"/>
                    <a:pt x="1309" y="423"/>
                    <a:pt x="1309" y="423"/>
                  </a:cubicBezTo>
                  <a:cubicBezTo>
                    <a:pt x="1319" y="406"/>
                    <a:pt x="1319" y="406"/>
                    <a:pt x="1319" y="406"/>
                  </a:cubicBezTo>
                  <a:cubicBezTo>
                    <a:pt x="1363" y="377"/>
                    <a:pt x="1363" y="377"/>
                    <a:pt x="1363" y="377"/>
                  </a:cubicBezTo>
                  <a:cubicBezTo>
                    <a:pt x="1410" y="363"/>
                    <a:pt x="1410" y="363"/>
                    <a:pt x="1410" y="363"/>
                  </a:cubicBezTo>
                  <a:cubicBezTo>
                    <a:pt x="1410" y="314"/>
                    <a:pt x="1410" y="314"/>
                    <a:pt x="1410" y="314"/>
                  </a:cubicBezTo>
                  <a:cubicBezTo>
                    <a:pt x="1454" y="294"/>
                    <a:pt x="1454" y="294"/>
                    <a:pt x="1454" y="294"/>
                  </a:cubicBezTo>
                  <a:cubicBezTo>
                    <a:pt x="1470" y="253"/>
                    <a:pt x="1470" y="253"/>
                    <a:pt x="1470" y="253"/>
                  </a:cubicBezTo>
                  <a:cubicBezTo>
                    <a:pt x="1470" y="209"/>
                    <a:pt x="1470" y="209"/>
                    <a:pt x="1470" y="209"/>
                  </a:cubicBezTo>
                  <a:cubicBezTo>
                    <a:pt x="1490" y="182"/>
                    <a:pt x="1490" y="182"/>
                    <a:pt x="1490" y="182"/>
                  </a:cubicBezTo>
                  <a:cubicBezTo>
                    <a:pt x="1544" y="173"/>
                    <a:pt x="1544" y="173"/>
                    <a:pt x="1544" y="173"/>
                  </a:cubicBezTo>
                  <a:cubicBezTo>
                    <a:pt x="1544" y="135"/>
                    <a:pt x="1544" y="135"/>
                    <a:pt x="1544" y="135"/>
                  </a:cubicBezTo>
                  <a:cubicBezTo>
                    <a:pt x="1533" y="135"/>
                    <a:pt x="1520" y="135"/>
                    <a:pt x="1513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737181" y="2497719"/>
              <a:ext cx="372339" cy="516805"/>
            </a:xfrm>
            <a:custGeom>
              <a:avLst/>
              <a:gdLst>
                <a:gd name="T0" fmla="*/ 878 w 905"/>
                <a:gd name="T1" fmla="*/ 106 h 1258"/>
                <a:gd name="T2" fmla="*/ 823 w 905"/>
                <a:gd name="T3" fmla="*/ 81 h 1258"/>
                <a:gd name="T4" fmla="*/ 749 w 905"/>
                <a:gd name="T5" fmla="*/ 53 h 1258"/>
                <a:gd name="T6" fmla="*/ 757 w 905"/>
                <a:gd name="T7" fmla="*/ 15 h 1258"/>
                <a:gd name="T8" fmla="*/ 674 w 905"/>
                <a:gd name="T9" fmla="*/ 2 h 1258"/>
                <a:gd name="T10" fmla="*/ 598 w 905"/>
                <a:gd name="T11" fmla="*/ 2 h 1258"/>
                <a:gd name="T12" fmla="*/ 542 w 905"/>
                <a:gd name="T13" fmla="*/ 56 h 1258"/>
                <a:gd name="T14" fmla="*/ 524 w 905"/>
                <a:gd name="T15" fmla="*/ 121 h 1258"/>
                <a:gd name="T16" fmla="*/ 465 w 905"/>
                <a:gd name="T17" fmla="*/ 186 h 1258"/>
                <a:gd name="T18" fmla="*/ 412 w 905"/>
                <a:gd name="T19" fmla="*/ 251 h 1258"/>
                <a:gd name="T20" fmla="*/ 363 w 905"/>
                <a:gd name="T21" fmla="*/ 292 h 1258"/>
                <a:gd name="T22" fmla="*/ 339 w 905"/>
                <a:gd name="T23" fmla="*/ 321 h 1258"/>
                <a:gd name="T24" fmla="*/ 304 w 905"/>
                <a:gd name="T25" fmla="*/ 324 h 1258"/>
                <a:gd name="T26" fmla="*/ 297 w 905"/>
                <a:gd name="T27" fmla="*/ 346 h 1258"/>
                <a:gd name="T28" fmla="*/ 308 w 905"/>
                <a:gd name="T29" fmla="*/ 422 h 1258"/>
                <a:gd name="T30" fmla="*/ 277 w 905"/>
                <a:gd name="T31" fmla="*/ 454 h 1258"/>
                <a:gd name="T32" fmla="*/ 222 w 905"/>
                <a:gd name="T33" fmla="*/ 352 h 1258"/>
                <a:gd name="T34" fmla="*/ 229 w 905"/>
                <a:gd name="T35" fmla="*/ 378 h 1258"/>
                <a:gd name="T36" fmla="*/ 202 w 905"/>
                <a:gd name="T37" fmla="*/ 384 h 1258"/>
                <a:gd name="T38" fmla="*/ 258 w 905"/>
                <a:gd name="T39" fmla="*/ 441 h 1258"/>
                <a:gd name="T40" fmla="*/ 269 w 905"/>
                <a:gd name="T41" fmla="*/ 488 h 1258"/>
                <a:gd name="T42" fmla="*/ 244 w 905"/>
                <a:gd name="T43" fmla="*/ 539 h 1258"/>
                <a:gd name="T44" fmla="*/ 246 w 905"/>
                <a:gd name="T45" fmla="*/ 565 h 1258"/>
                <a:gd name="T46" fmla="*/ 170 w 905"/>
                <a:gd name="T47" fmla="*/ 610 h 1258"/>
                <a:gd name="T48" fmla="*/ 148 w 905"/>
                <a:gd name="T49" fmla="*/ 702 h 1258"/>
                <a:gd name="T50" fmla="*/ 37 w 905"/>
                <a:gd name="T51" fmla="*/ 757 h 1258"/>
                <a:gd name="T52" fmla="*/ 16 w 905"/>
                <a:gd name="T53" fmla="*/ 829 h 1258"/>
                <a:gd name="T54" fmla="*/ 22 w 905"/>
                <a:gd name="T55" fmla="*/ 881 h 1258"/>
                <a:gd name="T56" fmla="*/ 70 w 905"/>
                <a:gd name="T57" fmla="*/ 913 h 1258"/>
                <a:gd name="T58" fmla="*/ 105 w 905"/>
                <a:gd name="T59" fmla="*/ 934 h 1258"/>
                <a:gd name="T60" fmla="*/ 110 w 905"/>
                <a:gd name="T61" fmla="*/ 984 h 1258"/>
                <a:gd name="T62" fmla="*/ 173 w 905"/>
                <a:gd name="T63" fmla="*/ 1058 h 1258"/>
                <a:gd name="T64" fmla="*/ 193 w 905"/>
                <a:gd name="T65" fmla="*/ 1082 h 1258"/>
                <a:gd name="T66" fmla="*/ 212 w 905"/>
                <a:gd name="T67" fmla="*/ 1112 h 1258"/>
                <a:gd name="T68" fmla="*/ 250 w 905"/>
                <a:gd name="T69" fmla="*/ 1121 h 1258"/>
                <a:gd name="T70" fmla="*/ 267 w 905"/>
                <a:gd name="T71" fmla="*/ 1145 h 1258"/>
                <a:gd name="T72" fmla="*/ 301 w 905"/>
                <a:gd name="T73" fmla="*/ 1165 h 1258"/>
                <a:gd name="T74" fmla="*/ 349 w 905"/>
                <a:gd name="T75" fmla="*/ 1193 h 1258"/>
                <a:gd name="T76" fmla="*/ 427 w 905"/>
                <a:gd name="T77" fmla="*/ 1201 h 1258"/>
                <a:gd name="T78" fmla="*/ 455 w 905"/>
                <a:gd name="T79" fmla="*/ 1258 h 1258"/>
                <a:gd name="T80" fmla="*/ 461 w 905"/>
                <a:gd name="T81" fmla="*/ 1248 h 1258"/>
                <a:gd name="T82" fmla="*/ 464 w 905"/>
                <a:gd name="T83" fmla="*/ 1180 h 1258"/>
                <a:gd name="T84" fmla="*/ 479 w 905"/>
                <a:gd name="T85" fmla="*/ 1094 h 1258"/>
                <a:gd name="T86" fmla="*/ 479 w 905"/>
                <a:gd name="T87" fmla="*/ 1051 h 1258"/>
                <a:gd name="T88" fmla="*/ 514 w 905"/>
                <a:gd name="T89" fmla="*/ 995 h 1258"/>
                <a:gd name="T90" fmla="*/ 567 w 905"/>
                <a:gd name="T91" fmla="*/ 1016 h 1258"/>
                <a:gd name="T92" fmla="*/ 631 w 905"/>
                <a:gd name="T93" fmla="*/ 960 h 1258"/>
                <a:gd name="T94" fmla="*/ 679 w 905"/>
                <a:gd name="T95" fmla="*/ 904 h 1258"/>
                <a:gd name="T96" fmla="*/ 724 w 905"/>
                <a:gd name="T97" fmla="*/ 867 h 1258"/>
                <a:gd name="T98" fmla="*/ 724 w 905"/>
                <a:gd name="T99" fmla="*/ 811 h 1258"/>
                <a:gd name="T100" fmla="*/ 764 w 905"/>
                <a:gd name="T101" fmla="*/ 771 h 1258"/>
                <a:gd name="T102" fmla="*/ 764 w 905"/>
                <a:gd name="T103" fmla="*/ 725 h 1258"/>
                <a:gd name="T104" fmla="*/ 749 w 905"/>
                <a:gd name="T105" fmla="*/ 707 h 1258"/>
                <a:gd name="T106" fmla="*/ 764 w 905"/>
                <a:gd name="T107" fmla="*/ 634 h 1258"/>
                <a:gd name="T108" fmla="*/ 747 w 905"/>
                <a:gd name="T109" fmla="*/ 586 h 1258"/>
                <a:gd name="T110" fmla="*/ 747 w 905"/>
                <a:gd name="T111" fmla="*/ 531 h 1258"/>
                <a:gd name="T112" fmla="*/ 764 w 905"/>
                <a:gd name="T113" fmla="*/ 442 h 1258"/>
                <a:gd name="T114" fmla="*/ 792 w 905"/>
                <a:gd name="T115" fmla="*/ 379 h 1258"/>
                <a:gd name="T116" fmla="*/ 802 w 905"/>
                <a:gd name="T117" fmla="*/ 306 h 1258"/>
                <a:gd name="T118" fmla="*/ 840 w 905"/>
                <a:gd name="T119" fmla="*/ 248 h 1258"/>
                <a:gd name="T120" fmla="*/ 878 w 905"/>
                <a:gd name="T121" fmla="*/ 16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5" h="1258">
                  <a:moveTo>
                    <a:pt x="903" y="126"/>
                  </a:moveTo>
                  <a:cubicBezTo>
                    <a:pt x="902" y="118"/>
                    <a:pt x="884" y="112"/>
                    <a:pt x="878" y="106"/>
                  </a:cubicBezTo>
                  <a:cubicBezTo>
                    <a:pt x="873" y="100"/>
                    <a:pt x="867" y="84"/>
                    <a:pt x="860" y="81"/>
                  </a:cubicBezTo>
                  <a:cubicBezTo>
                    <a:pt x="852" y="76"/>
                    <a:pt x="832" y="81"/>
                    <a:pt x="823" y="81"/>
                  </a:cubicBezTo>
                  <a:cubicBezTo>
                    <a:pt x="813" y="81"/>
                    <a:pt x="794" y="84"/>
                    <a:pt x="785" y="81"/>
                  </a:cubicBezTo>
                  <a:cubicBezTo>
                    <a:pt x="774" y="77"/>
                    <a:pt x="758" y="60"/>
                    <a:pt x="749" y="53"/>
                  </a:cubicBezTo>
                  <a:cubicBezTo>
                    <a:pt x="742" y="47"/>
                    <a:pt x="720" y="39"/>
                    <a:pt x="722" y="30"/>
                  </a:cubicBezTo>
                  <a:cubicBezTo>
                    <a:pt x="723" y="21"/>
                    <a:pt x="758" y="25"/>
                    <a:pt x="757" y="15"/>
                  </a:cubicBezTo>
                  <a:cubicBezTo>
                    <a:pt x="755" y="0"/>
                    <a:pt x="712" y="4"/>
                    <a:pt x="696" y="2"/>
                  </a:cubicBezTo>
                  <a:cubicBezTo>
                    <a:pt x="691" y="2"/>
                    <a:pt x="679" y="2"/>
                    <a:pt x="674" y="2"/>
                  </a:cubicBezTo>
                  <a:cubicBezTo>
                    <a:pt x="657" y="2"/>
                    <a:pt x="624" y="2"/>
                    <a:pt x="608" y="2"/>
                  </a:cubicBezTo>
                  <a:cubicBezTo>
                    <a:pt x="605" y="2"/>
                    <a:pt x="602" y="2"/>
                    <a:pt x="598" y="2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121"/>
                    <a:pt x="524" y="121"/>
                    <a:pt x="524" y="121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65" y="186"/>
                    <a:pt x="465" y="186"/>
                    <a:pt x="465" y="186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12" y="251"/>
                    <a:pt x="412" y="251"/>
                    <a:pt x="412" y="251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63" y="292"/>
                    <a:pt x="363" y="292"/>
                    <a:pt x="363" y="292"/>
                  </a:cubicBezTo>
                  <a:cubicBezTo>
                    <a:pt x="363" y="302"/>
                    <a:pt x="363" y="302"/>
                    <a:pt x="363" y="302"/>
                  </a:cubicBezTo>
                  <a:cubicBezTo>
                    <a:pt x="339" y="321"/>
                    <a:pt x="339" y="321"/>
                    <a:pt x="339" y="321"/>
                  </a:cubicBezTo>
                  <a:cubicBezTo>
                    <a:pt x="339" y="357"/>
                    <a:pt x="339" y="357"/>
                    <a:pt x="339" y="357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8" y="454"/>
                    <a:pt x="308" y="454"/>
                    <a:pt x="30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07" y="352"/>
                    <a:pt x="207" y="352"/>
                    <a:pt x="207" y="352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39"/>
                    <a:pt x="244" y="539"/>
                    <a:pt x="244" y="539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46" y="565"/>
                    <a:pt x="246" y="565"/>
                    <a:pt x="246" y="565"/>
                  </a:cubicBezTo>
                  <a:cubicBezTo>
                    <a:pt x="221" y="579"/>
                    <a:pt x="221" y="579"/>
                    <a:pt x="221" y="579"/>
                  </a:cubicBezTo>
                  <a:cubicBezTo>
                    <a:pt x="170" y="610"/>
                    <a:pt x="170" y="610"/>
                    <a:pt x="170" y="610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48" y="702"/>
                    <a:pt x="148" y="702"/>
                    <a:pt x="148" y="702"/>
                  </a:cubicBezTo>
                  <a:cubicBezTo>
                    <a:pt x="102" y="721"/>
                    <a:pt x="102" y="721"/>
                    <a:pt x="102" y="721"/>
                  </a:cubicBezTo>
                  <a:cubicBezTo>
                    <a:pt x="37" y="757"/>
                    <a:pt x="37" y="757"/>
                    <a:pt x="37" y="757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16" y="829"/>
                    <a:pt x="16" y="829"/>
                    <a:pt x="16" y="829"/>
                  </a:cubicBezTo>
                  <a:cubicBezTo>
                    <a:pt x="43" y="841"/>
                    <a:pt x="43" y="841"/>
                    <a:pt x="43" y="841"/>
                  </a:cubicBezTo>
                  <a:cubicBezTo>
                    <a:pt x="22" y="881"/>
                    <a:pt x="22" y="881"/>
                    <a:pt x="22" y="881"/>
                  </a:cubicBezTo>
                  <a:cubicBezTo>
                    <a:pt x="31" y="909"/>
                    <a:pt x="31" y="909"/>
                    <a:pt x="31" y="909"/>
                  </a:cubicBezTo>
                  <a:cubicBezTo>
                    <a:pt x="70" y="913"/>
                    <a:pt x="70" y="913"/>
                    <a:pt x="70" y="913"/>
                  </a:cubicBezTo>
                  <a:cubicBezTo>
                    <a:pt x="70" y="934"/>
                    <a:pt x="70" y="934"/>
                    <a:pt x="70" y="934"/>
                  </a:cubicBezTo>
                  <a:cubicBezTo>
                    <a:pt x="105" y="934"/>
                    <a:pt x="105" y="934"/>
                    <a:pt x="105" y="934"/>
                  </a:cubicBezTo>
                  <a:cubicBezTo>
                    <a:pt x="145" y="967"/>
                    <a:pt x="145" y="967"/>
                    <a:pt x="145" y="967"/>
                  </a:cubicBezTo>
                  <a:cubicBezTo>
                    <a:pt x="110" y="984"/>
                    <a:pt x="110" y="984"/>
                    <a:pt x="110" y="984"/>
                  </a:cubicBezTo>
                  <a:cubicBezTo>
                    <a:pt x="162" y="1011"/>
                    <a:pt x="162" y="1011"/>
                    <a:pt x="162" y="1011"/>
                  </a:cubicBezTo>
                  <a:cubicBezTo>
                    <a:pt x="173" y="1058"/>
                    <a:pt x="173" y="1058"/>
                    <a:pt x="173" y="1058"/>
                  </a:cubicBezTo>
                  <a:cubicBezTo>
                    <a:pt x="182" y="1061"/>
                    <a:pt x="182" y="1061"/>
                    <a:pt x="182" y="1061"/>
                  </a:cubicBezTo>
                  <a:cubicBezTo>
                    <a:pt x="193" y="1082"/>
                    <a:pt x="193" y="1082"/>
                    <a:pt x="193" y="1082"/>
                  </a:cubicBezTo>
                  <a:cubicBezTo>
                    <a:pt x="223" y="1090"/>
                    <a:pt x="223" y="1090"/>
                    <a:pt x="223" y="1090"/>
                  </a:cubicBezTo>
                  <a:cubicBezTo>
                    <a:pt x="212" y="1112"/>
                    <a:pt x="212" y="1112"/>
                    <a:pt x="212" y="1112"/>
                  </a:cubicBezTo>
                  <a:cubicBezTo>
                    <a:pt x="250" y="1112"/>
                    <a:pt x="250" y="1112"/>
                    <a:pt x="250" y="1112"/>
                  </a:cubicBezTo>
                  <a:cubicBezTo>
                    <a:pt x="250" y="1121"/>
                    <a:pt x="250" y="1121"/>
                    <a:pt x="250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67" y="1145"/>
                    <a:pt x="267" y="1145"/>
                    <a:pt x="267" y="1145"/>
                  </a:cubicBezTo>
                  <a:cubicBezTo>
                    <a:pt x="301" y="1148"/>
                    <a:pt x="301" y="1148"/>
                    <a:pt x="301" y="1148"/>
                  </a:cubicBezTo>
                  <a:cubicBezTo>
                    <a:pt x="301" y="1165"/>
                    <a:pt x="301" y="1165"/>
                    <a:pt x="301" y="1165"/>
                  </a:cubicBezTo>
                  <a:cubicBezTo>
                    <a:pt x="345" y="1167"/>
                    <a:pt x="347" y="1173"/>
                    <a:pt x="348" y="1175"/>
                  </a:cubicBezTo>
                  <a:cubicBezTo>
                    <a:pt x="349" y="1179"/>
                    <a:pt x="349" y="1187"/>
                    <a:pt x="349" y="1193"/>
                  </a:cubicBezTo>
                  <a:cubicBezTo>
                    <a:pt x="380" y="1170"/>
                    <a:pt x="380" y="1170"/>
                    <a:pt x="380" y="1170"/>
                  </a:cubicBezTo>
                  <a:cubicBezTo>
                    <a:pt x="427" y="1201"/>
                    <a:pt x="427" y="1201"/>
                    <a:pt x="427" y="1201"/>
                  </a:cubicBezTo>
                  <a:cubicBezTo>
                    <a:pt x="412" y="1232"/>
                    <a:pt x="412" y="1232"/>
                    <a:pt x="412" y="1232"/>
                  </a:cubicBezTo>
                  <a:cubicBezTo>
                    <a:pt x="455" y="1258"/>
                    <a:pt x="455" y="1258"/>
                    <a:pt x="455" y="1258"/>
                  </a:cubicBezTo>
                  <a:cubicBezTo>
                    <a:pt x="458" y="1247"/>
                    <a:pt x="458" y="1247"/>
                    <a:pt x="458" y="1247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3" y="1236"/>
                    <a:pt x="463" y="1212"/>
                    <a:pt x="464" y="1200"/>
                  </a:cubicBezTo>
                  <a:cubicBezTo>
                    <a:pt x="464" y="1195"/>
                    <a:pt x="464" y="1185"/>
                    <a:pt x="464" y="1180"/>
                  </a:cubicBezTo>
                  <a:cubicBezTo>
                    <a:pt x="464" y="1167"/>
                    <a:pt x="464" y="1142"/>
                    <a:pt x="466" y="1129"/>
                  </a:cubicBezTo>
                  <a:cubicBezTo>
                    <a:pt x="468" y="1120"/>
                    <a:pt x="475" y="1103"/>
                    <a:pt x="479" y="1094"/>
                  </a:cubicBezTo>
                  <a:cubicBezTo>
                    <a:pt x="483" y="1085"/>
                    <a:pt x="499" y="1070"/>
                    <a:pt x="497" y="1061"/>
                  </a:cubicBezTo>
                  <a:cubicBezTo>
                    <a:pt x="495" y="1056"/>
                    <a:pt x="481" y="1056"/>
                    <a:pt x="479" y="1051"/>
                  </a:cubicBezTo>
                  <a:cubicBezTo>
                    <a:pt x="475" y="1042"/>
                    <a:pt x="483" y="1021"/>
                    <a:pt x="489" y="1013"/>
                  </a:cubicBezTo>
                  <a:cubicBezTo>
                    <a:pt x="493" y="1007"/>
                    <a:pt x="507" y="998"/>
                    <a:pt x="514" y="995"/>
                  </a:cubicBezTo>
                  <a:cubicBezTo>
                    <a:pt x="519" y="994"/>
                    <a:pt x="530" y="994"/>
                    <a:pt x="535" y="995"/>
                  </a:cubicBezTo>
                  <a:cubicBezTo>
                    <a:pt x="544" y="998"/>
                    <a:pt x="558" y="1017"/>
                    <a:pt x="567" y="1016"/>
                  </a:cubicBezTo>
                  <a:cubicBezTo>
                    <a:pt x="574" y="1015"/>
                    <a:pt x="580" y="1000"/>
                    <a:pt x="585" y="995"/>
                  </a:cubicBezTo>
                  <a:cubicBezTo>
                    <a:pt x="596" y="986"/>
                    <a:pt x="619" y="968"/>
                    <a:pt x="631" y="960"/>
                  </a:cubicBezTo>
                  <a:cubicBezTo>
                    <a:pt x="639" y="954"/>
                    <a:pt x="659" y="945"/>
                    <a:pt x="666" y="937"/>
                  </a:cubicBezTo>
                  <a:cubicBezTo>
                    <a:pt x="671" y="931"/>
                    <a:pt x="674" y="912"/>
                    <a:pt x="679" y="904"/>
                  </a:cubicBezTo>
                  <a:cubicBezTo>
                    <a:pt x="683" y="898"/>
                    <a:pt x="695" y="887"/>
                    <a:pt x="701" y="882"/>
                  </a:cubicBezTo>
                  <a:cubicBezTo>
                    <a:pt x="707" y="877"/>
                    <a:pt x="721" y="873"/>
                    <a:pt x="724" y="867"/>
                  </a:cubicBezTo>
                  <a:cubicBezTo>
                    <a:pt x="727" y="861"/>
                    <a:pt x="724" y="848"/>
                    <a:pt x="724" y="841"/>
                  </a:cubicBezTo>
                  <a:cubicBezTo>
                    <a:pt x="724" y="834"/>
                    <a:pt x="723" y="818"/>
                    <a:pt x="724" y="811"/>
                  </a:cubicBezTo>
                  <a:cubicBezTo>
                    <a:pt x="726" y="803"/>
                    <a:pt x="731" y="786"/>
                    <a:pt x="737" y="781"/>
                  </a:cubicBezTo>
                  <a:cubicBezTo>
                    <a:pt x="742" y="776"/>
                    <a:pt x="762" y="777"/>
                    <a:pt x="764" y="771"/>
                  </a:cubicBezTo>
                  <a:cubicBezTo>
                    <a:pt x="767" y="765"/>
                    <a:pt x="754" y="754"/>
                    <a:pt x="754" y="748"/>
                  </a:cubicBezTo>
                  <a:cubicBezTo>
                    <a:pt x="754" y="742"/>
                    <a:pt x="768" y="730"/>
                    <a:pt x="764" y="725"/>
                  </a:cubicBezTo>
                  <a:cubicBezTo>
                    <a:pt x="759" y="717"/>
                    <a:pt x="730" y="734"/>
                    <a:pt x="727" y="725"/>
                  </a:cubicBezTo>
                  <a:cubicBezTo>
                    <a:pt x="724" y="718"/>
                    <a:pt x="746" y="714"/>
                    <a:pt x="749" y="707"/>
                  </a:cubicBezTo>
                  <a:cubicBezTo>
                    <a:pt x="754" y="699"/>
                    <a:pt x="750" y="679"/>
                    <a:pt x="752" y="669"/>
                  </a:cubicBezTo>
                  <a:cubicBezTo>
                    <a:pt x="754" y="660"/>
                    <a:pt x="766" y="643"/>
                    <a:pt x="764" y="634"/>
                  </a:cubicBezTo>
                  <a:cubicBezTo>
                    <a:pt x="764" y="627"/>
                    <a:pt x="752" y="618"/>
                    <a:pt x="749" y="611"/>
                  </a:cubicBezTo>
                  <a:cubicBezTo>
                    <a:pt x="747" y="605"/>
                    <a:pt x="745" y="592"/>
                    <a:pt x="747" y="586"/>
                  </a:cubicBezTo>
                  <a:cubicBezTo>
                    <a:pt x="749" y="579"/>
                    <a:pt x="764" y="569"/>
                    <a:pt x="764" y="561"/>
                  </a:cubicBezTo>
                  <a:cubicBezTo>
                    <a:pt x="765" y="552"/>
                    <a:pt x="747" y="539"/>
                    <a:pt x="747" y="531"/>
                  </a:cubicBezTo>
                  <a:cubicBezTo>
                    <a:pt x="746" y="518"/>
                    <a:pt x="762" y="497"/>
                    <a:pt x="764" y="485"/>
                  </a:cubicBezTo>
                  <a:cubicBezTo>
                    <a:pt x="766" y="474"/>
                    <a:pt x="766" y="453"/>
                    <a:pt x="764" y="442"/>
                  </a:cubicBezTo>
                  <a:cubicBezTo>
                    <a:pt x="763" y="434"/>
                    <a:pt x="752" y="420"/>
                    <a:pt x="754" y="412"/>
                  </a:cubicBezTo>
                  <a:cubicBezTo>
                    <a:pt x="757" y="400"/>
                    <a:pt x="785" y="389"/>
                    <a:pt x="792" y="379"/>
                  </a:cubicBezTo>
                  <a:cubicBezTo>
                    <a:pt x="796" y="374"/>
                    <a:pt x="801" y="362"/>
                    <a:pt x="802" y="356"/>
                  </a:cubicBezTo>
                  <a:cubicBezTo>
                    <a:pt x="805" y="344"/>
                    <a:pt x="800" y="318"/>
                    <a:pt x="802" y="306"/>
                  </a:cubicBezTo>
                  <a:cubicBezTo>
                    <a:pt x="805" y="294"/>
                    <a:pt x="815" y="272"/>
                    <a:pt x="823" y="263"/>
                  </a:cubicBezTo>
                  <a:cubicBezTo>
                    <a:pt x="826" y="258"/>
                    <a:pt x="837" y="252"/>
                    <a:pt x="840" y="248"/>
                  </a:cubicBezTo>
                  <a:cubicBezTo>
                    <a:pt x="846" y="240"/>
                    <a:pt x="851" y="221"/>
                    <a:pt x="855" y="212"/>
                  </a:cubicBezTo>
                  <a:cubicBezTo>
                    <a:pt x="861" y="200"/>
                    <a:pt x="872" y="176"/>
                    <a:pt x="878" y="164"/>
                  </a:cubicBezTo>
                  <a:cubicBezTo>
                    <a:pt x="884" y="154"/>
                    <a:pt x="905" y="137"/>
                    <a:pt x="90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342503" y="2727079"/>
              <a:ext cx="615103" cy="826591"/>
            </a:xfrm>
            <a:custGeom>
              <a:avLst/>
              <a:gdLst>
                <a:gd name="T0" fmla="*/ 1412 w 1498"/>
                <a:gd name="T1" fmla="*/ 745 h 2011"/>
                <a:gd name="T2" fmla="*/ 1341 w 1498"/>
                <a:gd name="T3" fmla="*/ 623 h 2011"/>
                <a:gd name="T4" fmla="*/ 1258 w 1498"/>
                <a:gd name="T5" fmla="*/ 616 h 2011"/>
                <a:gd name="T6" fmla="*/ 1229 w 1498"/>
                <a:gd name="T7" fmla="*/ 573 h 2011"/>
                <a:gd name="T8" fmla="*/ 1173 w 1498"/>
                <a:gd name="T9" fmla="*/ 539 h 2011"/>
                <a:gd name="T10" fmla="*/ 1116 w 1498"/>
                <a:gd name="T11" fmla="*/ 460 h 2011"/>
                <a:gd name="T12" fmla="*/ 1023 w 1498"/>
                <a:gd name="T13" fmla="*/ 385 h 2011"/>
                <a:gd name="T14" fmla="*/ 993 w 1498"/>
                <a:gd name="T15" fmla="*/ 288 h 2011"/>
                <a:gd name="T16" fmla="*/ 908 w 1498"/>
                <a:gd name="T17" fmla="*/ 85 h 2011"/>
                <a:gd name="T18" fmla="*/ 854 w 1498"/>
                <a:gd name="T19" fmla="*/ 58 h 2011"/>
                <a:gd name="T20" fmla="*/ 804 w 1498"/>
                <a:gd name="T21" fmla="*/ 33 h 2011"/>
                <a:gd name="T22" fmla="*/ 820 w 1498"/>
                <a:gd name="T23" fmla="*/ 165 h 2011"/>
                <a:gd name="T24" fmla="*/ 762 w 1498"/>
                <a:gd name="T25" fmla="*/ 140 h 2011"/>
                <a:gd name="T26" fmla="*/ 809 w 1498"/>
                <a:gd name="T27" fmla="*/ 76 h 2011"/>
                <a:gd name="T28" fmla="*/ 752 w 1498"/>
                <a:gd name="T29" fmla="*/ 23 h 2011"/>
                <a:gd name="T30" fmla="*/ 710 w 1498"/>
                <a:gd name="T31" fmla="*/ 122 h 2011"/>
                <a:gd name="T32" fmla="*/ 633 w 1498"/>
                <a:gd name="T33" fmla="*/ 262 h 2011"/>
                <a:gd name="T34" fmla="*/ 664 w 1498"/>
                <a:gd name="T35" fmla="*/ 355 h 2011"/>
                <a:gd name="T36" fmla="*/ 762 w 1498"/>
                <a:gd name="T37" fmla="*/ 266 h 2011"/>
                <a:gd name="T38" fmla="*/ 801 w 1498"/>
                <a:gd name="T39" fmla="*/ 299 h 2011"/>
                <a:gd name="T40" fmla="*/ 778 w 1498"/>
                <a:gd name="T41" fmla="*/ 446 h 2011"/>
                <a:gd name="T42" fmla="*/ 678 w 1498"/>
                <a:gd name="T43" fmla="*/ 470 h 2011"/>
                <a:gd name="T44" fmla="*/ 662 w 1498"/>
                <a:gd name="T45" fmla="*/ 613 h 2011"/>
                <a:gd name="T46" fmla="*/ 514 w 1498"/>
                <a:gd name="T47" fmla="*/ 672 h 2011"/>
                <a:gd name="T48" fmla="*/ 398 w 1498"/>
                <a:gd name="T49" fmla="*/ 779 h 2011"/>
                <a:gd name="T50" fmla="*/ 318 w 1498"/>
                <a:gd name="T51" fmla="*/ 865 h 2011"/>
                <a:gd name="T52" fmla="*/ 242 w 1498"/>
                <a:gd name="T53" fmla="*/ 862 h 2011"/>
                <a:gd name="T54" fmla="*/ 295 w 1498"/>
                <a:gd name="T55" fmla="*/ 964 h 2011"/>
                <a:gd name="T56" fmla="*/ 307 w 1498"/>
                <a:gd name="T57" fmla="*/ 1029 h 2011"/>
                <a:gd name="T58" fmla="*/ 291 w 1498"/>
                <a:gd name="T59" fmla="*/ 1085 h 2011"/>
                <a:gd name="T60" fmla="*/ 295 w 1498"/>
                <a:gd name="T61" fmla="*/ 1154 h 2011"/>
                <a:gd name="T62" fmla="*/ 301 w 1498"/>
                <a:gd name="T63" fmla="*/ 1228 h 2011"/>
                <a:gd name="T64" fmla="*/ 233 w 1498"/>
                <a:gd name="T65" fmla="*/ 1331 h 2011"/>
                <a:gd name="T66" fmla="*/ 168 w 1498"/>
                <a:gd name="T67" fmla="*/ 1322 h 2011"/>
                <a:gd name="T68" fmla="*/ 136 w 1498"/>
                <a:gd name="T69" fmla="*/ 1419 h 2011"/>
                <a:gd name="T70" fmla="*/ 121 w 1498"/>
                <a:gd name="T71" fmla="*/ 1496 h 2011"/>
                <a:gd name="T72" fmla="*/ 135 w 1498"/>
                <a:gd name="T73" fmla="*/ 1614 h 2011"/>
                <a:gd name="T74" fmla="*/ 26 w 1498"/>
                <a:gd name="T75" fmla="*/ 1774 h 2011"/>
                <a:gd name="T76" fmla="*/ 27 w 1498"/>
                <a:gd name="T77" fmla="*/ 1854 h 2011"/>
                <a:gd name="T78" fmla="*/ 111 w 1498"/>
                <a:gd name="T79" fmla="*/ 1751 h 2011"/>
                <a:gd name="T80" fmla="*/ 199 w 1498"/>
                <a:gd name="T81" fmla="*/ 1636 h 2011"/>
                <a:gd name="T82" fmla="*/ 339 w 1498"/>
                <a:gd name="T83" fmla="*/ 1760 h 2011"/>
                <a:gd name="T84" fmla="*/ 222 w 1498"/>
                <a:gd name="T85" fmla="*/ 1830 h 2011"/>
                <a:gd name="T86" fmla="*/ 302 w 1498"/>
                <a:gd name="T87" fmla="*/ 1856 h 2011"/>
                <a:gd name="T88" fmla="*/ 422 w 1498"/>
                <a:gd name="T89" fmla="*/ 1966 h 2011"/>
                <a:gd name="T90" fmla="*/ 534 w 1498"/>
                <a:gd name="T91" fmla="*/ 2011 h 2011"/>
                <a:gd name="T92" fmla="*/ 578 w 1498"/>
                <a:gd name="T93" fmla="*/ 1890 h 2011"/>
                <a:gd name="T94" fmla="*/ 667 w 1498"/>
                <a:gd name="T95" fmla="*/ 1786 h 2011"/>
                <a:gd name="T96" fmla="*/ 727 w 1498"/>
                <a:gd name="T97" fmla="*/ 1705 h 2011"/>
                <a:gd name="T98" fmla="*/ 765 w 1498"/>
                <a:gd name="T99" fmla="*/ 1546 h 2011"/>
                <a:gd name="T100" fmla="*/ 801 w 1498"/>
                <a:gd name="T101" fmla="*/ 1400 h 2011"/>
                <a:gd name="T102" fmla="*/ 818 w 1498"/>
                <a:gd name="T103" fmla="*/ 1294 h 2011"/>
                <a:gd name="T104" fmla="*/ 745 w 1498"/>
                <a:gd name="T105" fmla="*/ 1152 h 2011"/>
                <a:gd name="T106" fmla="*/ 763 w 1498"/>
                <a:gd name="T107" fmla="*/ 1013 h 2011"/>
                <a:gd name="T108" fmla="*/ 844 w 1498"/>
                <a:gd name="T109" fmla="*/ 887 h 2011"/>
                <a:gd name="T110" fmla="*/ 1293 w 1498"/>
                <a:gd name="T111" fmla="*/ 768 h 2011"/>
                <a:gd name="T112" fmla="*/ 1384 w 1498"/>
                <a:gd name="T113" fmla="*/ 836 h 2011"/>
                <a:gd name="T114" fmla="*/ 1417 w 1498"/>
                <a:gd name="T115" fmla="*/ 930 h 2011"/>
                <a:gd name="T116" fmla="*/ 1496 w 1498"/>
                <a:gd name="T117" fmla="*/ 8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011">
                  <a:moveTo>
                    <a:pt x="1496" y="811"/>
                  </a:moveTo>
                  <a:cubicBezTo>
                    <a:pt x="1493" y="802"/>
                    <a:pt x="1469" y="808"/>
                    <a:pt x="1460" y="806"/>
                  </a:cubicBezTo>
                  <a:cubicBezTo>
                    <a:pt x="1451" y="803"/>
                    <a:pt x="1431" y="798"/>
                    <a:pt x="1425" y="791"/>
                  </a:cubicBezTo>
                  <a:cubicBezTo>
                    <a:pt x="1417" y="782"/>
                    <a:pt x="1413" y="757"/>
                    <a:pt x="1412" y="745"/>
                  </a:cubicBezTo>
                  <a:cubicBezTo>
                    <a:pt x="1412" y="737"/>
                    <a:pt x="1415" y="724"/>
                    <a:pt x="1418" y="711"/>
                  </a:cubicBezTo>
                  <a:cubicBezTo>
                    <a:pt x="1363" y="678"/>
                    <a:pt x="1363" y="678"/>
                    <a:pt x="1363" y="678"/>
                  </a:cubicBezTo>
                  <a:cubicBezTo>
                    <a:pt x="1378" y="648"/>
                    <a:pt x="1378" y="648"/>
                    <a:pt x="1378" y="648"/>
                  </a:cubicBezTo>
                  <a:cubicBezTo>
                    <a:pt x="1341" y="623"/>
                    <a:pt x="1341" y="623"/>
                    <a:pt x="1341" y="623"/>
                  </a:cubicBezTo>
                  <a:cubicBezTo>
                    <a:pt x="1301" y="653"/>
                    <a:pt x="1301" y="653"/>
                    <a:pt x="1301" y="653"/>
                  </a:cubicBezTo>
                  <a:cubicBezTo>
                    <a:pt x="1302" y="644"/>
                    <a:pt x="1302" y="644"/>
                    <a:pt x="1302" y="644"/>
                  </a:cubicBezTo>
                  <a:cubicBezTo>
                    <a:pt x="1302" y="637"/>
                    <a:pt x="1303" y="626"/>
                    <a:pt x="1302" y="622"/>
                  </a:cubicBezTo>
                  <a:cubicBezTo>
                    <a:pt x="1298" y="619"/>
                    <a:pt x="1276" y="617"/>
                    <a:pt x="1258" y="616"/>
                  </a:cubicBezTo>
                  <a:cubicBezTo>
                    <a:pt x="1254" y="616"/>
                    <a:pt x="1254" y="616"/>
                    <a:pt x="1254" y="616"/>
                  </a:cubicBezTo>
                  <a:cubicBezTo>
                    <a:pt x="1254" y="599"/>
                    <a:pt x="1254" y="599"/>
                    <a:pt x="1254" y="599"/>
                  </a:cubicBezTo>
                  <a:cubicBezTo>
                    <a:pt x="1216" y="595"/>
                    <a:pt x="1216" y="595"/>
                    <a:pt x="1216" y="595"/>
                  </a:cubicBezTo>
                  <a:cubicBezTo>
                    <a:pt x="1229" y="573"/>
                    <a:pt x="1229" y="573"/>
                    <a:pt x="1229" y="573"/>
                  </a:cubicBezTo>
                  <a:cubicBezTo>
                    <a:pt x="1203" y="573"/>
                    <a:pt x="1203" y="573"/>
                    <a:pt x="1203" y="573"/>
                  </a:cubicBezTo>
                  <a:cubicBezTo>
                    <a:pt x="1203" y="563"/>
                    <a:pt x="1203" y="563"/>
                    <a:pt x="1203" y="563"/>
                  </a:cubicBezTo>
                  <a:cubicBezTo>
                    <a:pt x="1161" y="563"/>
                    <a:pt x="1161" y="563"/>
                    <a:pt x="1161" y="563"/>
                  </a:cubicBezTo>
                  <a:cubicBezTo>
                    <a:pt x="1173" y="539"/>
                    <a:pt x="1173" y="539"/>
                    <a:pt x="1173" y="539"/>
                  </a:cubicBezTo>
                  <a:cubicBezTo>
                    <a:pt x="1149" y="532"/>
                    <a:pt x="1149" y="532"/>
                    <a:pt x="1149" y="532"/>
                  </a:cubicBezTo>
                  <a:cubicBezTo>
                    <a:pt x="1138" y="511"/>
                    <a:pt x="1138" y="511"/>
                    <a:pt x="1138" y="511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16" y="460"/>
                    <a:pt x="1116" y="460"/>
                    <a:pt x="1116" y="460"/>
                  </a:cubicBezTo>
                  <a:cubicBezTo>
                    <a:pt x="1054" y="428"/>
                    <a:pt x="1054" y="428"/>
                    <a:pt x="1054" y="428"/>
                  </a:cubicBezTo>
                  <a:cubicBezTo>
                    <a:pt x="1092" y="409"/>
                    <a:pt x="1092" y="409"/>
                    <a:pt x="1092" y="409"/>
                  </a:cubicBezTo>
                  <a:cubicBezTo>
                    <a:pt x="1063" y="385"/>
                    <a:pt x="1063" y="385"/>
                    <a:pt x="1063" y="385"/>
                  </a:cubicBezTo>
                  <a:cubicBezTo>
                    <a:pt x="1023" y="385"/>
                    <a:pt x="1023" y="385"/>
                    <a:pt x="1023" y="385"/>
                  </a:cubicBezTo>
                  <a:cubicBezTo>
                    <a:pt x="1023" y="364"/>
                    <a:pt x="1023" y="364"/>
                    <a:pt x="1023" y="364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75" y="324"/>
                    <a:pt x="975" y="324"/>
                    <a:pt x="975" y="324"/>
                  </a:cubicBezTo>
                  <a:cubicBezTo>
                    <a:pt x="993" y="288"/>
                    <a:pt x="993" y="288"/>
                    <a:pt x="993" y="288"/>
                  </a:cubicBezTo>
                  <a:cubicBezTo>
                    <a:pt x="971" y="278"/>
                    <a:pt x="971" y="278"/>
                    <a:pt x="971" y="278"/>
                  </a:cubicBezTo>
                  <a:cubicBezTo>
                    <a:pt x="953" y="214"/>
                    <a:pt x="953" y="214"/>
                    <a:pt x="953" y="214"/>
                  </a:cubicBezTo>
                  <a:cubicBezTo>
                    <a:pt x="929" y="123"/>
                    <a:pt x="929" y="123"/>
                    <a:pt x="929" y="123"/>
                  </a:cubicBezTo>
                  <a:cubicBezTo>
                    <a:pt x="908" y="85"/>
                    <a:pt x="908" y="85"/>
                    <a:pt x="908" y="85"/>
                  </a:cubicBezTo>
                  <a:cubicBezTo>
                    <a:pt x="887" y="72"/>
                    <a:pt x="887" y="72"/>
                    <a:pt x="887" y="72"/>
                  </a:cubicBezTo>
                  <a:cubicBezTo>
                    <a:pt x="887" y="120"/>
                    <a:pt x="887" y="120"/>
                    <a:pt x="887" y="120"/>
                  </a:cubicBezTo>
                  <a:cubicBezTo>
                    <a:pt x="864" y="103"/>
                    <a:pt x="864" y="103"/>
                    <a:pt x="864" y="103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23" y="11"/>
                    <a:pt x="823" y="11"/>
                    <a:pt x="823" y="11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39" y="51"/>
                    <a:pt x="839" y="51"/>
                    <a:pt x="839" y="51"/>
                  </a:cubicBezTo>
                  <a:cubicBezTo>
                    <a:pt x="839" y="95"/>
                    <a:pt x="839" y="95"/>
                    <a:pt x="839" y="95"/>
                  </a:cubicBezTo>
                  <a:cubicBezTo>
                    <a:pt x="820" y="114"/>
                    <a:pt x="820" y="114"/>
                    <a:pt x="820" y="114"/>
                  </a:cubicBezTo>
                  <a:cubicBezTo>
                    <a:pt x="820" y="165"/>
                    <a:pt x="820" y="165"/>
                    <a:pt x="820" y="165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798" y="146"/>
                    <a:pt x="798" y="146"/>
                    <a:pt x="798" y="146"/>
                  </a:cubicBezTo>
                  <a:cubicBezTo>
                    <a:pt x="798" y="140"/>
                    <a:pt x="796" y="135"/>
                    <a:pt x="792" y="133"/>
                  </a:cubicBezTo>
                  <a:cubicBezTo>
                    <a:pt x="784" y="129"/>
                    <a:pt x="767" y="137"/>
                    <a:pt x="762" y="140"/>
                  </a:cubicBezTo>
                  <a:cubicBezTo>
                    <a:pt x="736" y="155"/>
                    <a:pt x="736" y="155"/>
                    <a:pt x="736" y="155"/>
                  </a:cubicBezTo>
                  <a:cubicBezTo>
                    <a:pt x="780" y="111"/>
                    <a:pt x="780" y="111"/>
                    <a:pt x="780" y="111"/>
                  </a:cubicBezTo>
                  <a:cubicBezTo>
                    <a:pt x="780" y="95"/>
                    <a:pt x="780" y="95"/>
                    <a:pt x="780" y="95"/>
                  </a:cubicBezTo>
                  <a:cubicBezTo>
                    <a:pt x="809" y="76"/>
                    <a:pt x="809" y="76"/>
                    <a:pt x="809" y="76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8" y="23"/>
                    <a:pt x="778" y="23"/>
                    <a:pt x="778" y="23"/>
                  </a:cubicBezTo>
                  <a:cubicBezTo>
                    <a:pt x="752" y="23"/>
                    <a:pt x="752" y="23"/>
                    <a:pt x="752" y="23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690" y="91"/>
                    <a:pt x="690" y="91"/>
                    <a:pt x="690" y="91"/>
                  </a:cubicBezTo>
                  <a:cubicBezTo>
                    <a:pt x="710" y="122"/>
                    <a:pt x="710" y="122"/>
                    <a:pt x="710" y="122"/>
                  </a:cubicBezTo>
                  <a:cubicBezTo>
                    <a:pt x="689" y="122"/>
                    <a:pt x="689" y="122"/>
                    <a:pt x="689" y="122"/>
                  </a:cubicBezTo>
                  <a:cubicBezTo>
                    <a:pt x="682" y="151"/>
                    <a:pt x="682" y="151"/>
                    <a:pt x="682" y="151"/>
                  </a:cubicBezTo>
                  <a:cubicBezTo>
                    <a:pt x="684" y="218"/>
                    <a:pt x="684" y="218"/>
                    <a:pt x="684" y="218"/>
                  </a:cubicBezTo>
                  <a:cubicBezTo>
                    <a:pt x="633" y="262"/>
                    <a:pt x="633" y="262"/>
                    <a:pt x="633" y="262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76" y="285"/>
                    <a:pt x="676" y="285"/>
                    <a:pt x="676" y="285"/>
                  </a:cubicBezTo>
                  <a:cubicBezTo>
                    <a:pt x="676" y="316"/>
                    <a:pt x="676" y="316"/>
                    <a:pt x="676" y="316"/>
                  </a:cubicBezTo>
                  <a:cubicBezTo>
                    <a:pt x="664" y="355"/>
                    <a:pt x="664" y="355"/>
                    <a:pt x="664" y="355"/>
                  </a:cubicBezTo>
                  <a:cubicBezTo>
                    <a:pt x="704" y="357"/>
                    <a:pt x="704" y="357"/>
                    <a:pt x="704" y="357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762" y="266"/>
                    <a:pt x="762" y="266"/>
                    <a:pt x="762" y="266"/>
                  </a:cubicBezTo>
                  <a:cubicBezTo>
                    <a:pt x="758" y="329"/>
                    <a:pt x="758" y="329"/>
                    <a:pt x="758" y="329"/>
                  </a:cubicBezTo>
                  <a:cubicBezTo>
                    <a:pt x="777" y="316"/>
                    <a:pt x="777" y="316"/>
                    <a:pt x="777" y="316"/>
                  </a:cubicBezTo>
                  <a:cubicBezTo>
                    <a:pt x="792" y="237"/>
                    <a:pt x="792" y="237"/>
                    <a:pt x="792" y="237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21" y="417"/>
                    <a:pt x="821" y="417"/>
                    <a:pt x="821" y="417"/>
                  </a:cubicBezTo>
                  <a:cubicBezTo>
                    <a:pt x="778" y="446"/>
                    <a:pt x="778" y="446"/>
                    <a:pt x="778" y="446"/>
                  </a:cubicBezTo>
                  <a:cubicBezTo>
                    <a:pt x="731" y="463"/>
                    <a:pt x="731" y="463"/>
                    <a:pt x="731" y="463"/>
                  </a:cubicBezTo>
                  <a:cubicBezTo>
                    <a:pt x="686" y="435"/>
                    <a:pt x="686" y="435"/>
                    <a:pt x="686" y="435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44" y="524"/>
                    <a:pt x="644" y="524"/>
                    <a:pt x="644" y="524"/>
                  </a:cubicBezTo>
                  <a:cubicBezTo>
                    <a:pt x="661" y="559"/>
                    <a:pt x="661" y="559"/>
                    <a:pt x="661" y="559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14" y="672"/>
                    <a:pt x="514" y="672"/>
                    <a:pt x="514" y="672"/>
                  </a:cubicBezTo>
                  <a:cubicBezTo>
                    <a:pt x="548" y="722"/>
                    <a:pt x="548" y="722"/>
                    <a:pt x="548" y="722"/>
                  </a:cubicBezTo>
                  <a:cubicBezTo>
                    <a:pt x="454" y="734"/>
                    <a:pt x="454" y="734"/>
                    <a:pt x="454" y="734"/>
                  </a:cubicBezTo>
                  <a:cubicBezTo>
                    <a:pt x="419" y="734"/>
                    <a:pt x="419" y="734"/>
                    <a:pt x="419" y="734"/>
                  </a:cubicBezTo>
                  <a:cubicBezTo>
                    <a:pt x="398" y="779"/>
                    <a:pt x="398" y="779"/>
                    <a:pt x="398" y="779"/>
                  </a:cubicBezTo>
                  <a:cubicBezTo>
                    <a:pt x="423" y="830"/>
                    <a:pt x="423" y="830"/>
                    <a:pt x="423" y="830"/>
                  </a:cubicBezTo>
                  <a:cubicBezTo>
                    <a:pt x="397" y="830"/>
                    <a:pt x="397" y="830"/>
                    <a:pt x="397" y="830"/>
                  </a:cubicBezTo>
                  <a:cubicBezTo>
                    <a:pt x="385" y="865"/>
                    <a:pt x="385" y="865"/>
                    <a:pt x="385" y="865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58" y="822"/>
                    <a:pt x="258" y="822"/>
                    <a:pt x="258" y="822"/>
                  </a:cubicBezTo>
                  <a:cubicBezTo>
                    <a:pt x="231" y="842"/>
                    <a:pt x="231" y="842"/>
                    <a:pt x="231" y="842"/>
                  </a:cubicBezTo>
                  <a:cubicBezTo>
                    <a:pt x="242" y="862"/>
                    <a:pt x="242" y="862"/>
                    <a:pt x="242" y="862"/>
                  </a:cubicBezTo>
                  <a:cubicBezTo>
                    <a:pt x="231" y="908"/>
                    <a:pt x="231" y="908"/>
                    <a:pt x="231" y="908"/>
                  </a:cubicBezTo>
                  <a:cubicBezTo>
                    <a:pt x="259" y="927"/>
                    <a:pt x="259" y="927"/>
                    <a:pt x="259" y="927"/>
                  </a:cubicBezTo>
                  <a:cubicBezTo>
                    <a:pt x="308" y="931"/>
                    <a:pt x="308" y="931"/>
                    <a:pt x="308" y="931"/>
                  </a:cubicBezTo>
                  <a:cubicBezTo>
                    <a:pt x="295" y="964"/>
                    <a:pt x="295" y="964"/>
                    <a:pt x="295" y="964"/>
                  </a:cubicBezTo>
                  <a:cubicBezTo>
                    <a:pt x="262" y="983"/>
                    <a:pt x="262" y="983"/>
                    <a:pt x="262" y="983"/>
                  </a:cubicBezTo>
                  <a:cubicBezTo>
                    <a:pt x="270" y="1000"/>
                    <a:pt x="270" y="1000"/>
                    <a:pt x="270" y="1000"/>
                  </a:cubicBezTo>
                  <a:cubicBezTo>
                    <a:pt x="307" y="1012"/>
                    <a:pt x="307" y="1012"/>
                    <a:pt x="307" y="1012"/>
                  </a:cubicBezTo>
                  <a:cubicBezTo>
                    <a:pt x="307" y="1029"/>
                    <a:pt x="307" y="1029"/>
                    <a:pt x="307" y="1029"/>
                  </a:cubicBezTo>
                  <a:cubicBezTo>
                    <a:pt x="339" y="1046"/>
                    <a:pt x="339" y="1046"/>
                    <a:pt x="339" y="1046"/>
                  </a:cubicBezTo>
                  <a:cubicBezTo>
                    <a:pt x="339" y="1073"/>
                    <a:pt x="339" y="1073"/>
                    <a:pt x="339" y="1073"/>
                  </a:cubicBezTo>
                  <a:cubicBezTo>
                    <a:pt x="308" y="1073"/>
                    <a:pt x="308" y="1073"/>
                    <a:pt x="308" y="1073"/>
                  </a:cubicBezTo>
                  <a:cubicBezTo>
                    <a:pt x="291" y="1085"/>
                    <a:pt x="291" y="1085"/>
                    <a:pt x="291" y="1085"/>
                  </a:cubicBezTo>
                  <a:cubicBezTo>
                    <a:pt x="300" y="1096"/>
                    <a:pt x="300" y="1096"/>
                    <a:pt x="300" y="1096"/>
                  </a:cubicBezTo>
                  <a:cubicBezTo>
                    <a:pt x="290" y="1106"/>
                    <a:pt x="290" y="1106"/>
                    <a:pt x="290" y="1106"/>
                  </a:cubicBezTo>
                  <a:cubicBezTo>
                    <a:pt x="307" y="1117"/>
                    <a:pt x="307" y="1117"/>
                    <a:pt x="307" y="1117"/>
                  </a:cubicBezTo>
                  <a:cubicBezTo>
                    <a:pt x="295" y="1154"/>
                    <a:pt x="295" y="1154"/>
                    <a:pt x="295" y="1154"/>
                  </a:cubicBezTo>
                  <a:cubicBezTo>
                    <a:pt x="288" y="1168"/>
                    <a:pt x="288" y="1168"/>
                    <a:pt x="288" y="1168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72" y="1209"/>
                    <a:pt x="272" y="1209"/>
                    <a:pt x="272" y="1209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99" y="1262"/>
                    <a:pt x="299" y="1262"/>
                    <a:pt x="299" y="1262"/>
                  </a:cubicBezTo>
                  <a:cubicBezTo>
                    <a:pt x="304" y="1278"/>
                    <a:pt x="304" y="1278"/>
                    <a:pt x="304" y="1278"/>
                  </a:cubicBezTo>
                  <a:cubicBezTo>
                    <a:pt x="269" y="1290"/>
                    <a:pt x="269" y="1290"/>
                    <a:pt x="269" y="1290"/>
                  </a:cubicBezTo>
                  <a:cubicBezTo>
                    <a:pt x="233" y="1331"/>
                    <a:pt x="233" y="1331"/>
                    <a:pt x="233" y="1331"/>
                  </a:cubicBezTo>
                  <a:cubicBezTo>
                    <a:pt x="217" y="1274"/>
                    <a:pt x="217" y="1274"/>
                    <a:pt x="217" y="1274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40" y="1301"/>
                    <a:pt x="140" y="1301"/>
                    <a:pt x="140" y="1301"/>
                  </a:cubicBezTo>
                  <a:cubicBezTo>
                    <a:pt x="168" y="1322"/>
                    <a:pt x="168" y="1322"/>
                    <a:pt x="168" y="1322"/>
                  </a:cubicBezTo>
                  <a:cubicBezTo>
                    <a:pt x="154" y="1345"/>
                    <a:pt x="154" y="1345"/>
                    <a:pt x="154" y="1345"/>
                  </a:cubicBezTo>
                  <a:cubicBezTo>
                    <a:pt x="177" y="1369"/>
                    <a:pt x="177" y="1369"/>
                    <a:pt x="177" y="1369"/>
                  </a:cubicBezTo>
                  <a:cubicBezTo>
                    <a:pt x="121" y="1386"/>
                    <a:pt x="121" y="1386"/>
                    <a:pt x="121" y="1386"/>
                  </a:cubicBezTo>
                  <a:cubicBezTo>
                    <a:pt x="136" y="1419"/>
                    <a:pt x="136" y="1419"/>
                    <a:pt x="136" y="1419"/>
                  </a:cubicBezTo>
                  <a:cubicBezTo>
                    <a:pt x="134" y="1441"/>
                    <a:pt x="134" y="1441"/>
                    <a:pt x="134" y="1441"/>
                  </a:cubicBezTo>
                  <a:cubicBezTo>
                    <a:pt x="152" y="1454"/>
                    <a:pt x="152" y="1454"/>
                    <a:pt x="152" y="1454"/>
                  </a:cubicBezTo>
                  <a:cubicBezTo>
                    <a:pt x="130" y="1473"/>
                    <a:pt x="130" y="1473"/>
                    <a:pt x="130" y="1473"/>
                  </a:cubicBezTo>
                  <a:cubicBezTo>
                    <a:pt x="121" y="1496"/>
                    <a:pt x="121" y="1496"/>
                    <a:pt x="121" y="1496"/>
                  </a:cubicBezTo>
                  <a:cubicBezTo>
                    <a:pt x="108" y="1555"/>
                    <a:pt x="108" y="1555"/>
                    <a:pt x="108" y="1555"/>
                  </a:cubicBezTo>
                  <a:cubicBezTo>
                    <a:pt x="134" y="1572"/>
                    <a:pt x="134" y="1572"/>
                    <a:pt x="134" y="1572"/>
                  </a:cubicBezTo>
                  <a:cubicBezTo>
                    <a:pt x="118" y="1597"/>
                    <a:pt x="118" y="1597"/>
                    <a:pt x="118" y="1597"/>
                  </a:cubicBezTo>
                  <a:cubicBezTo>
                    <a:pt x="135" y="1614"/>
                    <a:pt x="135" y="1614"/>
                    <a:pt x="135" y="1614"/>
                  </a:cubicBezTo>
                  <a:cubicBezTo>
                    <a:pt x="118" y="1653"/>
                    <a:pt x="118" y="1653"/>
                    <a:pt x="118" y="1653"/>
                  </a:cubicBezTo>
                  <a:cubicBezTo>
                    <a:pt x="78" y="1684"/>
                    <a:pt x="78" y="1684"/>
                    <a:pt x="78" y="1684"/>
                  </a:cubicBezTo>
                  <a:cubicBezTo>
                    <a:pt x="48" y="1738"/>
                    <a:pt x="48" y="1738"/>
                    <a:pt x="48" y="1738"/>
                  </a:cubicBezTo>
                  <a:cubicBezTo>
                    <a:pt x="26" y="1774"/>
                    <a:pt x="26" y="1774"/>
                    <a:pt x="26" y="1774"/>
                  </a:cubicBezTo>
                  <a:cubicBezTo>
                    <a:pt x="7" y="1819"/>
                    <a:pt x="7" y="1819"/>
                    <a:pt x="7" y="1819"/>
                  </a:cubicBezTo>
                  <a:cubicBezTo>
                    <a:pt x="0" y="1841"/>
                    <a:pt x="0" y="1841"/>
                    <a:pt x="0" y="1841"/>
                  </a:cubicBezTo>
                  <a:cubicBezTo>
                    <a:pt x="3" y="1854"/>
                    <a:pt x="3" y="1854"/>
                    <a:pt x="3" y="1854"/>
                  </a:cubicBezTo>
                  <a:cubicBezTo>
                    <a:pt x="27" y="1854"/>
                    <a:pt x="27" y="1854"/>
                    <a:pt x="27" y="1854"/>
                  </a:cubicBezTo>
                  <a:cubicBezTo>
                    <a:pt x="32" y="1826"/>
                    <a:pt x="32" y="1826"/>
                    <a:pt x="32" y="1826"/>
                  </a:cubicBezTo>
                  <a:cubicBezTo>
                    <a:pt x="83" y="1806"/>
                    <a:pt x="83" y="1806"/>
                    <a:pt x="83" y="1806"/>
                  </a:cubicBezTo>
                  <a:cubicBezTo>
                    <a:pt x="83" y="1782"/>
                    <a:pt x="83" y="1782"/>
                    <a:pt x="83" y="1782"/>
                  </a:cubicBezTo>
                  <a:cubicBezTo>
                    <a:pt x="111" y="1751"/>
                    <a:pt x="111" y="1751"/>
                    <a:pt x="111" y="1751"/>
                  </a:cubicBezTo>
                  <a:cubicBezTo>
                    <a:pt x="159" y="1704"/>
                    <a:pt x="159" y="1704"/>
                    <a:pt x="159" y="1704"/>
                  </a:cubicBezTo>
                  <a:cubicBezTo>
                    <a:pt x="159" y="1645"/>
                    <a:pt x="159" y="1645"/>
                    <a:pt x="159" y="1645"/>
                  </a:cubicBezTo>
                  <a:cubicBezTo>
                    <a:pt x="196" y="1662"/>
                    <a:pt x="196" y="1662"/>
                    <a:pt x="196" y="1662"/>
                  </a:cubicBezTo>
                  <a:cubicBezTo>
                    <a:pt x="199" y="1636"/>
                    <a:pt x="199" y="1636"/>
                    <a:pt x="199" y="1636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296" y="1674"/>
                    <a:pt x="296" y="1674"/>
                    <a:pt x="296" y="1674"/>
                  </a:cubicBezTo>
                  <a:cubicBezTo>
                    <a:pt x="339" y="1682"/>
                    <a:pt x="339" y="1682"/>
                    <a:pt x="339" y="1682"/>
                  </a:cubicBezTo>
                  <a:cubicBezTo>
                    <a:pt x="339" y="1760"/>
                    <a:pt x="339" y="1760"/>
                    <a:pt x="339" y="1760"/>
                  </a:cubicBezTo>
                  <a:cubicBezTo>
                    <a:pt x="370" y="1771"/>
                    <a:pt x="370" y="1771"/>
                    <a:pt x="370" y="1771"/>
                  </a:cubicBezTo>
                  <a:cubicBezTo>
                    <a:pt x="312" y="1814"/>
                    <a:pt x="312" y="1814"/>
                    <a:pt x="312" y="1814"/>
                  </a:cubicBezTo>
                  <a:cubicBezTo>
                    <a:pt x="262" y="1818"/>
                    <a:pt x="262" y="1818"/>
                    <a:pt x="262" y="1818"/>
                  </a:cubicBezTo>
                  <a:cubicBezTo>
                    <a:pt x="222" y="1830"/>
                    <a:pt x="222" y="1830"/>
                    <a:pt x="222" y="1830"/>
                  </a:cubicBezTo>
                  <a:cubicBezTo>
                    <a:pt x="223" y="1836"/>
                    <a:pt x="223" y="1836"/>
                    <a:pt x="223" y="1836"/>
                  </a:cubicBezTo>
                  <a:cubicBezTo>
                    <a:pt x="282" y="1853"/>
                    <a:pt x="282" y="1853"/>
                    <a:pt x="282" y="1853"/>
                  </a:cubicBezTo>
                  <a:cubicBezTo>
                    <a:pt x="302" y="1825"/>
                    <a:pt x="302" y="1825"/>
                    <a:pt x="302" y="1825"/>
                  </a:cubicBezTo>
                  <a:cubicBezTo>
                    <a:pt x="302" y="1856"/>
                    <a:pt x="302" y="1856"/>
                    <a:pt x="302" y="1856"/>
                  </a:cubicBezTo>
                  <a:cubicBezTo>
                    <a:pt x="352" y="1899"/>
                    <a:pt x="352" y="1899"/>
                    <a:pt x="352" y="1899"/>
                  </a:cubicBezTo>
                  <a:cubicBezTo>
                    <a:pt x="385" y="1899"/>
                    <a:pt x="385" y="1899"/>
                    <a:pt x="385" y="1899"/>
                  </a:cubicBezTo>
                  <a:cubicBezTo>
                    <a:pt x="397" y="1933"/>
                    <a:pt x="397" y="1933"/>
                    <a:pt x="397" y="1933"/>
                  </a:cubicBezTo>
                  <a:cubicBezTo>
                    <a:pt x="422" y="1966"/>
                    <a:pt x="422" y="1966"/>
                    <a:pt x="422" y="1966"/>
                  </a:cubicBezTo>
                  <a:cubicBezTo>
                    <a:pt x="446" y="1966"/>
                    <a:pt x="446" y="1966"/>
                    <a:pt x="446" y="1966"/>
                  </a:cubicBezTo>
                  <a:cubicBezTo>
                    <a:pt x="479" y="1989"/>
                    <a:pt x="479" y="1989"/>
                    <a:pt x="479" y="1989"/>
                  </a:cubicBezTo>
                  <a:cubicBezTo>
                    <a:pt x="534" y="2010"/>
                    <a:pt x="534" y="2010"/>
                    <a:pt x="534" y="2010"/>
                  </a:cubicBezTo>
                  <a:cubicBezTo>
                    <a:pt x="534" y="2011"/>
                    <a:pt x="534" y="2011"/>
                    <a:pt x="534" y="2011"/>
                  </a:cubicBezTo>
                  <a:cubicBezTo>
                    <a:pt x="537" y="2004"/>
                    <a:pt x="545" y="1994"/>
                    <a:pt x="548" y="1988"/>
                  </a:cubicBezTo>
                  <a:cubicBezTo>
                    <a:pt x="552" y="1980"/>
                    <a:pt x="557" y="1962"/>
                    <a:pt x="558" y="1953"/>
                  </a:cubicBezTo>
                  <a:cubicBezTo>
                    <a:pt x="560" y="1941"/>
                    <a:pt x="553" y="1916"/>
                    <a:pt x="558" y="1905"/>
                  </a:cubicBezTo>
                  <a:cubicBezTo>
                    <a:pt x="561" y="1899"/>
                    <a:pt x="575" y="1895"/>
                    <a:pt x="578" y="1890"/>
                  </a:cubicBezTo>
                  <a:cubicBezTo>
                    <a:pt x="583" y="1883"/>
                    <a:pt x="585" y="1867"/>
                    <a:pt x="588" y="1860"/>
                  </a:cubicBezTo>
                  <a:cubicBezTo>
                    <a:pt x="593" y="1850"/>
                    <a:pt x="606" y="1834"/>
                    <a:pt x="614" y="1827"/>
                  </a:cubicBezTo>
                  <a:cubicBezTo>
                    <a:pt x="619" y="1822"/>
                    <a:pt x="631" y="1813"/>
                    <a:pt x="636" y="1809"/>
                  </a:cubicBezTo>
                  <a:cubicBezTo>
                    <a:pt x="644" y="1803"/>
                    <a:pt x="660" y="1793"/>
                    <a:pt x="667" y="1786"/>
                  </a:cubicBezTo>
                  <a:cubicBezTo>
                    <a:pt x="674" y="1779"/>
                    <a:pt x="683" y="1759"/>
                    <a:pt x="689" y="1751"/>
                  </a:cubicBezTo>
                  <a:cubicBezTo>
                    <a:pt x="694" y="1746"/>
                    <a:pt x="707" y="1739"/>
                    <a:pt x="710" y="1733"/>
                  </a:cubicBezTo>
                  <a:cubicBezTo>
                    <a:pt x="713" y="1727"/>
                    <a:pt x="705" y="1710"/>
                    <a:pt x="710" y="1705"/>
                  </a:cubicBezTo>
                  <a:cubicBezTo>
                    <a:pt x="713" y="1702"/>
                    <a:pt x="724" y="1709"/>
                    <a:pt x="727" y="1705"/>
                  </a:cubicBezTo>
                  <a:cubicBezTo>
                    <a:pt x="735" y="1697"/>
                    <a:pt x="727" y="1671"/>
                    <a:pt x="727" y="1660"/>
                  </a:cubicBezTo>
                  <a:cubicBezTo>
                    <a:pt x="727" y="1650"/>
                    <a:pt x="725" y="1629"/>
                    <a:pt x="727" y="1619"/>
                  </a:cubicBezTo>
                  <a:cubicBezTo>
                    <a:pt x="730" y="1608"/>
                    <a:pt x="742" y="1587"/>
                    <a:pt x="748" y="1577"/>
                  </a:cubicBezTo>
                  <a:cubicBezTo>
                    <a:pt x="752" y="1569"/>
                    <a:pt x="762" y="1554"/>
                    <a:pt x="765" y="1546"/>
                  </a:cubicBezTo>
                  <a:cubicBezTo>
                    <a:pt x="770" y="1535"/>
                    <a:pt x="774" y="1509"/>
                    <a:pt x="780" y="1498"/>
                  </a:cubicBezTo>
                  <a:cubicBezTo>
                    <a:pt x="784" y="1492"/>
                    <a:pt x="798" y="1483"/>
                    <a:pt x="801" y="1475"/>
                  </a:cubicBezTo>
                  <a:cubicBezTo>
                    <a:pt x="803" y="1468"/>
                    <a:pt x="801" y="1453"/>
                    <a:pt x="801" y="1445"/>
                  </a:cubicBezTo>
                  <a:cubicBezTo>
                    <a:pt x="801" y="1434"/>
                    <a:pt x="799" y="1411"/>
                    <a:pt x="801" y="1400"/>
                  </a:cubicBezTo>
                  <a:cubicBezTo>
                    <a:pt x="802" y="1392"/>
                    <a:pt x="807" y="1376"/>
                    <a:pt x="811" y="1369"/>
                  </a:cubicBezTo>
                  <a:cubicBezTo>
                    <a:pt x="817" y="1359"/>
                    <a:pt x="835" y="1344"/>
                    <a:pt x="841" y="1334"/>
                  </a:cubicBezTo>
                  <a:cubicBezTo>
                    <a:pt x="847" y="1325"/>
                    <a:pt x="865" y="1303"/>
                    <a:pt x="859" y="1294"/>
                  </a:cubicBezTo>
                  <a:cubicBezTo>
                    <a:pt x="853" y="1285"/>
                    <a:pt x="828" y="1295"/>
                    <a:pt x="818" y="1294"/>
                  </a:cubicBezTo>
                  <a:cubicBezTo>
                    <a:pt x="808" y="1292"/>
                    <a:pt x="789" y="1284"/>
                    <a:pt x="780" y="1278"/>
                  </a:cubicBezTo>
                  <a:cubicBezTo>
                    <a:pt x="770" y="1271"/>
                    <a:pt x="750" y="1255"/>
                    <a:pt x="745" y="1243"/>
                  </a:cubicBezTo>
                  <a:cubicBezTo>
                    <a:pt x="741" y="1234"/>
                    <a:pt x="745" y="1215"/>
                    <a:pt x="745" y="1205"/>
                  </a:cubicBezTo>
                  <a:cubicBezTo>
                    <a:pt x="745" y="1192"/>
                    <a:pt x="751" y="1164"/>
                    <a:pt x="745" y="1152"/>
                  </a:cubicBezTo>
                  <a:cubicBezTo>
                    <a:pt x="742" y="1146"/>
                    <a:pt x="729" y="1140"/>
                    <a:pt x="725" y="1134"/>
                  </a:cubicBezTo>
                  <a:cubicBezTo>
                    <a:pt x="718" y="1124"/>
                    <a:pt x="707" y="1101"/>
                    <a:pt x="707" y="1089"/>
                  </a:cubicBezTo>
                  <a:cubicBezTo>
                    <a:pt x="708" y="1071"/>
                    <a:pt x="725" y="1038"/>
                    <a:pt x="737" y="1026"/>
                  </a:cubicBezTo>
                  <a:cubicBezTo>
                    <a:pt x="742" y="1021"/>
                    <a:pt x="757" y="1017"/>
                    <a:pt x="763" y="1013"/>
                  </a:cubicBezTo>
                  <a:cubicBezTo>
                    <a:pt x="772" y="1006"/>
                    <a:pt x="786" y="989"/>
                    <a:pt x="793" y="980"/>
                  </a:cubicBezTo>
                  <a:cubicBezTo>
                    <a:pt x="799" y="973"/>
                    <a:pt x="810" y="957"/>
                    <a:pt x="813" y="947"/>
                  </a:cubicBezTo>
                  <a:cubicBezTo>
                    <a:pt x="816" y="940"/>
                    <a:pt x="812" y="922"/>
                    <a:pt x="816" y="914"/>
                  </a:cubicBezTo>
                  <a:cubicBezTo>
                    <a:pt x="820" y="906"/>
                    <a:pt x="836" y="893"/>
                    <a:pt x="844" y="887"/>
                  </a:cubicBezTo>
                  <a:cubicBezTo>
                    <a:pt x="872" y="866"/>
                    <a:pt x="935" y="835"/>
                    <a:pt x="967" y="821"/>
                  </a:cubicBezTo>
                  <a:cubicBezTo>
                    <a:pt x="994" y="809"/>
                    <a:pt x="1050" y="790"/>
                    <a:pt x="1079" y="783"/>
                  </a:cubicBezTo>
                  <a:cubicBezTo>
                    <a:pt x="1110" y="776"/>
                    <a:pt x="1175" y="770"/>
                    <a:pt x="1207" y="768"/>
                  </a:cubicBezTo>
                  <a:cubicBezTo>
                    <a:pt x="1229" y="767"/>
                    <a:pt x="1272" y="765"/>
                    <a:pt x="1293" y="768"/>
                  </a:cubicBezTo>
                  <a:cubicBezTo>
                    <a:pt x="1312" y="771"/>
                    <a:pt x="1347" y="797"/>
                    <a:pt x="1364" y="791"/>
                  </a:cubicBezTo>
                  <a:cubicBezTo>
                    <a:pt x="1371" y="788"/>
                    <a:pt x="1372" y="768"/>
                    <a:pt x="1379" y="768"/>
                  </a:cubicBezTo>
                  <a:cubicBezTo>
                    <a:pt x="1389" y="768"/>
                    <a:pt x="1401" y="789"/>
                    <a:pt x="1402" y="798"/>
                  </a:cubicBezTo>
                  <a:cubicBezTo>
                    <a:pt x="1403" y="809"/>
                    <a:pt x="1388" y="826"/>
                    <a:pt x="1384" y="836"/>
                  </a:cubicBezTo>
                  <a:cubicBezTo>
                    <a:pt x="1381" y="845"/>
                    <a:pt x="1372" y="862"/>
                    <a:pt x="1372" y="872"/>
                  </a:cubicBezTo>
                  <a:cubicBezTo>
                    <a:pt x="1372" y="881"/>
                    <a:pt x="1381" y="898"/>
                    <a:pt x="1384" y="907"/>
                  </a:cubicBezTo>
                  <a:cubicBezTo>
                    <a:pt x="1389" y="918"/>
                    <a:pt x="1390" y="951"/>
                    <a:pt x="1402" y="952"/>
                  </a:cubicBezTo>
                  <a:cubicBezTo>
                    <a:pt x="1409" y="953"/>
                    <a:pt x="1414" y="936"/>
                    <a:pt x="1417" y="930"/>
                  </a:cubicBezTo>
                  <a:cubicBezTo>
                    <a:pt x="1422" y="918"/>
                    <a:pt x="1424" y="893"/>
                    <a:pt x="1430" y="882"/>
                  </a:cubicBezTo>
                  <a:cubicBezTo>
                    <a:pt x="1433" y="876"/>
                    <a:pt x="1441" y="866"/>
                    <a:pt x="1445" y="861"/>
                  </a:cubicBezTo>
                  <a:cubicBezTo>
                    <a:pt x="1451" y="855"/>
                    <a:pt x="1464" y="842"/>
                    <a:pt x="1470" y="836"/>
                  </a:cubicBezTo>
                  <a:cubicBezTo>
                    <a:pt x="1477" y="830"/>
                    <a:pt x="1498" y="819"/>
                    <a:pt x="1496" y="811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995483" y="3654947"/>
              <a:ext cx="217446" cy="278509"/>
            </a:xfrm>
            <a:custGeom>
              <a:avLst/>
              <a:gdLst>
                <a:gd name="T0" fmla="*/ 235 w 529"/>
                <a:gd name="T1" fmla="*/ 629 h 676"/>
                <a:gd name="T2" fmla="*/ 227 w 529"/>
                <a:gd name="T3" fmla="*/ 569 h 676"/>
                <a:gd name="T4" fmla="*/ 247 w 529"/>
                <a:gd name="T5" fmla="*/ 493 h 676"/>
                <a:gd name="T6" fmla="*/ 299 w 529"/>
                <a:gd name="T7" fmla="*/ 477 h 676"/>
                <a:gd name="T8" fmla="*/ 375 w 529"/>
                <a:gd name="T9" fmla="*/ 365 h 676"/>
                <a:gd name="T10" fmla="*/ 391 w 529"/>
                <a:gd name="T11" fmla="*/ 241 h 676"/>
                <a:gd name="T12" fmla="*/ 431 w 529"/>
                <a:gd name="T13" fmla="*/ 221 h 676"/>
                <a:gd name="T14" fmla="*/ 511 w 529"/>
                <a:gd name="T15" fmla="*/ 81 h 676"/>
                <a:gd name="T16" fmla="*/ 523 w 529"/>
                <a:gd name="T17" fmla="*/ 25 h 676"/>
                <a:gd name="T18" fmla="*/ 474 w 529"/>
                <a:gd name="T19" fmla="*/ 31 h 676"/>
                <a:gd name="T20" fmla="*/ 457 w 529"/>
                <a:gd name="T21" fmla="*/ 15 h 676"/>
                <a:gd name="T22" fmla="*/ 436 w 529"/>
                <a:gd name="T23" fmla="*/ 47 h 676"/>
                <a:gd name="T24" fmla="*/ 403 w 529"/>
                <a:gd name="T25" fmla="*/ 81 h 676"/>
                <a:gd name="T26" fmla="*/ 403 w 529"/>
                <a:gd name="T27" fmla="*/ 20 h 676"/>
                <a:gd name="T28" fmla="*/ 350 w 529"/>
                <a:gd name="T29" fmla="*/ 4 h 676"/>
                <a:gd name="T30" fmla="*/ 351 w 529"/>
                <a:gd name="T31" fmla="*/ 0 h 676"/>
                <a:gd name="T32" fmla="*/ 331 w 529"/>
                <a:gd name="T33" fmla="*/ 47 h 676"/>
                <a:gd name="T34" fmla="*/ 299 w 529"/>
                <a:gd name="T35" fmla="*/ 122 h 676"/>
                <a:gd name="T36" fmla="*/ 253 w 529"/>
                <a:gd name="T37" fmla="*/ 158 h 676"/>
                <a:gd name="T38" fmla="*/ 250 w 529"/>
                <a:gd name="T39" fmla="*/ 225 h 676"/>
                <a:gd name="T40" fmla="*/ 213 w 529"/>
                <a:gd name="T41" fmla="*/ 272 h 676"/>
                <a:gd name="T42" fmla="*/ 167 w 529"/>
                <a:gd name="T43" fmla="*/ 307 h 676"/>
                <a:gd name="T44" fmla="*/ 155 w 529"/>
                <a:gd name="T45" fmla="*/ 324 h 676"/>
                <a:gd name="T46" fmla="*/ 173 w 529"/>
                <a:gd name="T47" fmla="*/ 340 h 676"/>
                <a:gd name="T48" fmla="*/ 197 w 529"/>
                <a:gd name="T49" fmla="*/ 362 h 676"/>
                <a:gd name="T50" fmla="*/ 178 w 529"/>
                <a:gd name="T51" fmla="*/ 368 h 676"/>
                <a:gd name="T52" fmla="*/ 153 w 529"/>
                <a:gd name="T53" fmla="*/ 388 h 676"/>
                <a:gd name="T54" fmla="*/ 156 w 529"/>
                <a:gd name="T55" fmla="*/ 351 h 676"/>
                <a:gd name="T56" fmla="*/ 122 w 529"/>
                <a:gd name="T57" fmla="*/ 380 h 676"/>
                <a:gd name="T58" fmla="*/ 99 w 529"/>
                <a:gd name="T59" fmla="*/ 411 h 676"/>
                <a:gd name="T60" fmla="*/ 71 w 529"/>
                <a:gd name="T61" fmla="*/ 434 h 676"/>
                <a:gd name="T62" fmla="*/ 61 w 529"/>
                <a:gd name="T63" fmla="*/ 467 h 676"/>
                <a:gd name="T64" fmla="*/ 26 w 529"/>
                <a:gd name="T65" fmla="*/ 497 h 676"/>
                <a:gd name="T66" fmla="*/ 14 w 529"/>
                <a:gd name="T67" fmla="*/ 497 h 676"/>
                <a:gd name="T68" fmla="*/ 0 w 529"/>
                <a:gd name="T69" fmla="*/ 524 h 676"/>
                <a:gd name="T70" fmla="*/ 10 w 529"/>
                <a:gd name="T71" fmla="*/ 547 h 676"/>
                <a:gd name="T72" fmla="*/ 26 w 529"/>
                <a:gd name="T73" fmla="*/ 573 h 676"/>
                <a:gd name="T74" fmla="*/ 58 w 529"/>
                <a:gd name="T75" fmla="*/ 594 h 676"/>
                <a:gd name="T76" fmla="*/ 76 w 529"/>
                <a:gd name="T77" fmla="*/ 583 h 676"/>
                <a:gd name="T78" fmla="*/ 108 w 529"/>
                <a:gd name="T79" fmla="*/ 587 h 676"/>
                <a:gd name="T80" fmla="*/ 121 w 529"/>
                <a:gd name="T81" fmla="*/ 577 h 676"/>
                <a:gd name="T82" fmla="*/ 137 w 529"/>
                <a:gd name="T83" fmla="*/ 594 h 676"/>
                <a:gd name="T84" fmla="*/ 143 w 529"/>
                <a:gd name="T85" fmla="*/ 568 h 676"/>
                <a:gd name="T86" fmla="*/ 144 w 529"/>
                <a:gd name="T87" fmla="*/ 537 h 676"/>
                <a:gd name="T88" fmla="*/ 129 w 529"/>
                <a:gd name="T89" fmla="*/ 550 h 676"/>
                <a:gd name="T90" fmla="*/ 118 w 529"/>
                <a:gd name="T91" fmla="*/ 524 h 676"/>
                <a:gd name="T92" fmla="*/ 158 w 529"/>
                <a:gd name="T93" fmla="*/ 496 h 676"/>
                <a:gd name="T94" fmla="*/ 197 w 529"/>
                <a:gd name="T95" fmla="*/ 488 h 676"/>
                <a:gd name="T96" fmla="*/ 202 w 529"/>
                <a:gd name="T97" fmla="*/ 514 h 676"/>
                <a:gd name="T98" fmla="*/ 181 w 529"/>
                <a:gd name="T99" fmla="*/ 558 h 676"/>
                <a:gd name="T100" fmla="*/ 173 w 529"/>
                <a:gd name="T101" fmla="*/ 585 h 676"/>
                <a:gd name="T102" fmla="*/ 163 w 529"/>
                <a:gd name="T103" fmla="*/ 602 h 676"/>
                <a:gd name="T104" fmla="*/ 173 w 529"/>
                <a:gd name="T105" fmla="*/ 615 h 676"/>
                <a:gd name="T106" fmla="*/ 167 w 529"/>
                <a:gd name="T107" fmla="*/ 636 h 676"/>
                <a:gd name="T108" fmla="*/ 197 w 529"/>
                <a:gd name="T109" fmla="*/ 654 h 676"/>
                <a:gd name="T110" fmla="*/ 209 w 529"/>
                <a:gd name="T111" fmla="*/ 673 h 676"/>
                <a:gd name="T112" fmla="*/ 249 w 529"/>
                <a:gd name="T113" fmla="*/ 646 h 676"/>
                <a:gd name="T114" fmla="*/ 235 w 529"/>
                <a:gd name="T115" fmla="*/ 62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676">
                  <a:moveTo>
                    <a:pt x="235" y="629"/>
                  </a:moveTo>
                  <a:cubicBezTo>
                    <a:pt x="239" y="605"/>
                    <a:pt x="223" y="589"/>
                    <a:pt x="227" y="569"/>
                  </a:cubicBezTo>
                  <a:cubicBezTo>
                    <a:pt x="239" y="545"/>
                    <a:pt x="239" y="517"/>
                    <a:pt x="247" y="493"/>
                  </a:cubicBezTo>
                  <a:cubicBezTo>
                    <a:pt x="251" y="481"/>
                    <a:pt x="279" y="473"/>
                    <a:pt x="299" y="477"/>
                  </a:cubicBezTo>
                  <a:cubicBezTo>
                    <a:pt x="283" y="421"/>
                    <a:pt x="355" y="405"/>
                    <a:pt x="375" y="365"/>
                  </a:cubicBezTo>
                  <a:cubicBezTo>
                    <a:pt x="403" y="321"/>
                    <a:pt x="371" y="285"/>
                    <a:pt x="391" y="241"/>
                  </a:cubicBezTo>
                  <a:cubicBezTo>
                    <a:pt x="395" y="225"/>
                    <a:pt x="423" y="229"/>
                    <a:pt x="431" y="221"/>
                  </a:cubicBezTo>
                  <a:cubicBezTo>
                    <a:pt x="467" y="181"/>
                    <a:pt x="467" y="125"/>
                    <a:pt x="511" y="81"/>
                  </a:cubicBezTo>
                  <a:cubicBezTo>
                    <a:pt x="529" y="70"/>
                    <a:pt x="524" y="47"/>
                    <a:pt x="523" y="25"/>
                  </a:cubicBezTo>
                  <a:cubicBezTo>
                    <a:pt x="474" y="31"/>
                    <a:pt x="474" y="31"/>
                    <a:pt x="474" y="31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350" y="4"/>
                    <a:pt x="350" y="4"/>
                    <a:pt x="350" y="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3" y="18"/>
                    <a:pt x="336" y="35"/>
                    <a:pt x="331" y="47"/>
                  </a:cubicBezTo>
                  <a:cubicBezTo>
                    <a:pt x="323" y="66"/>
                    <a:pt x="311" y="106"/>
                    <a:pt x="299" y="122"/>
                  </a:cubicBezTo>
                  <a:cubicBezTo>
                    <a:pt x="290" y="133"/>
                    <a:pt x="260" y="145"/>
                    <a:pt x="253" y="158"/>
                  </a:cubicBezTo>
                  <a:cubicBezTo>
                    <a:pt x="246" y="173"/>
                    <a:pt x="256" y="209"/>
                    <a:pt x="250" y="225"/>
                  </a:cubicBezTo>
                  <a:cubicBezTo>
                    <a:pt x="245" y="239"/>
                    <a:pt x="214" y="270"/>
                    <a:pt x="213" y="272"/>
                  </a:cubicBezTo>
                  <a:cubicBezTo>
                    <a:pt x="211" y="275"/>
                    <a:pt x="177" y="297"/>
                    <a:pt x="167" y="307"/>
                  </a:cubicBezTo>
                  <a:cubicBezTo>
                    <a:pt x="163" y="310"/>
                    <a:pt x="154" y="318"/>
                    <a:pt x="155" y="324"/>
                  </a:cubicBezTo>
                  <a:cubicBezTo>
                    <a:pt x="155" y="330"/>
                    <a:pt x="168" y="336"/>
                    <a:pt x="173" y="340"/>
                  </a:cubicBezTo>
                  <a:cubicBezTo>
                    <a:pt x="179" y="345"/>
                    <a:pt x="199" y="354"/>
                    <a:pt x="197" y="362"/>
                  </a:cubicBezTo>
                  <a:cubicBezTo>
                    <a:pt x="196" y="366"/>
                    <a:pt x="183" y="365"/>
                    <a:pt x="178" y="368"/>
                  </a:cubicBezTo>
                  <a:cubicBezTo>
                    <a:pt x="171" y="372"/>
                    <a:pt x="160" y="392"/>
                    <a:pt x="153" y="388"/>
                  </a:cubicBezTo>
                  <a:cubicBezTo>
                    <a:pt x="145" y="384"/>
                    <a:pt x="164" y="355"/>
                    <a:pt x="156" y="351"/>
                  </a:cubicBezTo>
                  <a:cubicBezTo>
                    <a:pt x="146" y="346"/>
                    <a:pt x="129" y="371"/>
                    <a:pt x="122" y="380"/>
                  </a:cubicBezTo>
                  <a:cubicBezTo>
                    <a:pt x="115" y="387"/>
                    <a:pt x="105" y="404"/>
                    <a:pt x="99" y="411"/>
                  </a:cubicBezTo>
                  <a:cubicBezTo>
                    <a:pt x="93" y="417"/>
                    <a:pt x="76" y="426"/>
                    <a:pt x="71" y="434"/>
                  </a:cubicBezTo>
                  <a:cubicBezTo>
                    <a:pt x="66" y="441"/>
                    <a:pt x="66" y="459"/>
                    <a:pt x="61" y="467"/>
                  </a:cubicBezTo>
                  <a:cubicBezTo>
                    <a:pt x="55" y="476"/>
                    <a:pt x="37" y="493"/>
                    <a:pt x="26" y="497"/>
                  </a:cubicBezTo>
                  <a:cubicBezTo>
                    <a:pt x="23" y="498"/>
                    <a:pt x="17" y="496"/>
                    <a:pt x="14" y="497"/>
                  </a:cubicBezTo>
                  <a:cubicBezTo>
                    <a:pt x="8" y="501"/>
                    <a:pt x="1" y="516"/>
                    <a:pt x="0" y="524"/>
                  </a:cubicBezTo>
                  <a:cubicBezTo>
                    <a:pt x="0" y="530"/>
                    <a:pt x="7" y="542"/>
                    <a:pt x="10" y="547"/>
                  </a:cubicBezTo>
                  <a:cubicBezTo>
                    <a:pt x="13" y="554"/>
                    <a:pt x="21" y="567"/>
                    <a:pt x="26" y="573"/>
                  </a:cubicBezTo>
                  <a:cubicBezTo>
                    <a:pt x="33" y="580"/>
                    <a:pt x="48" y="593"/>
                    <a:pt x="58" y="594"/>
                  </a:cubicBezTo>
                  <a:cubicBezTo>
                    <a:pt x="63" y="594"/>
                    <a:pt x="71" y="584"/>
                    <a:pt x="76" y="583"/>
                  </a:cubicBezTo>
                  <a:cubicBezTo>
                    <a:pt x="84" y="582"/>
                    <a:pt x="101" y="589"/>
                    <a:pt x="108" y="587"/>
                  </a:cubicBezTo>
                  <a:cubicBezTo>
                    <a:pt x="112" y="586"/>
                    <a:pt x="117" y="576"/>
                    <a:pt x="121" y="577"/>
                  </a:cubicBezTo>
                  <a:cubicBezTo>
                    <a:pt x="126" y="577"/>
                    <a:pt x="131" y="595"/>
                    <a:pt x="137" y="594"/>
                  </a:cubicBezTo>
                  <a:cubicBezTo>
                    <a:pt x="143" y="592"/>
                    <a:pt x="142" y="575"/>
                    <a:pt x="143" y="568"/>
                  </a:cubicBezTo>
                  <a:cubicBezTo>
                    <a:pt x="144" y="560"/>
                    <a:pt x="151" y="540"/>
                    <a:pt x="144" y="537"/>
                  </a:cubicBezTo>
                  <a:cubicBezTo>
                    <a:pt x="140" y="535"/>
                    <a:pt x="134" y="551"/>
                    <a:pt x="129" y="550"/>
                  </a:cubicBezTo>
                  <a:cubicBezTo>
                    <a:pt x="122" y="549"/>
                    <a:pt x="116" y="531"/>
                    <a:pt x="118" y="524"/>
                  </a:cubicBezTo>
                  <a:cubicBezTo>
                    <a:pt x="121" y="513"/>
                    <a:pt x="146" y="501"/>
                    <a:pt x="158" y="496"/>
                  </a:cubicBezTo>
                  <a:cubicBezTo>
                    <a:pt x="167" y="492"/>
                    <a:pt x="188" y="483"/>
                    <a:pt x="197" y="488"/>
                  </a:cubicBezTo>
                  <a:cubicBezTo>
                    <a:pt x="203" y="491"/>
                    <a:pt x="204" y="507"/>
                    <a:pt x="202" y="514"/>
                  </a:cubicBezTo>
                  <a:cubicBezTo>
                    <a:pt x="200" y="521"/>
                    <a:pt x="186" y="546"/>
                    <a:pt x="181" y="558"/>
                  </a:cubicBezTo>
                  <a:cubicBezTo>
                    <a:pt x="179" y="564"/>
                    <a:pt x="176" y="579"/>
                    <a:pt x="173" y="585"/>
                  </a:cubicBezTo>
                  <a:cubicBezTo>
                    <a:pt x="171" y="590"/>
                    <a:pt x="163" y="597"/>
                    <a:pt x="163" y="602"/>
                  </a:cubicBezTo>
                  <a:cubicBezTo>
                    <a:pt x="164" y="606"/>
                    <a:pt x="172" y="611"/>
                    <a:pt x="173" y="615"/>
                  </a:cubicBezTo>
                  <a:cubicBezTo>
                    <a:pt x="174" y="620"/>
                    <a:pt x="166" y="633"/>
                    <a:pt x="167" y="636"/>
                  </a:cubicBezTo>
                  <a:cubicBezTo>
                    <a:pt x="168" y="639"/>
                    <a:pt x="191" y="648"/>
                    <a:pt x="197" y="654"/>
                  </a:cubicBezTo>
                  <a:cubicBezTo>
                    <a:pt x="201" y="658"/>
                    <a:pt x="203" y="672"/>
                    <a:pt x="209" y="673"/>
                  </a:cubicBezTo>
                  <a:cubicBezTo>
                    <a:pt x="220" y="676"/>
                    <a:pt x="237" y="658"/>
                    <a:pt x="249" y="646"/>
                  </a:cubicBezTo>
                  <a:cubicBezTo>
                    <a:pt x="244" y="640"/>
                    <a:pt x="235" y="636"/>
                    <a:pt x="235" y="6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86334" y="3573032"/>
              <a:ext cx="378296" cy="421487"/>
            </a:xfrm>
            <a:custGeom>
              <a:avLst/>
              <a:gdLst>
                <a:gd name="T0" fmla="*/ 919 w 919"/>
                <a:gd name="T1" fmla="*/ 269 h 1023"/>
                <a:gd name="T2" fmla="*/ 905 w 919"/>
                <a:gd name="T3" fmla="*/ 248 h 1023"/>
                <a:gd name="T4" fmla="*/ 894 w 919"/>
                <a:gd name="T5" fmla="*/ 235 h 1023"/>
                <a:gd name="T6" fmla="*/ 848 w 919"/>
                <a:gd name="T7" fmla="*/ 198 h 1023"/>
                <a:gd name="T8" fmla="*/ 796 w 919"/>
                <a:gd name="T9" fmla="*/ 171 h 1023"/>
                <a:gd name="T10" fmla="*/ 708 w 919"/>
                <a:gd name="T11" fmla="*/ 211 h 1023"/>
                <a:gd name="T12" fmla="*/ 668 w 919"/>
                <a:gd name="T13" fmla="*/ 245 h 1023"/>
                <a:gd name="T14" fmla="*/ 623 w 919"/>
                <a:gd name="T15" fmla="*/ 247 h 1023"/>
                <a:gd name="T16" fmla="*/ 550 w 919"/>
                <a:gd name="T17" fmla="*/ 246 h 1023"/>
                <a:gd name="T18" fmla="*/ 498 w 919"/>
                <a:gd name="T19" fmla="*/ 222 h 1023"/>
                <a:gd name="T20" fmla="*/ 449 w 919"/>
                <a:gd name="T21" fmla="*/ 222 h 1023"/>
                <a:gd name="T22" fmla="*/ 405 w 919"/>
                <a:gd name="T23" fmla="*/ 165 h 1023"/>
                <a:gd name="T24" fmla="*/ 446 w 919"/>
                <a:gd name="T25" fmla="*/ 79 h 1023"/>
                <a:gd name="T26" fmla="*/ 507 w 919"/>
                <a:gd name="T27" fmla="*/ 0 h 1023"/>
                <a:gd name="T28" fmla="*/ 451 w 919"/>
                <a:gd name="T29" fmla="*/ 22 h 1023"/>
                <a:gd name="T30" fmla="*/ 375 w 919"/>
                <a:gd name="T31" fmla="*/ 119 h 1023"/>
                <a:gd name="T32" fmla="*/ 333 w 919"/>
                <a:gd name="T33" fmla="*/ 173 h 1023"/>
                <a:gd name="T34" fmla="*/ 264 w 919"/>
                <a:gd name="T35" fmla="*/ 173 h 1023"/>
                <a:gd name="T36" fmla="*/ 314 w 919"/>
                <a:gd name="T37" fmla="*/ 191 h 1023"/>
                <a:gd name="T38" fmla="*/ 300 w 919"/>
                <a:gd name="T39" fmla="*/ 223 h 1023"/>
                <a:gd name="T40" fmla="*/ 208 w 919"/>
                <a:gd name="T41" fmla="*/ 419 h 1023"/>
                <a:gd name="T42" fmla="*/ 152 w 919"/>
                <a:gd name="T43" fmla="*/ 563 h 1023"/>
                <a:gd name="T44" fmla="*/ 24 w 919"/>
                <a:gd name="T45" fmla="*/ 691 h 1023"/>
                <a:gd name="T46" fmla="*/ 12 w 919"/>
                <a:gd name="T47" fmla="*/ 827 h 1023"/>
                <a:gd name="T48" fmla="*/ 35 w 919"/>
                <a:gd name="T49" fmla="*/ 837 h 1023"/>
                <a:gd name="T50" fmla="*/ 131 w 919"/>
                <a:gd name="T51" fmla="*/ 830 h 1023"/>
                <a:gd name="T52" fmla="*/ 191 w 919"/>
                <a:gd name="T53" fmla="*/ 862 h 1023"/>
                <a:gd name="T54" fmla="*/ 184 w 919"/>
                <a:gd name="T55" fmla="*/ 905 h 1023"/>
                <a:gd name="T56" fmla="*/ 177 w 919"/>
                <a:gd name="T57" fmla="*/ 941 h 1023"/>
                <a:gd name="T58" fmla="*/ 197 w 919"/>
                <a:gd name="T59" fmla="*/ 996 h 1023"/>
                <a:gd name="T60" fmla="*/ 235 w 919"/>
                <a:gd name="T61" fmla="*/ 1022 h 1023"/>
                <a:gd name="T62" fmla="*/ 301 w 919"/>
                <a:gd name="T63" fmla="*/ 990 h 1023"/>
                <a:gd name="T64" fmla="*/ 373 w 919"/>
                <a:gd name="T65" fmla="*/ 961 h 1023"/>
                <a:gd name="T66" fmla="*/ 433 w 919"/>
                <a:gd name="T67" fmla="*/ 923 h 1023"/>
                <a:gd name="T68" fmla="*/ 487 w 919"/>
                <a:gd name="T69" fmla="*/ 867 h 1023"/>
                <a:gd name="T70" fmla="*/ 554 w 919"/>
                <a:gd name="T71" fmla="*/ 830 h 1023"/>
                <a:gd name="T72" fmla="*/ 611 w 919"/>
                <a:gd name="T73" fmla="*/ 779 h 1023"/>
                <a:gd name="T74" fmla="*/ 634 w 919"/>
                <a:gd name="T75" fmla="*/ 740 h 1023"/>
                <a:gd name="T76" fmla="*/ 696 w 919"/>
                <a:gd name="T77" fmla="*/ 700 h 1023"/>
                <a:gd name="T78" fmla="*/ 713 w 919"/>
                <a:gd name="T79" fmla="*/ 665 h 1023"/>
                <a:gd name="T80" fmla="*/ 784 w 919"/>
                <a:gd name="T81" fmla="*/ 581 h 1023"/>
                <a:gd name="T82" fmla="*/ 812 w 919"/>
                <a:gd name="T83" fmla="*/ 470 h 1023"/>
                <a:gd name="T84" fmla="*/ 890 w 919"/>
                <a:gd name="T85" fmla="*/ 394 h 1023"/>
                <a:gd name="T86" fmla="*/ 908 w 919"/>
                <a:gd name="T87" fmla="*/ 29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9" h="1023">
                  <a:moveTo>
                    <a:pt x="908" y="296"/>
                  </a:moveTo>
                  <a:cubicBezTo>
                    <a:pt x="910" y="289"/>
                    <a:pt x="915" y="278"/>
                    <a:pt x="919" y="269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05" y="248"/>
                    <a:pt x="905" y="248"/>
                    <a:pt x="905" y="248"/>
                  </a:cubicBezTo>
                  <a:cubicBezTo>
                    <a:pt x="912" y="235"/>
                    <a:pt x="912" y="235"/>
                    <a:pt x="912" y="235"/>
                  </a:cubicBezTo>
                  <a:cubicBezTo>
                    <a:pt x="894" y="235"/>
                    <a:pt x="894" y="235"/>
                    <a:pt x="894" y="235"/>
                  </a:cubicBezTo>
                  <a:cubicBezTo>
                    <a:pt x="894" y="198"/>
                    <a:pt x="894" y="198"/>
                    <a:pt x="894" y="198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28" y="181"/>
                    <a:pt x="828" y="181"/>
                    <a:pt x="828" y="181"/>
                  </a:cubicBezTo>
                  <a:cubicBezTo>
                    <a:pt x="796" y="171"/>
                    <a:pt x="796" y="171"/>
                    <a:pt x="796" y="171"/>
                  </a:cubicBezTo>
                  <a:cubicBezTo>
                    <a:pt x="796" y="211"/>
                    <a:pt x="796" y="211"/>
                    <a:pt x="796" y="211"/>
                  </a:cubicBezTo>
                  <a:cubicBezTo>
                    <a:pt x="708" y="211"/>
                    <a:pt x="708" y="211"/>
                    <a:pt x="708" y="211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68" y="245"/>
                    <a:pt x="668" y="245"/>
                    <a:pt x="668" y="245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23" y="247"/>
                    <a:pt x="623" y="247"/>
                    <a:pt x="623" y="247"/>
                  </a:cubicBezTo>
                  <a:cubicBezTo>
                    <a:pt x="602" y="274"/>
                    <a:pt x="602" y="274"/>
                    <a:pt x="602" y="274"/>
                  </a:cubicBezTo>
                  <a:cubicBezTo>
                    <a:pt x="550" y="246"/>
                    <a:pt x="550" y="246"/>
                    <a:pt x="550" y="246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05" y="165"/>
                    <a:pt x="405" y="165"/>
                    <a:pt x="405" y="165"/>
                  </a:cubicBezTo>
                  <a:cubicBezTo>
                    <a:pt x="438" y="130"/>
                    <a:pt x="438" y="130"/>
                    <a:pt x="438" y="130"/>
                  </a:cubicBezTo>
                  <a:cubicBezTo>
                    <a:pt x="446" y="79"/>
                    <a:pt x="446" y="79"/>
                    <a:pt x="446" y="79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73"/>
                    <a:pt x="333" y="173"/>
                    <a:pt x="333" y="173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1" y="245"/>
                    <a:pt x="306" y="268"/>
                    <a:pt x="288" y="279"/>
                  </a:cubicBezTo>
                  <a:cubicBezTo>
                    <a:pt x="244" y="323"/>
                    <a:pt x="244" y="379"/>
                    <a:pt x="208" y="419"/>
                  </a:cubicBezTo>
                  <a:cubicBezTo>
                    <a:pt x="200" y="427"/>
                    <a:pt x="172" y="423"/>
                    <a:pt x="168" y="439"/>
                  </a:cubicBezTo>
                  <a:cubicBezTo>
                    <a:pt x="148" y="483"/>
                    <a:pt x="180" y="519"/>
                    <a:pt x="152" y="563"/>
                  </a:cubicBezTo>
                  <a:cubicBezTo>
                    <a:pt x="132" y="603"/>
                    <a:pt x="60" y="619"/>
                    <a:pt x="76" y="675"/>
                  </a:cubicBezTo>
                  <a:cubicBezTo>
                    <a:pt x="56" y="671"/>
                    <a:pt x="28" y="679"/>
                    <a:pt x="24" y="691"/>
                  </a:cubicBezTo>
                  <a:cubicBezTo>
                    <a:pt x="16" y="715"/>
                    <a:pt x="16" y="743"/>
                    <a:pt x="4" y="767"/>
                  </a:cubicBezTo>
                  <a:cubicBezTo>
                    <a:pt x="0" y="787"/>
                    <a:pt x="16" y="803"/>
                    <a:pt x="12" y="827"/>
                  </a:cubicBezTo>
                  <a:cubicBezTo>
                    <a:pt x="12" y="834"/>
                    <a:pt x="21" y="838"/>
                    <a:pt x="26" y="844"/>
                  </a:cubicBezTo>
                  <a:cubicBezTo>
                    <a:pt x="30" y="841"/>
                    <a:pt x="33" y="839"/>
                    <a:pt x="35" y="837"/>
                  </a:cubicBezTo>
                  <a:cubicBezTo>
                    <a:pt x="41" y="833"/>
                    <a:pt x="52" y="822"/>
                    <a:pt x="60" y="820"/>
                  </a:cubicBezTo>
                  <a:cubicBezTo>
                    <a:pt x="77" y="816"/>
                    <a:pt x="114" y="824"/>
                    <a:pt x="131" y="830"/>
                  </a:cubicBezTo>
                  <a:cubicBezTo>
                    <a:pt x="142" y="833"/>
                    <a:pt x="162" y="845"/>
                    <a:pt x="172" y="850"/>
                  </a:cubicBezTo>
                  <a:cubicBezTo>
                    <a:pt x="177" y="853"/>
                    <a:pt x="189" y="857"/>
                    <a:pt x="191" y="862"/>
                  </a:cubicBezTo>
                  <a:cubicBezTo>
                    <a:pt x="194" y="868"/>
                    <a:pt x="187" y="881"/>
                    <a:pt x="186" y="887"/>
                  </a:cubicBezTo>
                  <a:cubicBezTo>
                    <a:pt x="185" y="892"/>
                    <a:pt x="184" y="901"/>
                    <a:pt x="184" y="905"/>
                  </a:cubicBezTo>
                  <a:cubicBezTo>
                    <a:pt x="184" y="910"/>
                    <a:pt x="186" y="919"/>
                    <a:pt x="186" y="923"/>
                  </a:cubicBezTo>
                  <a:cubicBezTo>
                    <a:pt x="185" y="928"/>
                    <a:pt x="177" y="936"/>
                    <a:pt x="177" y="941"/>
                  </a:cubicBezTo>
                  <a:cubicBezTo>
                    <a:pt x="178" y="947"/>
                    <a:pt x="189" y="954"/>
                    <a:pt x="191" y="959"/>
                  </a:cubicBezTo>
                  <a:cubicBezTo>
                    <a:pt x="195" y="968"/>
                    <a:pt x="195" y="987"/>
                    <a:pt x="197" y="996"/>
                  </a:cubicBezTo>
                  <a:cubicBezTo>
                    <a:pt x="198" y="1001"/>
                    <a:pt x="201" y="1012"/>
                    <a:pt x="205" y="1015"/>
                  </a:cubicBezTo>
                  <a:cubicBezTo>
                    <a:pt x="211" y="1020"/>
                    <a:pt x="227" y="1021"/>
                    <a:pt x="235" y="1022"/>
                  </a:cubicBezTo>
                  <a:cubicBezTo>
                    <a:pt x="238" y="1022"/>
                    <a:pt x="246" y="1023"/>
                    <a:pt x="249" y="1022"/>
                  </a:cubicBezTo>
                  <a:cubicBezTo>
                    <a:pt x="264" y="1018"/>
                    <a:pt x="286" y="994"/>
                    <a:pt x="301" y="990"/>
                  </a:cubicBezTo>
                  <a:cubicBezTo>
                    <a:pt x="310" y="987"/>
                    <a:pt x="330" y="995"/>
                    <a:pt x="339" y="992"/>
                  </a:cubicBezTo>
                  <a:cubicBezTo>
                    <a:pt x="350" y="988"/>
                    <a:pt x="365" y="969"/>
                    <a:pt x="373" y="961"/>
                  </a:cubicBezTo>
                  <a:cubicBezTo>
                    <a:pt x="381" y="954"/>
                    <a:pt x="394" y="934"/>
                    <a:pt x="404" y="929"/>
                  </a:cubicBezTo>
                  <a:cubicBezTo>
                    <a:pt x="410" y="925"/>
                    <a:pt x="426" y="927"/>
                    <a:pt x="433" y="923"/>
                  </a:cubicBezTo>
                  <a:cubicBezTo>
                    <a:pt x="439" y="920"/>
                    <a:pt x="450" y="910"/>
                    <a:pt x="455" y="905"/>
                  </a:cubicBezTo>
                  <a:cubicBezTo>
                    <a:pt x="464" y="896"/>
                    <a:pt x="477" y="875"/>
                    <a:pt x="487" y="867"/>
                  </a:cubicBezTo>
                  <a:cubicBezTo>
                    <a:pt x="493" y="861"/>
                    <a:pt x="507" y="853"/>
                    <a:pt x="514" y="849"/>
                  </a:cubicBezTo>
                  <a:cubicBezTo>
                    <a:pt x="524" y="844"/>
                    <a:pt x="545" y="835"/>
                    <a:pt x="554" y="830"/>
                  </a:cubicBezTo>
                  <a:cubicBezTo>
                    <a:pt x="564" y="824"/>
                    <a:pt x="582" y="814"/>
                    <a:pt x="590" y="807"/>
                  </a:cubicBezTo>
                  <a:cubicBezTo>
                    <a:pt x="597" y="801"/>
                    <a:pt x="605" y="786"/>
                    <a:pt x="611" y="779"/>
                  </a:cubicBezTo>
                  <a:cubicBezTo>
                    <a:pt x="616" y="775"/>
                    <a:pt x="628" y="769"/>
                    <a:pt x="631" y="763"/>
                  </a:cubicBezTo>
                  <a:cubicBezTo>
                    <a:pt x="634" y="758"/>
                    <a:pt x="631" y="746"/>
                    <a:pt x="634" y="740"/>
                  </a:cubicBezTo>
                  <a:cubicBezTo>
                    <a:pt x="640" y="729"/>
                    <a:pt x="662" y="713"/>
                    <a:pt x="674" y="706"/>
                  </a:cubicBezTo>
                  <a:cubicBezTo>
                    <a:pt x="679" y="704"/>
                    <a:pt x="691" y="703"/>
                    <a:pt x="696" y="700"/>
                  </a:cubicBezTo>
                  <a:cubicBezTo>
                    <a:pt x="700" y="697"/>
                    <a:pt x="706" y="690"/>
                    <a:pt x="708" y="686"/>
                  </a:cubicBezTo>
                  <a:cubicBezTo>
                    <a:pt x="710" y="681"/>
                    <a:pt x="711" y="670"/>
                    <a:pt x="713" y="665"/>
                  </a:cubicBezTo>
                  <a:cubicBezTo>
                    <a:pt x="716" y="655"/>
                    <a:pt x="722" y="635"/>
                    <a:pt x="728" y="626"/>
                  </a:cubicBezTo>
                  <a:cubicBezTo>
                    <a:pt x="739" y="612"/>
                    <a:pt x="776" y="597"/>
                    <a:pt x="784" y="581"/>
                  </a:cubicBezTo>
                  <a:cubicBezTo>
                    <a:pt x="790" y="569"/>
                    <a:pt x="781" y="541"/>
                    <a:pt x="784" y="528"/>
                  </a:cubicBezTo>
                  <a:cubicBezTo>
                    <a:pt x="787" y="513"/>
                    <a:pt x="806" y="485"/>
                    <a:pt x="812" y="470"/>
                  </a:cubicBezTo>
                  <a:cubicBezTo>
                    <a:pt x="816" y="460"/>
                    <a:pt x="819" y="436"/>
                    <a:pt x="827" y="427"/>
                  </a:cubicBezTo>
                  <a:cubicBezTo>
                    <a:pt x="839" y="414"/>
                    <a:pt x="881" y="410"/>
                    <a:pt x="890" y="394"/>
                  </a:cubicBezTo>
                  <a:cubicBezTo>
                    <a:pt x="897" y="383"/>
                    <a:pt x="888" y="354"/>
                    <a:pt x="890" y="341"/>
                  </a:cubicBezTo>
                  <a:cubicBezTo>
                    <a:pt x="892" y="329"/>
                    <a:pt x="903" y="307"/>
                    <a:pt x="908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035696" y="3179843"/>
              <a:ext cx="201062" cy="226382"/>
            </a:xfrm>
            <a:custGeom>
              <a:avLst/>
              <a:gdLst>
                <a:gd name="T0" fmla="*/ 467 w 487"/>
                <a:gd name="T1" fmla="*/ 344 h 550"/>
                <a:gd name="T2" fmla="*/ 459 w 487"/>
                <a:gd name="T3" fmla="*/ 288 h 550"/>
                <a:gd name="T4" fmla="*/ 480 w 487"/>
                <a:gd name="T5" fmla="*/ 150 h 550"/>
                <a:gd name="T6" fmla="*/ 411 w 487"/>
                <a:gd name="T7" fmla="*/ 164 h 550"/>
                <a:gd name="T8" fmla="*/ 367 w 487"/>
                <a:gd name="T9" fmla="*/ 212 h 550"/>
                <a:gd name="T10" fmla="*/ 243 w 487"/>
                <a:gd name="T11" fmla="*/ 156 h 550"/>
                <a:gd name="T12" fmla="*/ 207 w 487"/>
                <a:gd name="T13" fmla="*/ 144 h 550"/>
                <a:gd name="T14" fmla="*/ 88 w 487"/>
                <a:gd name="T15" fmla="*/ 4 h 550"/>
                <a:gd name="T16" fmla="*/ 108 w 487"/>
                <a:gd name="T17" fmla="*/ 54 h 550"/>
                <a:gd name="T18" fmla="*/ 110 w 487"/>
                <a:gd name="T19" fmla="*/ 73 h 550"/>
                <a:gd name="T20" fmla="*/ 141 w 487"/>
                <a:gd name="T21" fmla="*/ 93 h 550"/>
                <a:gd name="T22" fmla="*/ 110 w 487"/>
                <a:gd name="T23" fmla="*/ 157 h 550"/>
                <a:gd name="T24" fmla="*/ 96 w 487"/>
                <a:gd name="T25" fmla="*/ 157 h 550"/>
                <a:gd name="T26" fmla="*/ 112 w 487"/>
                <a:gd name="T27" fmla="*/ 164 h 550"/>
                <a:gd name="T28" fmla="*/ 112 w 487"/>
                <a:gd name="T29" fmla="*/ 198 h 550"/>
                <a:gd name="T30" fmla="*/ 84 w 487"/>
                <a:gd name="T31" fmla="*/ 224 h 550"/>
                <a:gd name="T32" fmla="*/ 115 w 487"/>
                <a:gd name="T33" fmla="*/ 239 h 550"/>
                <a:gd name="T34" fmla="*/ 86 w 487"/>
                <a:gd name="T35" fmla="*/ 262 h 550"/>
                <a:gd name="T36" fmla="*/ 115 w 487"/>
                <a:gd name="T37" fmla="*/ 301 h 550"/>
                <a:gd name="T38" fmla="*/ 93 w 487"/>
                <a:gd name="T39" fmla="*/ 301 h 550"/>
                <a:gd name="T40" fmla="*/ 93 w 487"/>
                <a:gd name="T41" fmla="*/ 333 h 550"/>
                <a:gd name="T42" fmla="*/ 55 w 487"/>
                <a:gd name="T43" fmla="*/ 333 h 550"/>
                <a:gd name="T44" fmla="*/ 55 w 487"/>
                <a:gd name="T45" fmla="*/ 342 h 550"/>
                <a:gd name="T46" fmla="*/ 34 w 487"/>
                <a:gd name="T47" fmla="*/ 342 h 550"/>
                <a:gd name="T48" fmla="*/ 21 w 487"/>
                <a:gd name="T49" fmla="*/ 371 h 550"/>
                <a:gd name="T50" fmla="*/ 4 w 487"/>
                <a:gd name="T51" fmla="*/ 371 h 550"/>
                <a:gd name="T52" fmla="*/ 4 w 487"/>
                <a:gd name="T53" fmla="*/ 392 h 550"/>
                <a:gd name="T54" fmla="*/ 0 w 487"/>
                <a:gd name="T55" fmla="*/ 392 h 550"/>
                <a:gd name="T56" fmla="*/ 39 w 487"/>
                <a:gd name="T57" fmla="*/ 396 h 550"/>
                <a:gd name="T58" fmla="*/ 135 w 487"/>
                <a:gd name="T59" fmla="*/ 450 h 550"/>
                <a:gd name="T60" fmla="*/ 155 w 487"/>
                <a:gd name="T61" fmla="*/ 473 h 550"/>
                <a:gd name="T62" fmla="*/ 225 w 487"/>
                <a:gd name="T63" fmla="*/ 550 h 550"/>
                <a:gd name="T64" fmla="*/ 339 w 487"/>
                <a:gd name="T65" fmla="*/ 432 h 550"/>
                <a:gd name="T66" fmla="*/ 467 w 487"/>
                <a:gd name="T67" fmla="*/ 34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50">
                  <a:moveTo>
                    <a:pt x="467" y="344"/>
                  </a:moveTo>
                  <a:cubicBezTo>
                    <a:pt x="475" y="324"/>
                    <a:pt x="451" y="308"/>
                    <a:pt x="459" y="288"/>
                  </a:cubicBezTo>
                  <a:cubicBezTo>
                    <a:pt x="482" y="246"/>
                    <a:pt x="487" y="196"/>
                    <a:pt x="480" y="150"/>
                  </a:cubicBezTo>
                  <a:cubicBezTo>
                    <a:pt x="457" y="150"/>
                    <a:pt x="434" y="153"/>
                    <a:pt x="411" y="164"/>
                  </a:cubicBezTo>
                  <a:cubicBezTo>
                    <a:pt x="395" y="172"/>
                    <a:pt x="387" y="204"/>
                    <a:pt x="367" y="212"/>
                  </a:cubicBezTo>
                  <a:cubicBezTo>
                    <a:pt x="319" y="240"/>
                    <a:pt x="287" y="188"/>
                    <a:pt x="243" y="156"/>
                  </a:cubicBezTo>
                  <a:cubicBezTo>
                    <a:pt x="235" y="148"/>
                    <a:pt x="211" y="148"/>
                    <a:pt x="207" y="144"/>
                  </a:cubicBezTo>
                  <a:cubicBezTo>
                    <a:pt x="184" y="85"/>
                    <a:pt x="164" y="0"/>
                    <a:pt x="88" y="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84" y="224"/>
                    <a:pt x="84" y="224"/>
                    <a:pt x="84" y="224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3" y="333"/>
                    <a:pt x="93" y="333"/>
                    <a:pt x="93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34" y="342"/>
                    <a:pt x="34" y="342"/>
                    <a:pt x="34" y="342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4" y="371"/>
                    <a:pt x="4" y="371"/>
                    <a:pt x="4" y="371"/>
                  </a:cubicBezTo>
                  <a:cubicBezTo>
                    <a:pt x="4" y="392"/>
                    <a:pt x="4" y="392"/>
                    <a:pt x="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3"/>
                    <a:pt x="29" y="393"/>
                    <a:pt x="39" y="396"/>
                  </a:cubicBezTo>
                  <a:cubicBezTo>
                    <a:pt x="65" y="403"/>
                    <a:pt x="114" y="432"/>
                    <a:pt x="135" y="450"/>
                  </a:cubicBezTo>
                  <a:cubicBezTo>
                    <a:pt x="141" y="454"/>
                    <a:pt x="150" y="467"/>
                    <a:pt x="155" y="473"/>
                  </a:cubicBezTo>
                  <a:cubicBezTo>
                    <a:pt x="172" y="492"/>
                    <a:pt x="201" y="523"/>
                    <a:pt x="225" y="550"/>
                  </a:cubicBezTo>
                  <a:cubicBezTo>
                    <a:pt x="284" y="540"/>
                    <a:pt x="310" y="479"/>
                    <a:pt x="339" y="432"/>
                  </a:cubicBezTo>
                  <a:cubicBezTo>
                    <a:pt x="355" y="396"/>
                    <a:pt x="439" y="408"/>
                    <a:pt x="467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129525" y="3036865"/>
              <a:ext cx="348509" cy="463189"/>
            </a:xfrm>
            <a:custGeom>
              <a:avLst/>
              <a:gdLst>
                <a:gd name="T0" fmla="*/ 817 w 849"/>
                <a:gd name="T1" fmla="*/ 262 h 1126"/>
                <a:gd name="T2" fmla="*/ 771 w 849"/>
                <a:gd name="T3" fmla="*/ 225 h 1126"/>
                <a:gd name="T4" fmla="*/ 815 w 849"/>
                <a:gd name="T5" fmla="*/ 183 h 1126"/>
                <a:gd name="T6" fmla="*/ 741 w 849"/>
                <a:gd name="T7" fmla="*/ 157 h 1126"/>
                <a:gd name="T8" fmla="*/ 736 w 849"/>
                <a:gd name="T9" fmla="*/ 78 h 1126"/>
                <a:gd name="T10" fmla="*/ 699 w 849"/>
                <a:gd name="T11" fmla="*/ 55 h 1126"/>
                <a:gd name="T12" fmla="*/ 643 w 849"/>
                <a:gd name="T13" fmla="*/ 3 h 1126"/>
                <a:gd name="T14" fmla="*/ 631 w 849"/>
                <a:gd name="T15" fmla="*/ 60 h 1126"/>
                <a:gd name="T16" fmla="*/ 621 w 849"/>
                <a:gd name="T17" fmla="*/ 102 h 1126"/>
                <a:gd name="T18" fmla="*/ 664 w 849"/>
                <a:gd name="T19" fmla="*/ 145 h 1126"/>
                <a:gd name="T20" fmla="*/ 652 w 849"/>
                <a:gd name="T21" fmla="*/ 211 h 1126"/>
                <a:gd name="T22" fmla="*/ 573 w 849"/>
                <a:gd name="T23" fmla="*/ 214 h 1126"/>
                <a:gd name="T24" fmla="*/ 525 w 849"/>
                <a:gd name="T25" fmla="*/ 238 h 1126"/>
                <a:gd name="T26" fmla="*/ 586 w 849"/>
                <a:gd name="T27" fmla="*/ 367 h 1126"/>
                <a:gd name="T28" fmla="*/ 482 w 849"/>
                <a:gd name="T29" fmla="*/ 535 h 1126"/>
                <a:gd name="T30" fmla="*/ 234 w 849"/>
                <a:gd name="T31" fmla="*/ 635 h 1126"/>
                <a:gd name="T32" fmla="*/ 114 w 849"/>
                <a:gd name="T33" fmla="*/ 779 h 1126"/>
                <a:gd name="T34" fmla="*/ 30 w 849"/>
                <a:gd name="T35" fmla="*/ 935 h 1126"/>
                <a:gd name="T36" fmla="*/ 74 w 849"/>
                <a:gd name="T37" fmla="*/ 1090 h 1126"/>
                <a:gd name="T38" fmla="*/ 88 w 849"/>
                <a:gd name="T39" fmla="*/ 1126 h 1126"/>
                <a:gd name="T40" fmla="*/ 334 w 849"/>
                <a:gd name="T41" fmla="*/ 899 h 1126"/>
                <a:gd name="T42" fmla="*/ 378 w 849"/>
                <a:gd name="T43" fmla="*/ 803 h 1126"/>
                <a:gd name="T44" fmla="*/ 627 w 849"/>
                <a:gd name="T45" fmla="*/ 843 h 1126"/>
                <a:gd name="T46" fmla="*/ 618 w 849"/>
                <a:gd name="T47" fmla="*/ 803 h 1126"/>
                <a:gd name="T48" fmla="*/ 641 w 849"/>
                <a:gd name="T49" fmla="*/ 714 h 1126"/>
                <a:gd name="T50" fmla="*/ 644 w 849"/>
                <a:gd name="T51" fmla="*/ 689 h 1126"/>
                <a:gd name="T52" fmla="*/ 628 w 849"/>
                <a:gd name="T53" fmla="*/ 627 h 1126"/>
                <a:gd name="T54" fmla="*/ 663 w 849"/>
                <a:gd name="T55" fmla="*/ 592 h 1126"/>
                <a:gd name="T56" fmla="*/ 639 w 849"/>
                <a:gd name="T57" fmla="*/ 541 h 1126"/>
                <a:gd name="T58" fmla="*/ 740 w 849"/>
                <a:gd name="T59" fmla="*/ 508 h 1126"/>
                <a:gd name="T60" fmla="*/ 783 w 849"/>
                <a:gd name="T61" fmla="*/ 529 h 1126"/>
                <a:gd name="T62" fmla="*/ 809 w 849"/>
                <a:gd name="T63" fmla="*/ 508 h 1126"/>
                <a:gd name="T64" fmla="*/ 779 w 849"/>
                <a:gd name="T65" fmla="*/ 455 h 1126"/>
                <a:gd name="T66" fmla="*/ 794 w 849"/>
                <a:gd name="T67" fmla="*/ 420 h 1126"/>
                <a:gd name="T68" fmla="*/ 816 w 849"/>
                <a:gd name="T69" fmla="*/ 365 h 1126"/>
                <a:gd name="T70" fmla="*/ 808 w 849"/>
                <a:gd name="T71" fmla="*/ 341 h 1126"/>
                <a:gd name="T72" fmla="*/ 823 w 849"/>
                <a:gd name="T73" fmla="*/ 310 h 1126"/>
                <a:gd name="T74" fmla="*/ 849 w 849"/>
                <a:gd name="T75" fmla="*/ 29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9" h="1126">
                  <a:moveTo>
                    <a:pt x="817" y="279"/>
                  </a:moveTo>
                  <a:cubicBezTo>
                    <a:pt x="817" y="262"/>
                    <a:pt x="817" y="262"/>
                    <a:pt x="817" y="262"/>
                  </a:cubicBezTo>
                  <a:cubicBezTo>
                    <a:pt x="782" y="251"/>
                    <a:pt x="782" y="251"/>
                    <a:pt x="782" y="251"/>
                  </a:cubicBezTo>
                  <a:cubicBezTo>
                    <a:pt x="771" y="225"/>
                    <a:pt x="771" y="225"/>
                    <a:pt x="771" y="225"/>
                  </a:cubicBezTo>
                  <a:cubicBezTo>
                    <a:pt x="807" y="204"/>
                    <a:pt x="807" y="204"/>
                    <a:pt x="807" y="204"/>
                  </a:cubicBezTo>
                  <a:cubicBezTo>
                    <a:pt x="815" y="183"/>
                    <a:pt x="815" y="183"/>
                    <a:pt x="815" y="183"/>
                  </a:cubicBezTo>
                  <a:cubicBezTo>
                    <a:pt x="774" y="180"/>
                    <a:pt x="774" y="180"/>
                    <a:pt x="774" y="180"/>
                  </a:cubicBezTo>
                  <a:cubicBezTo>
                    <a:pt x="741" y="157"/>
                    <a:pt x="741" y="157"/>
                    <a:pt x="741" y="157"/>
                  </a:cubicBezTo>
                  <a:cubicBezTo>
                    <a:pt x="752" y="108"/>
                    <a:pt x="752" y="108"/>
                    <a:pt x="752" y="108"/>
                  </a:cubicBezTo>
                  <a:cubicBezTo>
                    <a:pt x="736" y="78"/>
                    <a:pt x="736" y="78"/>
                    <a:pt x="736" y="78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29"/>
                    <a:pt x="643" y="29"/>
                    <a:pt x="643" y="29"/>
                  </a:cubicBezTo>
                  <a:cubicBezTo>
                    <a:pt x="631" y="60"/>
                    <a:pt x="631" y="60"/>
                    <a:pt x="631" y="60"/>
                  </a:cubicBezTo>
                  <a:cubicBezTo>
                    <a:pt x="596" y="99"/>
                    <a:pt x="596" y="99"/>
                    <a:pt x="596" y="9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79" y="121"/>
                    <a:pt x="679" y="121"/>
                    <a:pt x="679" y="121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20" y="231"/>
                    <a:pt x="620" y="231"/>
                    <a:pt x="620" y="231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28" y="239"/>
                    <a:pt x="528" y="239"/>
                    <a:pt x="528" y="239"/>
                  </a:cubicBezTo>
                  <a:cubicBezTo>
                    <a:pt x="525" y="238"/>
                    <a:pt x="525" y="238"/>
                    <a:pt x="525" y="238"/>
                  </a:cubicBezTo>
                  <a:cubicBezTo>
                    <a:pt x="521" y="282"/>
                    <a:pt x="587" y="276"/>
                    <a:pt x="610" y="299"/>
                  </a:cubicBezTo>
                  <a:cubicBezTo>
                    <a:pt x="630" y="319"/>
                    <a:pt x="602" y="347"/>
                    <a:pt x="586" y="367"/>
                  </a:cubicBezTo>
                  <a:cubicBezTo>
                    <a:pt x="578" y="383"/>
                    <a:pt x="550" y="395"/>
                    <a:pt x="542" y="407"/>
                  </a:cubicBezTo>
                  <a:cubicBezTo>
                    <a:pt x="518" y="451"/>
                    <a:pt x="518" y="527"/>
                    <a:pt x="482" y="535"/>
                  </a:cubicBezTo>
                  <a:cubicBezTo>
                    <a:pt x="408" y="551"/>
                    <a:pt x="333" y="499"/>
                    <a:pt x="255" y="497"/>
                  </a:cubicBezTo>
                  <a:cubicBezTo>
                    <a:pt x="262" y="543"/>
                    <a:pt x="257" y="593"/>
                    <a:pt x="234" y="635"/>
                  </a:cubicBezTo>
                  <a:cubicBezTo>
                    <a:pt x="226" y="655"/>
                    <a:pt x="250" y="671"/>
                    <a:pt x="242" y="691"/>
                  </a:cubicBezTo>
                  <a:cubicBezTo>
                    <a:pt x="214" y="755"/>
                    <a:pt x="130" y="743"/>
                    <a:pt x="114" y="779"/>
                  </a:cubicBezTo>
                  <a:cubicBezTo>
                    <a:pt x="85" y="826"/>
                    <a:pt x="59" y="887"/>
                    <a:pt x="0" y="897"/>
                  </a:cubicBezTo>
                  <a:cubicBezTo>
                    <a:pt x="12" y="911"/>
                    <a:pt x="23" y="924"/>
                    <a:pt x="30" y="935"/>
                  </a:cubicBezTo>
                  <a:cubicBezTo>
                    <a:pt x="44" y="956"/>
                    <a:pt x="69" y="1000"/>
                    <a:pt x="75" y="1025"/>
                  </a:cubicBezTo>
                  <a:cubicBezTo>
                    <a:pt x="79" y="1041"/>
                    <a:pt x="67" y="1075"/>
                    <a:pt x="74" y="1090"/>
                  </a:cubicBezTo>
                  <a:cubicBezTo>
                    <a:pt x="76" y="1094"/>
                    <a:pt x="86" y="1098"/>
                    <a:pt x="87" y="1102"/>
                  </a:cubicBezTo>
                  <a:cubicBezTo>
                    <a:pt x="90" y="1107"/>
                    <a:pt x="89" y="1117"/>
                    <a:pt x="88" y="1126"/>
                  </a:cubicBezTo>
                  <a:cubicBezTo>
                    <a:pt x="171" y="1072"/>
                    <a:pt x="287" y="1045"/>
                    <a:pt x="314" y="931"/>
                  </a:cubicBezTo>
                  <a:cubicBezTo>
                    <a:pt x="318" y="923"/>
                    <a:pt x="330" y="907"/>
                    <a:pt x="334" y="899"/>
                  </a:cubicBezTo>
                  <a:cubicBezTo>
                    <a:pt x="350" y="875"/>
                    <a:pt x="334" y="843"/>
                    <a:pt x="354" y="819"/>
                  </a:cubicBezTo>
                  <a:cubicBezTo>
                    <a:pt x="358" y="815"/>
                    <a:pt x="370" y="811"/>
                    <a:pt x="378" y="803"/>
                  </a:cubicBezTo>
                  <a:cubicBezTo>
                    <a:pt x="386" y="791"/>
                    <a:pt x="382" y="771"/>
                    <a:pt x="398" y="775"/>
                  </a:cubicBezTo>
                  <a:cubicBezTo>
                    <a:pt x="478" y="783"/>
                    <a:pt x="551" y="812"/>
                    <a:pt x="627" y="843"/>
                  </a:cubicBezTo>
                  <a:cubicBezTo>
                    <a:pt x="641" y="819"/>
                    <a:pt x="641" y="819"/>
                    <a:pt x="641" y="819"/>
                  </a:cubicBezTo>
                  <a:cubicBezTo>
                    <a:pt x="618" y="803"/>
                    <a:pt x="618" y="803"/>
                    <a:pt x="618" y="803"/>
                  </a:cubicBezTo>
                  <a:cubicBezTo>
                    <a:pt x="632" y="738"/>
                    <a:pt x="632" y="738"/>
                    <a:pt x="632" y="738"/>
                  </a:cubicBezTo>
                  <a:cubicBezTo>
                    <a:pt x="641" y="714"/>
                    <a:pt x="641" y="714"/>
                    <a:pt x="641" y="714"/>
                  </a:cubicBezTo>
                  <a:cubicBezTo>
                    <a:pt x="658" y="699"/>
                    <a:pt x="658" y="699"/>
                    <a:pt x="658" y="699"/>
                  </a:cubicBezTo>
                  <a:cubicBezTo>
                    <a:pt x="644" y="689"/>
                    <a:pt x="644" y="689"/>
                    <a:pt x="644" y="689"/>
                  </a:cubicBezTo>
                  <a:cubicBezTo>
                    <a:pt x="646" y="666"/>
                    <a:pt x="646" y="666"/>
                    <a:pt x="646" y="666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81" y="610"/>
                    <a:pt x="681" y="610"/>
                    <a:pt x="681" y="610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6" y="569"/>
                    <a:pt x="676" y="569"/>
                    <a:pt x="676" y="569"/>
                  </a:cubicBezTo>
                  <a:cubicBezTo>
                    <a:pt x="639" y="541"/>
                    <a:pt x="639" y="541"/>
                    <a:pt x="639" y="541"/>
                  </a:cubicBezTo>
                  <a:cubicBezTo>
                    <a:pt x="681" y="534"/>
                    <a:pt x="681" y="534"/>
                    <a:pt x="681" y="534"/>
                  </a:cubicBezTo>
                  <a:cubicBezTo>
                    <a:pt x="740" y="508"/>
                    <a:pt x="740" y="508"/>
                    <a:pt x="740" y="508"/>
                  </a:cubicBezTo>
                  <a:cubicBezTo>
                    <a:pt x="754" y="561"/>
                    <a:pt x="754" y="561"/>
                    <a:pt x="754" y="561"/>
                  </a:cubicBezTo>
                  <a:cubicBezTo>
                    <a:pt x="783" y="529"/>
                    <a:pt x="783" y="529"/>
                    <a:pt x="783" y="529"/>
                  </a:cubicBezTo>
                  <a:cubicBezTo>
                    <a:pt x="812" y="518"/>
                    <a:pt x="812" y="518"/>
                    <a:pt x="812" y="518"/>
                  </a:cubicBezTo>
                  <a:cubicBezTo>
                    <a:pt x="809" y="508"/>
                    <a:pt x="809" y="508"/>
                    <a:pt x="809" y="508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779" y="455"/>
                    <a:pt x="779" y="455"/>
                    <a:pt x="779" y="455"/>
                  </a:cubicBezTo>
                  <a:cubicBezTo>
                    <a:pt x="806" y="420"/>
                    <a:pt x="806" y="420"/>
                    <a:pt x="806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6" y="396"/>
                    <a:pt x="806" y="396"/>
                    <a:pt x="806" y="396"/>
                  </a:cubicBezTo>
                  <a:cubicBezTo>
                    <a:pt x="816" y="365"/>
                    <a:pt x="816" y="365"/>
                    <a:pt x="816" y="365"/>
                  </a:cubicBezTo>
                  <a:cubicBezTo>
                    <a:pt x="796" y="353"/>
                    <a:pt x="796" y="353"/>
                    <a:pt x="796" y="353"/>
                  </a:cubicBezTo>
                  <a:cubicBezTo>
                    <a:pt x="808" y="341"/>
                    <a:pt x="808" y="341"/>
                    <a:pt x="808" y="341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49" y="310"/>
                    <a:pt x="849" y="310"/>
                    <a:pt x="849" y="310"/>
                  </a:cubicBezTo>
                  <a:cubicBezTo>
                    <a:pt x="849" y="296"/>
                    <a:pt x="849" y="296"/>
                    <a:pt x="849" y="296"/>
                  </a:cubicBezTo>
                  <a:lnTo>
                    <a:pt x="817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139951" y="3354097"/>
              <a:ext cx="253190" cy="326168"/>
            </a:xfrm>
            <a:custGeom>
              <a:avLst/>
              <a:gdLst>
                <a:gd name="T0" fmla="*/ 420 w 617"/>
                <a:gd name="T1" fmla="*/ 475 h 793"/>
                <a:gd name="T2" fmla="*/ 487 w 617"/>
                <a:gd name="T3" fmla="*/ 336 h 793"/>
                <a:gd name="T4" fmla="*/ 420 w 617"/>
                <a:gd name="T5" fmla="*/ 475 h 793"/>
                <a:gd name="T6" fmla="*/ 423 w 617"/>
                <a:gd name="T7" fmla="*/ 472 h 793"/>
                <a:gd name="T8" fmla="*/ 498 w 617"/>
                <a:gd name="T9" fmla="*/ 335 h 793"/>
                <a:gd name="T10" fmla="*/ 488 w 617"/>
                <a:gd name="T11" fmla="*/ 335 h 793"/>
                <a:gd name="T12" fmla="*/ 483 w 617"/>
                <a:gd name="T13" fmla="*/ 314 h 793"/>
                <a:gd name="T14" fmla="*/ 491 w 617"/>
                <a:gd name="T15" fmla="*/ 291 h 793"/>
                <a:gd name="T16" fmla="*/ 510 w 617"/>
                <a:gd name="T17" fmla="*/ 244 h 793"/>
                <a:gd name="T18" fmla="*/ 533 w 617"/>
                <a:gd name="T19" fmla="*/ 208 h 793"/>
                <a:gd name="T20" fmla="*/ 564 w 617"/>
                <a:gd name="T21" fmla="*/ 153 h 793"/>
                <a:gd name="T22" fmla="*/ 603 w 617"/>
                <a:gd name="T23" fmla="*/ 123 h 793"/>
                <a:gd name="T24" fmla="*/ 617 w 617"/>
                <a:gd name="T25" fmla="*/ 90 h 793"/>
                <a:gd name="T26" fmla="*/ 600 w 617"/>
                <a:gd name="T27" fmla="*/ 73 h 793"/>
                <a:gd name="T28" fmla="*/ 600 w 617"/>
                <a:gd name="T29" fmla="*/ 72 h 793"/>
                <a:gd name="T30" fmla="*/ 371 w 617"/>
                <a:gd name="T31" fmla="*/ 4 h 793"/>
                <a:gd name="T32" fmla="*/ 351 w 617"/>
                <a:gd name="T33" fmla="*/ 32 h 793"/>
                <a:gd name="T34" fmla="*/ 327 w 617"/>
                <a:gd name="T35" fmla="*/ 48 h 793"/>
                <a:gd name="T36" fmla="*/ 307 w 617"/>
                <a:gd name="T37" fmla="*/ 128 h 793"/>
                <a:gd name="T38" fmla="*/ 287 w 617"/>
                <a:gd name="T39" fmla="*/ 160 h 793"/>
                <a:gd name="T40" fmla="*/ 61 w 617"/>
                <a:gd name="T41" fmla="*/ 355 h 793"/>
                <a:gd name="T42" fmla="*/ 60 w 617"/>
                <a:gd name="T43" fmla="*/ 369 h 793"/>
                <a:gd name="T44" fmla="*/ 66 w 617"/>
                <a:gd name="T45" fmla="*/ 446 h 793"/>
                <a:gd name="T46" fmla="*/ 60 w 617"/>
                <a:gd name="T47" fmla="*/ 522 h 793"/>
                <a:gd name="T48" fmla="*/ 35 w 617"/>
                <a:gd name="T49" fmla="*/ 639 h 793"/>
                <a:gd name="T50" fmla="*/ 0 w 617"/>
                <a:gd name="T51" fmla="*/ 728 h 793"/>
                <a:gd name="T52" fmla="*/ 59 w 617"/>
                <a:gd name="T53" fmla="*/ 746 h 793"/>
                <a:gd name="T54" fmla="*/ 59 w 617"/>
                <a:gd name="T55" fmla="*/ 793 h 793"/>
                <a:gd name="T56" fmla="*/ 78 w 617"/>
                <a:gd name="T57" fmla="*/ 773 h 793"/>
                <a:gd name="T58" fmla="*/ 103 w 617"/>
                <a:gd name="T59" fmla="*/ 734 h 793"/>
                <a:gd name="T60" fmla="*/ 124 w 617"/>
                <a:gd name="T61" fmla="*/ 754 h 793"/>
                <a:gd name="T62" fmla="*/ 168 w 617"/>
                <a:gd name="T63" fmla="*/ 749 h 793"/>
                <a:gd name="T64" fmla="*/ 174 w 617"/>
                <a:gd name="T65" fmla="*/ 731 h 793"/>
                <a:gd name="T66" fmla="*/ 117 w 617"/>
                <a:gd name="T67" fmla="*/ 727 h 793"/>
                <a:gd name="T68" fmla="*/ 130 w 617"/>
                <a:gd name="T69" fmla="*/ 700 h 793"/>
                <a:gd name="T70" fmla="*/ 184 w 617"/>
                <a:gd name="T71" fmla="*/ 686 h 793"/>
                <a:gd name="T72" fmla="*/ 197 w 617"/>
                <a:gd name="T73" fmla="*/ 693 h 793"/>
                <a:gd name="T74" fmla="*/ 197 w 617"/>
                <a:gd name="T75" fmla="*/ 650 h 793"/>
                <a:gd name="T76" fmla="*/ 242 w 617"/>
                <a:gd name="T77" fmla="*/ 645 h 793"/>
                <a:gd name="T78" fmla="*/ 277 w 617"/>
                <a:gd name="T79" fmla="*/ 608 h 793"/>
                <a:gd name="T80" fmla="*/ 318 w 617"/>
                <a:gd name="T81" fmla="*/ 548 h 793"/>
                <a:gd name="T82" fmla="*/ 340 w 617"/>
                <a:gd name="T83" fmla="*/ 546 h 793"/>
                <a:gd name="T84" fmla="*/ 367 w 617"/>
                <a:gd name="T85" fmla="*/ 530 h 793"/>
                <a:gd name="T86" fmla="*/ 420 w 617"/>
                <a:gd name="T87" fmla="*/ 47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793">
                  <a:moveTo>
                    <a:pt x="420" y="475"/>
                  </a:moveTo>
                  <a:cubicBezTo>
                    <a:pt x="448" y="431"/>
                    <a:pt x="472" y="387"/>
                    <a:pt x="487" y="336"/>
                  </a:cubicBezTo>
                  <a:cubicBezTo>
                    <a:pt x="472" y="387"/>
                    <a:pt x="448" y="431"/>
                    <a:pt x="420" y="475"/>
                  </a:cubicBezTo>
                  <a:cubicBezTo>
                    <a:pt x="421" y="474"/>
                    <a:pt x="422" y="473"/>
                    <a:pt x="423" y="472"/>
                  </a:cubicBezTo>
                  <a:cubicBezTo>
                    <a:pt x="454" y="433"/>
                    <a:pt x="478" y="386"/>
                    <a:pt x="498" y="335"/>
                  </a:cubicBezTo>
                  <a:cubicBezTo>
                    <a:pt x="488" y="335"/>
                    <a:pt x="488" y="335"/>
                    <a:pt x="488" y="335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10" y="244"/>
                    <a:pt x="510" y="244"/>
                    <a:pt x="510" y="244"/>
                  </a:cubicBezTo>
                  <a:cubicBezTo>
                    <a:pt x="533" y="208"/>
                    <a:pt x="533" y="208"/>
                    <a:pt x="533" y="208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7" y="90"/>
                    <a:pt x="617" y="90"/>
                    <a:pt x="617" y="90"/>
                  </a:cubicBezTo>
                  <a:cubicBezTo>
                    <a:pt x="600" y="73"/>
                    <a:pt x="600" y="73"/>
                    <a:pt x="600" y="73"/>
                  </a:cubicBezTo>
                  <a:cubicBezTo>
                    <a:pt x="600" y="72"/>
                    <a:pt x="600" y="72"/>
                    <a:pt x="600" y="72"/>
                  </a:cubicBezTo>
                  <a:cubicBezTo>
                    <a:pt x="524" y="41"/>
                    <a:pt x="451" y="12"/>
                    <a:pt x="371" y="4"/>
                  </a:cubicBezTo>
                  <a:cubicBezTo>
                    <a:pt x="355" y="0"/>
                    <a:pt x="359" y="20"/>
                    <a:pt x="351" y="32"/>
                  </a:cubicBezTo>
                  <a:cubicBezTo>
                    <a:pt x="343" y="40"/>
                    <a:pt x="331" y="44"/>
                    <a:pt x="327" y="48"/>
                  </a:cubicBezTo>
                  <a:cubicBezTo>
                    <a:pt x="307" y="72"/>
                    <a:pt x="323" y="104"/>
                    <a:pt x="307" y="128"/>
                  </a:cubicBezTo>
                  <a:cubicBezTo>
                    <a:pt x="303" y="136"/>
                    <a:pt x="291" y="152"/>
                    <a:pt x="287" y="160"/>
                  </a:cubicBezTo>
                  <a:cubicBezTo>
                    <a:pt x="260" y="274"/>
                    <a:pt x="144" y="301"/>
                    <a:pt x="61" y="355"/>
                  </a:cubicBezTo>
                  <a:cubicBezTo>
                    <a:pt x="60" y="360"/>
                    <a:pt x="59" y="365"/>
                    <a:pt x="60" y="369"/>
                  </a:cubicBezTo>
                  <a:cubicBezTo>
                    <a:pt x="60" y="388"/>
                    <a:pt x="66" y="427"/>
                    <a:pt x="66" y="446"/>
                  </a:cubicBezTo>
                  <a:cubicBezTo>
                    <a:pt x="66" y="465"/>
                    <a:pt x="63" y="503"/>
                    <a:pt x="60" y="522"/>
                  </a:cubicBezTo>
                  <a:cubicBezTo>
                    <a:pt x="56" y="552"/>
                    <a:pt x="44" y="610"/>
                    <a:pt x="35" y="639"/>
                  </a:cubicBezTo>
                  <a:cubicBezTo>
                    <a:pt x="28" y="661"/>
                    <a:pt x="14" y="696"/>
                    <a:pt x="0" y="728"/>
                  </a:cubicBezTo>
                  <a:cubicBezTo>
                    <a:pt x="59" y="746"/>
                    <a:pt x="59" y="746"/>
                    <a:pt x="59" y="746"/>
                  </a:cubicBezTo>
                  <a:cubicBezTo>
                    <a:pt x="59" y="793"/>
                    <a:pt x="59" y="793"/>
                    <a:pt x="59" y="793"/>
                  </a:cubicBezTo>
                  <a:cubicBezTo>
                    <a:pt x="78" y="773"/>
                    <a:pt x="78" y="773"/>
                    <a:pt x="78" y="773"/>
                  </a:cubicBezTo>
                  <a:cubicBezTo>
                    <a:pt x="103" y="734"/>
                    <a:pt x="103" y="734"/>
                    <a:pt x="103" y="734"/>
                  </a:cubicBezTo>
                  <a:cubicBezTo>
                    <a:pt x="124" y="754"/>
                    <a:pt x="124" y="754"/>
                    <a:pt x="124" y="754"/>
                  </a:cubicBezTo>
                  <a:cubicBezTo>
                    <a:pt x="168" y="749"/>
                    <a:pt x="168" y="749"/>
                    <a:pt x="168" y="749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17" y="727"/>
                    <a:pt x="117" y="727"/>
                    <a:pt x="117" y="727"/>
                  </a:cubicBezTo>
                  <a:cubicBezTo>
                    <a:pt x="130" y="700"/>
                    <a:pt x="130" y="700"/>
                    <a:pt x="130" y="700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77" y="608"/>
                    <a:pt x="277" y="608"/>
                    <a:pt x="277" y="608"/>
                  </a:cubicBezTo>
                  <a:cubicBezTo>
                    <a:pt x="318" y="548"/>
                    <a:pt x="318" y="548"/>
                    <a:pt x="318" y="548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67" y="530"/>
                    <a:pt x="367" y="530"/>
                    <a:pt x="367" y="530"/>
                  </a:cubicBezTo>
                  <a:cubicBezTo>
                    <a:pt x="386" y="513"/>
                    <a:pt x="402" y="496"/>
                    <a:pt x="420" y="47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290375" y="3549203"/>
              <a:ext cx="22340" cy="22340"/>
            </a:xfrm>
            <a:custGeom>
              <a:avLst/>
              <a:gdLst>
                <a:gd name="T0" fmla="*/ 0 w 53"/>
                <a:gd name="T1" fmla="*/ 55 h 55"/>
                <a:gd name="T2" fmla="*/ 28 w 53"/>
                <a:gd name="T3" fmla="*/ 38 h 55"/>
                <a:gd name="T4" fmla="*/ 28 w 53"/>
                <a:gd name="T5" fmla="*/ 39 h 55"/>
                <a:gd name="T6" fmla="*/ 53 w 53"/>
                <a:gd name="T7" fmla="*/ 0 h 55"/>
                <a:gd name="T8" fmla="*/ 0 w 5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7" y="26"/>
                    <a:pt x="45" y="13"/>
                    <a:pt x="53" y="0"/>
                  </a:cubicBezTo>
                  <a:cubicBezTo>
                    <a:pt x="35" y="21"/>
                    <a:pt x="19" y="3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257609" y="3403246"/>
              <a:ext cx="306807" cy="278509"/>
            </a:xfrm>
            <a:custGeom>
              <a:avLst/>
              <a:gdLst>
                <a:gd name="T0" fmla="*/ 737 w 748"/>
                <a:gd name="T1" fmla="*/ 370 h 677"/>
                <a:gd name="T2" fmla="*/ 650 w 748"/>
                <a:gd name="T3" fmla="*/ 326 h 677"/>
                <a:gd name="T4" fmla="*/ 596 w 748"/>
                <a:gd name="T5" fmla="*/ 290 h 677"/>
                <a:gd name="T6" fmla="*/ 555 w 748"/>
                <a:gd name="T7" fmla="*/ 260 h 677"/>
                <a:gd name="T8" fmla="*/ 501 w 748"/>
                <a:gd name="T9" fmla="*/ 202 h 677"/>
                <a:gd name="T10" fmla="*/ 422 w 748"/>
                <a:gd name="T11" fmla="*/ 195 h 677"/>
                <a:gd name="T12" fmla="*/ 467 w 748"/>
                <a:gd name="T13" fmla="*/ 163 h 677"/>
                <a:gd name="T14" fmla="*/ 560 w 748"/>
                <a:gd name="T15" fmla="*/ 127 h 677"/>
                <a:gd name="T16" fmla="*/ 537 w 748"/>
                <a:gd name="T17" fmla="*/ 41 h 677"/>
                <a:gd name="T18" fmla="*/ 447 w 748"/>
                <a:gd name="T19" fmla="*/ 15 h 677"/>
                <a:gd name="T20" fmla="*/ 408 w 748"/>
                <a:gd name="T21" fmla="*/ 27 h 677"/>
                <a:gd name="T22" fmla="*/ 372 w 748"/>
                <a:gd name="T23" fmla="*/ 61 h 677"/>
                <a:gd name="T24" fmla="*/ 297 w 748"/>
                <a:gd name="T25" fmla="*/ 138 h 677"/>
                <a:gd name="T26" fmla="*/ 245 w 748"/>
                <a:gd name="T27" fmla="*/ 185 h 677"/>
                <a:gd name="T28" fmla="*/ 213 w 748"/>
                <a:gd name="T29" fmla="*/ 214 h 677"/>
                <a:gd name="T30" fmla="*/ 135 w 748"/>
                <a:gd name="T31" fmla="*/ 354 h 677"/>
                <a:gd name="T32" fmla="*/ 76 w 748"/>
                <a:gd name="T33" fmla="*/ 463 h 677"/>
                <a:gd name="T34" fmla="*/ 31 w 748"/>
                <a:gd name="T35" fmla="*/ 546 h 677"/>
                <a:gd name="T36" fmla="*/ 8 w 748"/>
                <a:gd name="T37" fmla="*/ 599 h 677"/>
                <a:gd name="T38" fmla="*/ 56 w 748"/>
                <a:gd name="T39" fmla="*/ 615 h 677"/>
                <a:gd name="T40" fmla="*/ 143 w 748"/>
                <a:gd name="T41" fmla="*/ 626 h 677"/>
                <a:gd name="T42" fmla="*/ 186 w 748"/>
                <a:gd name="T43" fmla="*/ 676 h 677"/>
                <a:gd name="T44" fmla="*/ 229 w 748"/>
                <a:gd name="T45" fmla="*/ 675 h 677"/>
                <a:gd name="T46" fmla="*/ 277 w 748"/>
                <a:gd name="T47" fmla="*/ 657 h 677"/>
                <a:gd name="T48" fmla="*/ 374 w 748"/>
                <a:gd name="T49" fmla="*/ 615 h 677"/>
                <a:gd name="T50" fmla="*/ 418 w 748"/>
                <a:gd name="T51" fmla="*/ 586 h 677"/>
                <a:gd name="T52" fmla="*/ 488 w 748"/>
                <a:gd name="T53" fmla="*/ 603 h 677"/>
                <a:gd name="T54" fmla="*/ 511 w 748"/>
                <a:gd name="T55" fmla="*/ 639 h 677"/>
                <a:gd name="T56" fmla="*/ 507 w 748"/>
                <a:gd name="T57" fmla="*/ 677 h 677"/>
                <a:gd name="T58" fmla="*/ 534 w 748"/>
                <a:gd name="T59" fmla="*/ 632 h 677"/>
                <a:gd name="T60" fmla="*/ 585 w 748"/>
                <a:gd name="T61" fmla="*/ 574 h 677"/>
                <a:gd name="T62" fmla="*/ 625 w 748"/>
                <a:gd name="T63" fmla="*/ 516 h 677"/>
                <a:gd name="T64" fmla="*/ 643 w 748"/>
                <a:gd name="T65" fmla="*/ 465 h 677"/>
                <a:gd name="T66" fmla="*/ 708 w 748"/>
                <a:gd name="T67" fmla="*/ 420 h 677"/>
                <a:gd name="T68" fmla="*/ 739 w 748"/>
                <a:gd name="T69" fmla="*/ 3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677">
                  <a:moveTo>
                    <a:pt x="739" y="367"/>
                  </a:moveTo>
                  <a:cubicBezTo>
                    <a:pt x="737" y="370"/>
                    <a:pt x="737" y="370"/>
                    <a:pt x="737" y="370"/>
                  </a:cubicBezTo>
                  <a:cubicBezTo>
                    <a:pt x="681" y="348"/>
                    <a:pt x="681" y="348"/>
                    <a:pt x="681" y="348"/>
                  </a:cubicBezTo>
                  <a:cubicBezTo>
                    <a:pt x="650" y="326"/>
                    <a:pt x="650" y="326"/>
                    <a:pt x="650" y="326"/>
                  </a:cubicBezTo>
                  <a:cubicBezTo>
                    <a:pt x="625" y="326"/>
                    <a:pt x="625" y="326"/>
                    <a:pt x="625" y="326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86" y="260"/>
                    <a:pt x="586" y="260"/>
                    <a:pt x="586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1" y="202"/>
                    <a:pt x="501" y="202"/>
                    <a:pt x="501" y="202"/>
                  </a:cubicBezTo>
                  <a:cubicBezTo>
                    <a:pt x="491" y="215"/>
                    <a:pt x="491" y="215"/>
                    <a:pt x="491" y="215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19" y="178"/>
                    <a:pt x="419" y="178"/>
                    <a:pt x="419" y="178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60" y="127"/>
                    <a:pt x="560" y="127"/>
                    <a:pt x="560" y="127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41"/>
                    <a:pt x="537" y="41"/>
                    <a:pt x="537" y="41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193" y="265"/>
                    <a:pt x="169" y="312"/>
                    <a:pt x="138" y="351"/>
                  </a:cubicBezTo>
                  <a:cubicBezTo>
                    <a:pt x="137" y="352"/>
                    <a:pt x="136" y="353"/>
                    <a:pt x="135" y="354"/>
                  </a:cubicBezTo>
                  <a:cubicBezTo>
                    <a:pt x="127" y="367"/>
                    <a:pt x="119" y="380"/>
                    <a:pt x="110" y="393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39" y="495"/>
                    <a:pt x="39" y="495"/>
                    <a:pt x="39" y="49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8" y="599"/>
                    <a:pt x="8" y="599"/>
                    <a:pt x="8" y="599"/>
                  </a:cubicBezTo>
                  <a:cubicBezTo>
                    <a:pt x="36" y="625"/>
                    <a:pt x="36" y="625"/>
                    <a:pt x="36" y="625"/>
                  </a:cubicBezTo>
                  <a:cubicBezTo>
                    <a:pt x="56" y="615"/>
                    <a:pt x="56" y="615"/>
                    <a:pt x="56" y="615"/>
                  </a:cubicBezTo>
                  <a:cubicBezTo>
                    <a:pt x="85" y="626"/>
                    <a:pt x="85" y="626"/>
                    <a:pt x="85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54"/>
                    <a:pt x="143" y="654"/>
                    <a:pt x="143" y="654"/>
                  </a:cubicBezTo>
                  <a:cubicBezTo>
                    <a:pt x="186" y="676"/>
                    <a:pt x="186" y="676"/>
                    <a:pt x="186" y="676"/>
                  </a:cubicBezTo>
                  <a:cubicBezTo>
                    <a:pt x="210" y="646"/>
                    <a:pt x="210" y="646"/>
                    <a:pt x="210" y="646"/>
                  </a:cubicBezTo>
                  <a:cubicBezTo>
                    <a:pt x="229" y="675"/>
                    <a:pt x="229" y="675"/>
                    <a:pt x="229" y="675"/>
                  </a:cubicBezTo>
                  <a:cubicBezTo>
                    <a:pt x="252" y="648"/>
                    <a:pt x="252" y="648"/>
                    <a:pt x="252" y="64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88" y="615"/>
                    <a:pt x="288" y="615"/>
                    <a:pt x="288" y="615"/>
                  </a:cubicBezTo>
                  <a:cubicBezTo>
                    <a:pt x="374" y="615"/>
                    <a:pt x="374" y="615"/>
                    <a:pt x="374" y="615"/>
                  </a:cubicBezTo>
                  <a:cubicBezTo>
                    <a:pt x="374" y="573"/>
                    <a:pt x="374" y="573"/>
                    <a:pt x="374" y="573"/>
                  </a:cubicBezTo>
                  <a:cubicBezTo>
                    <a:pt x="418" y="586"/>
                    <a:pt x="418" y="586"/>
                    <a:pt x="418" y="586"/>
                  </a:cubicBezTo>
                  <a:cubicBezTo>
                    <a:pt x="436" y="603"/>
                    <a:pt x="436" y="603"/>
                    <a:pt x="436" y="603"/>
                  </a:cubicBezTo>
                  <a:cubicBezTo>
                    <a:pt x="488" y="603"/>
                    <a:pt x="488" y="603"/>
                    <a:pt x="488" y="603"/>
                  </a:cubicBezTo>
                  <a:cubicBezTo>
                    <a:pt x="488" y="639"/>
                    <a:pt x="488" y="639"/>
                    <a:pt x="488" y="639"/>
                  </a:cubicBezTo>
                  <a:cubicBezTo>
                    <a:pt x="511" y="639"/>
                    <a:pt x="511" y="639"/>
                    <a:pt x="511" y="639"/>
                  </a:cubicBezTo>
                  <a:cubicBezTo>
                    <a:pt x="500" y="660"/>
                    <a:pt x="500" y="660"/>
                    <a:pt x="500" y="660"/>
                  </a:cubicBezTo>
                  <a:cubicBezTo>
                    <a:pt x="507" y="677"/>
                    <a:pt x="507" y="677"/>
                    <a:pt x="507" y="677"/>
                  </a:cubicBezTo>
                  <a:cubicBezTo>
                    <a:pt x="508" y="675"/>
                    <a:pt x="508" y="674"/>
                    <a:pt x="509" y="672"/>
                  </a:cubicBezTo>
                  <a:cubicBezTo>
                    <a:pt x="514" y="662"/>
                    <a:pt x="529" y="642"/>
                    <a:pt x="534" y="632"/>
                  </a:cubicBezTo>
                  <a:cubicBezTo>
                    <a:pt x="540" y="621"/>
                    <a:pt x="545" y="595"/>
                    <a:pt x="554" y="586"/>
                  </a:cubicBezTo>
                  <a:cubicBezTo>
                    <a:pt x="560" y="581"/>
                    <a:pt x="580" y="581"/>
                    <a:pt x="585" y="574"/>
                  </a:cubicBezTo>
                  <a:cubicBezTo>
                    <a:pt x="590" y="566"/>
                    <a:pt x="580" y="546"/>
                    <a:pt x="585" y="538"/>
                  </a:cubicBezTo>
                  <a:cubicBezTo>
                    <a:pt x="591" y="528"/>
                    <a:pt x="616" y="523"/>
                    <a:pt x="625" y="516"/>
                  </a:cubicBezTo>
                  <a:cubicBezTo>
                    <a:pt x="630" y="512"/>
                    <a:pt x="640" y="502"/>
                    <a:pt x="643" y="496"/>
                  </a:cubicBezTo>
                  <a:cubicBezTo>
                    <a:pt x="645" y="488"/>
                    <a:pt x="639" y="472"/>
                    <a:pt x="643" y="465"/>
                  </a:cubicBezTo>
                  <a:cubicBezTo>
                    <a:pt x="648" y="455"/>
                    <a:pt x="669" y="444"/>
                    <a:pt x="678" y="437"/>
                  </a:cubicBezTo>
                  <a:cubicBezTo>
                    <a:pt x="685" y="433"/>
                    <a:pt x="700" y="422"/>
                    <a:pt x="708" y="420"/>
                  </a:cubicBezTo>
                  <a:cubicBezTo>
                    <a:pt x="716" y="418"/>
                    <a:pt x="733" y="425"/>
                    <a:pt x="739" y="420"/>
                  </a:cubicBezTo>
                  <a:cubicBezTo>
                    <a:pt x="748" y="411"/>
                    <a:pt x="735" y="380"/>
                    <a:pt x="739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034206" y="2837291"/>
              <a:ext cx="354466" cy="440849"/>
            </a:xfrm>
            <a:custGeom>
              <a:avLst/>
              <a:gdLst>
                <a:gd name="T0" fmla="*/ 718 w 859"/>
                <a:gd name="T1" fmla="*/ 716 h 1073"/>
                <a:gd name="T2" fmla="*/ 659 w 859"/>
                <a:gd name="T3" fmla="*/ 684 h 1073"/>
                <a:gd name="T4" fmla="*/ 668 w 859"/>
                <a:gd name="T5" fmla="*/ 645 h 1073"/>
                <a:gd name="T6" fmla="*/ 698 w 859"/>
                <a:gd name="T7" fmla="*/ 594 h 1073"/>
                <a:gd name="T8" fmla="*/ 669 w 859"/>
                <a:gd name="T9" fmla="*/ 545 h 1073"/>
                <a:gd name="T10" fmla="*/ 630 w 859"/>
                <a:gd name="T11" fmla="*/ 492 h 1073"/>
                <a:gd name="T12" fmla="*/ 606 w 859"/>
                <a:gd name="T13" fmla="*/ 441 h 1073"/>
                <a:gd name="T14" fmla="*/ 545 w 859"/>
                <a:gd name="T15" fmla="*/ 433 h 1073"/>
                <a:gd name="T16" fmla="*/ 553 w 859"/>
                <a:gd name="T17" fmla="*/ 379 h 1073"/>
                <a:gd name="T18" fmla="*/ 601 w 859"/>
                <a:gd name="T19" fmla="*/ 336 h 1073"/>
                <a:gd name="T20" fmla="*/ 490 w 859"/>
                <a:gd name="T21" fmla="*/ 311 h 1073"/>
                <a:gd name="T22" fmla="*/ 574 w 859"/>
                <a:gd name="T23" fmla="*/ 262 h 1073"/>
                <a:gd name="T24" fmla="*/ 565 w 859"/>
                <a:gd name="T25" fmla="*/ 236 h 1073"/>
                <a:gd name="T26" fmla="*/ 619 w 859"/>
                <a:gd name="T27" fmla="*/ 198 h 1073"/>
                <a:gd name="T28" fmla="*/ 639 w 859"/>
                <a:gd name="T29" fmla="*/ 136 h 1073"/>
                <a:gd name="T30" fmla="*/ 606 w 859"/>
                <a:gd name="T31" fmla="*/ 76 h 1073"/>
                <a:gd name="T32" fmla="*/ 686 w 859"/>
                <a:gd name="T33" fmla="*/ 66 h 1073"/>
                <a:gd name="T34" fmla="*/ 683 w 859"/>
                <a:gd name="T35" fmla="*/ 41 h 1073"/>
                <a:gd name="T36" fmla="*/ 686 w 859"/>
                <a:gd name="T37" fmla="*/ 35 h 1073"/>
                <a:gd name="T38" fmla="*/ 599 w 859"/>
                <a:gd name="T39" fmla="*/ 57 h 1073"/>
                <a:gd name="T40" fmla="*/ 577 w 859"/>
                <a:gd name="T41" fmla="*/ 0 h 1073"/>
                <a:gd name="T42" fmla="*/ 581 w 859"/>
                <a:gd name="T43" fmla="*/ 74 h 1073"/>
                <a:gd name="T44" fmla="*/ 527 w 859"/>
                <a:gd name="T45" fmla="*/ 101 h 1073"/>
                <a:gd name="T46" fmla="*/ 497 w 859"/>
                <a:gd name="T47" fmla="*/ 78 h 1073"/>
                <a:gd name="T48" fmla="*/ 459 w 859"/>
                <a:gd name="T49" fmla="*/ 73 h 1073"/>
                <a:gd name="T50" fmla="*/ 383 w 859"/>
                <a:gd name="T51" fmla="*/ 77 h 1073"/>
                <a:gd name="T52" fmla="*/ 343 w 859"/>
                <a:gd name="T53" fmla="*/ 95 h 1073"/>
                <a:gd name="T54" fmla="*/ 276 w 859"/>
                <a:gd name="T55" fmla="*/ 136 h 1073"/>
                <a:gd name="T56" fmla="*/ 246 w 859"/>
                <a:gd name="T57" fmla="*/ 142 h 1073"/>
                <a:gd name="T58" fmla="*/ 168 w 859"/>
                <a:gd name="T59" fmla="*/ 165 h 1073"/>
                <a:gd name="T60" fmla="*/ 144 w 859"/>
                <a:gd name="T61" fmla="*/ 201 h 1073"/>
                <a:gd name="T62" fmla="*/ 98 w 859"/>
                <a:gd name="T63" fmla="*/ 272 h 1073"/>
                <a:gd name="T64" fmla="*/ 73 w 859"/>
                <a:gd name="T65" fmla="*/ 295 h 1073"/>
                <a:gd name="T66" fmla="*/ 27 w 859"/>
                <a:gd name="T67" fmla="*/ 328 h 1073"/>
                <a:gd name="T68" fmla="*/ 66 w 859"/>
                <a:gd name="T69" fmla="*/ 325 h 1073"/>
                <a:gd name="T70" fmla="*/ 108 w 859"/>
                <a:gd name="T71" fmla="*/ 328 h 1073"/>
                <a:gd name="T72" fmla="*/ 83 w 859"/>
                <a:gd name="T73" fmla="*/ 386 h 1073"/>
                <a:gd name="T74" fmla="*/ 73 w 859"/>
                <a:gd name="T75" fmla="*/ 426 h 1073"/>
                <a:gd name="T76" fmla="*/ 125 w 859"/>
                <a:gd name="T77" fmla="*/ 484 h 1073"/>
                <a:gd name="T78" fmla="*/ 122 w 859"/>
                <a:gd name="T79" fmla="*/ 538 h 1073"/>
                <a:gd name="T80" fmla="*/ 100 w 859"/>
                <a:gd name="T81" fmla="*/ 599 h 1073"/>
                <a:gd name="T82" fmla="*/ 71 w 859"/>
                <a:gd name="T83" fmla="*/ 633 h 1073"/>
                <a:gd name="T84" fmla="*/ 88 w 859"/>
                <a:gd name="T85" fmla="*/ 696 h 1073"/>
                <a:gd name="T86" fmla="*/ 51 w 859"/>
                <a:gd name="T87" fmla="*/ 745 h 1073"/>
                <a:gd name="T88" fmla="*/ 0 w 859"/>
                <a:gd name="T89" fmla="*/ 758 h 1073"/>
                <a:gd name="T90" fmla="*/ 27 w 859"/>
                <a:gd name="T91" fmla="*/ 800 h 1073"/>
                <a:gd name="T92" fmla="*/ 90 w 859"/>
                <a:gd name="T93" fmla="*/ 831 h 1073"/>
                <a:gd name="T94" fmla="*/ 211 w 859"/>
                <a:gd name="T95" fmla="*/ 977 h 1073"/>
                <a:gd name="T96" fmla="*/ 371 w 859"/>
                <a:gd name="T97" fmla="*/ 1045 h 1073"/>
                <a:gd name="T98" fmla="*/ 484 w 859"/>
                <a:gd name="T99" fmla="*/ 983 h 1073"/>
                <a:gd name="T100" fmla="*/ 484 w 859"/>
                <a:gd name="T101" fmla="*/ 983 h 1073"/>
                <a:gd name="T102" fmla="*/ 771 w 859"/>
                <a:gd name="T103" fmla="*/ 893 h 1073"/>
                <a:gd name="T104" fmla="*/ 839 w 859"/>
                <a:gd name="T105" fmla="*/ 78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1073">
                  <a:moveTo>
                    <a:pt x="754" y="724"/>
                  </a:moveTo>
                  <a:cubicBezTo>
                    <a:pt x="718" y="716"/>
                    <a:pt x="718" y="716"/>
                    <a:pt x="718" y="716"/>
                  </a:cubicBezTo>
                  <a:cubicBezTo>
                    <a:pt x="705" y="709"/>
                    <a:pt x="705" y="709"/>
                    <a:pt x="705" y="709"/>
                  </a:cubicBezTo>
                  <a:cubicBezTo>
                    <a:pt x="659" y="684"/>
                    <a:pt x="659" y="684"/>
                    <a:pt x="659" y="684"/>
                  </a:cubicBezTo>
                  <a:cubicBezTo>
                    <a:pt x="636" y="645"/>
                    <a:pt x="636" y="645"/>
                    <a:pt x="636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679" y="612"/>
                    <a:pt x="679" y="612"/>
                    <a:pt x="679" y="612"/>
                  </a:cubicBezTo>
                  <a:cubicBezTo>
                    <a:pt x="698" y="594"/>
                    <a:pt x="698" y="594"/>
                    <a:pt x="698" y="594"/>
                  </a:cubicBezTo>
                  <a:cubicBezTo>
                    <a:pt x="675" y="594"/>
                    <a:pt x="675" y="594"/>
                    <a:pt x="675" y="594"/>
                  </a:cubicBezTo>
                  <a:cubicBezTo>
                    <a:pt x="669" y="545"/>
                    <a:pt x="669" y="545"/>
                    <a:pt x="669" y="545"/>
                  </a:cubicBezTo>
                  <a:cubicBezTo>
                    <a:pt x="641" y="530"/>
                    <a:pt x="641" y="530"/>
                    <a:pt x="641" y="530"/>
                  </a:cubicBezTo>
                  <a:cubicBezTo>
                    <a:pt x="630" y="492"/>
                    <a:pt x="630" y="492"/>
                    <a:pt x="630" y="492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606" y="441"/>
                    <a:pt x="606" y="441"/>
                    <a:pt x="606" y="441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545" y="433"/>
                    <a:pt x="545" y="433"/>
                    <a:pt x="545" y="433"/>
                  </a:cubicBezTo>
                  <a:cubicBezTo>
                    <a:pt x="540" y="405"/>
                    <a:pt x="540" y="405"/>
                    <a:pt x="540" y="405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23" y="311"/>
                    <a:pt x="623" y="311"/>
                    <a:pt x="623" y="311"/>
                  </a:cubicBezTo>
                  <a:cubicBezTo>
                    <a:pt x="490" y="311"/>
                    <a:pt x="490" y="311"/>
                    <a:pt x="490" y="311"/>
                  </a:cubicBezTo>
                  <a:cubicBezTo>
                    <a:pt x="584" y="277"/>
                    <a:pt x="584" y="277"/>
                    <a:pt x="584" y="277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526" y="262"/>
                    <a:pt x="526" y="262"/>
                    <a:pt x="526" y="262"/>
                  </a:cubicBezTo>
                  <a:cubicBezTo>
                    <a:pt x="565" y="236"/>
                    <a:pt x="565" y="236"/>
                    <a:pt x="565" y="236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619" y="198"/>
                    <a:pt x="619" y="198"/>
                    <a:pt x="619" y="198"/>
                  </a:cubicBezTo>
                  <a:cubicBezTo>
                    <a:pt x="612" y="166"/>
                    <a:pt x="612" y="166"/>
                    <a:pt x="612" y="16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76"/>
                    <a:pt x="606" y="76"/>
                    <a:pt x="606" y="76"/>
                  </a:cubicBezTo>
                  <a:cubicBezTo>
                    <a:pt x="627" y="78"/>
                    <a:pt x="627" y="78"/>
                    <a:pt x="627" y="78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41"/>
                    <a:pt x="686" y="41"/>
                    <a:pt x="686" y="41"/>
                  </a:cubicBezTo>
                  <a:cubicBezTo>
                    <a:pt x="685" y="41"/>
                    <a:pt x="684" y="41"/>
                    <a:pt x="683" y="41"/>
                  </a:cubicBezTo>
                  <a:cubicBezTo>
                    <a:pt x="683" y="41"/>
                    <a:pt x="683" y="34"/>
                    <a:pt x="686" y="36"/>
                  </a:cubicBezTo>
                  <a:cubicBezTo>
                    <a:pt x="686" y="35"/>
                    <a:pt x="686" y="35"/>
                    <a:pt x="686" y="35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9" y="39"/>
                    <a:pt x="599" y="39"/>
                    <a:pt x="599" y="39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497" y="78"/>
                    <a:pt x="497" y="78"/>
                    <a:pt x="497" y="78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59" y="111"/>
                    <a:pt x="359" y="111"/>
                    <a:pt x="359" y="111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13" y="125"/>
                    <a:pt x="313" y="125"/>
                    <a:pt x="313" y="125"/>
                  </a:cubicBezTo>
                  <a:cubicBezTo>
                    <a:pt x="276" y="136"/>
                    <a:pt x="276" y="136"/>
                    <a:pt x="276" y="136"/>
                  </a:cubicBezTo>
                  <a:cubicBezTo>
                    <a:pt x="259" y="119"/>
                    <a:pt x="259" y="119"/>
                    <a:pt x="259" y="119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7" y="325"/>
                    <a:pt x="107" y="325"/>
                    <a:pt x="107" y="325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09" y="333"/>
                    <a:pt x="114" y="362"/>
                    <a:pt x="110" y="370"/>
                  </a:cubicBezTo>
                  <a:cubicBezTo>
                    <a:pt x="106" y="377"/>
                    <a:pt x="90" y="383"/>
                    <a:pt x="83" y="386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73" y="426"/>
                    <a:pt x="73" y="426"/>
                    <a:pt x="73" y="426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25" y="484"/>
                    <a:pt x="125" y="484"/>
                    <a:pt x="125" y="484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02" y="523"/>
                    <a:pt x="102" y="523"/>
                    <a:pt x="102" y="523"/>
                  </a:cubicBezTo>
                  <a:cubicBezTo>
                    <a:pt x="100" y="599"/>
                    <a:pt x="100" y="599"/>
                    <a:pt x="100" y="599"/>
                  </a:cubicBezTo>
                  <a:cubicBezTo>
                    <a:pt x="79" y="615"/>
                    <a:pt x="79" y="615"/>
                    <a:pt x="79" y="615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61" y="663"/>
                    <a:pt x="61" y="663"/>
                    <a:pt x="61" y="663"/>
                  </a:cubicBezTo>
                  <a:cubicBezTo>
                    <a:pt x="88" y="696"/>
                    <a:pt x="88" y="696"/>
                    <a:pt x="88" y="696"/>
                  </a:cubicBezTo>
                  <a:cubicBezTo>
                    <a:pt x="70" y="715"/>
                    <a:pt x="70" y="715"/>
                    <a:pt x="70" y="715"/>
                  </a:cubicBezTo>
                  <a:cubicBezTo>
                    <a:pt x="51" y="745"/>
                    <a:pt x="51" y="745"/>
                    <a:pt x="51" y="745"/>
                  </a:cubicBezTo>
                  <a:cubicBezTo>
                    <a:pt x="15" y="745"/>
                    <a:pt x="15" y="745"/>
                    <a:pt x="15" y="745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35" y="786"/>
                    <a:pt x="35" y="786"/>
                    <a:pt x="35" y="786"/>
                  </a:cubicBezTo>
                  <a:cubicBezTo>
                    <a:pt x="27" y="800"/>
                    <a:pt x="27" y="800"/>
                    <a:pt x="27" y="800"/>
                  </a:cubicBezTo>
                  <a:cubicBezTo>
                    <a:pt x="40" y="831"/>
                    <a:pt x="40" y="831"/>
                    <a:pt x="40" y="831"/>
                  </a:cubicBezTo>
                  <a:cubicBezTo>
                    <a:pt x="90" y="831"/>
                    <a:pt x="90" y="831"/>
                    <a:pt x="90" y="831"/>
                  </a:cubicBezTo>
                  <a:cubicBezTo>
                    <a:pt x="92" y="837"/>
                    <a:pt x="92" y="837"/>
                    <a:pt x="92" y="837"/>
                  </a:cubicBezTo>
                  <a:cubicBezTo>
                    <a:pt x="168" y="833"/>
                    <a:pt x="188" y="918"/>
                    <a:pt x="211" y="977"/>
                  </a:cubicBezTo>
                  <a:cubicBezTo>
                    <a:pt x="215" y="981"/>
                    <a:pt x="239" y="981"/>
                    <a:pt x="247" y="989"/>
                  </a:cubicBezTo>
                  <a:cubicBezTo>
                    <a:pt x="291" y="1021"/>
                    <a:pt x="323" y="1073"/>
                    <a:pt x="371" y="1045"/>
                  </a:cubicBezTo>
                  <a:cubicBezTo>
                    <a:pt x="391" y="1037"/>
                    <a:pt x="399" y="1005"/>
                    <a:pt x="415" y="997"/>
                  </a:cubicBezTo>
                  <a:cubicBezTo>
                    <a:pt x="438" y="986"/>
                    <a:pt x="461" y="983"/>
                    <a:pt x="484" y="983"/>
                  </a:cubicBezTo>
                  <a:cubicBezTo>
                    <a:pt x="484" y="981"/>
                    <a:pt x="483" y="979"/>
                    <a:pt x="483" y="977"/>
                  </a:cubicBezTo>
                  <a:cubicBezTo>
                    <a:pt x="483" y="979"/>
                    <a:pt x="484" y="981"/>
                    <a:pt x="484" y="983"/>
                  </a:cubicBezTo>
                  <a:cubicBezTo>
                    <a:pt x="562" y="985"/>
                    <a:pt x="637" y="1037"/>
                    <a:pt x="711" y="1021"/>
                  </a:cubicBezTo>
                  <a:cubicBezTo>
                    <a:pt x="747" y="1013"/>
                    <a:pt x="747" y="937"/>
                    <a:pt x="771" y="893"/>
                  </a:cubicBezTo>
                  <a:cubicBezTo>
                    <a:pt x="779" y="881"/>
                    <a:pt x="807" y="869"/>
                    <a:pt x="815" y="853"/>
                  </a:cubicBezTo>
                  <a:cubicBezTo>
                    <a:pt x="831" y="833"/>
                    <a:pt x="859" y="805"/>
                    <a:pt x="839" y="785"/>
                  </a:cubicBezTo>
                  <a:cubicBezTo>
                    <a:pt x="816" y="762"/>
                    <a:pt x="750" y="768"/>
                    <a:pt x="754" y="7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315695" y="2850695"/>
              <a:ext cx="1489" cy="2979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49960" y="6025998"/>
              <a:ext cx="20851" cy="28297"/>
            </a:xfrm>
            <a:custGeom>
              <a:avLst/>
              <a:gdLst>
                <a:gd name="T0" fmla="*/ 39 w 53"/>
                <a:gd name="T1" fmla="*/ 0 h 69"/>
                <a:gd name="T2" fmla="*/ 26 w 53"/>
                <a:gd name="T3" fmla="*/ 19 h 69"/>
                <a:gd name="T4" fmla="*/ 2 w 53"/>
                <a:gd name="T5" fmla="*/ 33 h 69"/>
                <a:gd name="T6" fmla="*/ 2 w 53"/>
                <a:gd name="T7" fmla="*/ 44 h 69"/>
                <a:gd name="T8" fmla="*/ 21 w 53"/>
                <a:gd name="T9" fmla="*/ 44 h 69"/>
                <a:gd name="T10" fmla="*/ 21 w 53"/>
                <a:gd name="T11" fmla="*/ 68 h 69"/>
                <a:gd name="T12" fmla="*/ 30 w 53"/>
                <a:gd name="T13" fmla="*/ 68 h 69"/>
                <a:gd name="T14" fmla="*/ 45 w 53"/>
                <a:gd name="T15" fmla="*/ 46 h 69"/>
                <a:gd name="T16" fmla="*/ 53 w 53"/>
                <a:gd name="T17" fmla="*/ 27 h 69"/>
                <a:gd name="T18" fmla="*/ 39 w 53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9">
                  <a:moveTo>
                    <a:pt x="39" y="0"/>
                  </a:moveTo>
                  <a:cubicBezTo>
                    <a:pt x="33" y="0"/>
                    <a:pt x="30" y="15"/>
                    <a:pt x="26" y="19"/>
                  </a:cubicBezTo>
                  <a:cubicBezTo>
                    <a:pt x="21" y="24"/>
                    <a:pt x="6" y="27"/>
                    <a:pt x="2" y="33"/>
                  </a:cubicBezTo>
                  <a:cubicBezTo>
                    <a:pt x="1" y="35"/>
                    <a:pt x="0" y="42"/>
                    <a:pt x="2" y="44"/>
                  </a:cubicBezTo>
                  <a:cubicBezTo>
                    <a:pt x="5" y="47"/>
                    <a:pt x="17" y="41"/>
                    <a:pt x="21" y="44"/>
                  </a:cubicBezTo>
                  <a:cubicBezTo>
                    <a:pt x="25" y="48"/>
                    <a:pt x="16" y="63"/>
                    <a:pt x="21" y="68"/>
                  </a:cubicBezTo>
                  <a:cubicBezTo>
                    <a:pt x="22" y="69"/>
                    <a:pt x="28" y="69"/>
                    <a:pt x="30" y="68"/>
                  </a:cubicBezTo>
                  <a:cubicBezTo>
                    <a:pt x="36" y="65"/>
                    <a:pt x="42" y="52"/>
                    <a:pt x="45" y="46"/>
                  </a:cubicBezTo>
                  <a:cubicBezTo>
                    <a:pt x="47" y="41"/>
                    <a:pt x="53" y="32"/>
                    <a:pt x="53" y="27"/>
                  </a:cubicBezTo>
                  <a:cubicBezTo>
                    <a:pt x="53" y="19"/>
                    <a:pt x="4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002727" y="6031956"/>
              <a:ext cx="17872" cy="22340"/>
            </a:xfrm>
            <a:custGeom>
              <a:avLst/>
              <a:gdLst>
                <a:gd name="T0" fmla="*/ 26 w 43"/>
                <a:gd name="T1" fmla="*/ 54 h 55"/>
                <a:gd name="T2" fmla="*/ 31 w 43"/>
                <a:gd name="T3" fmla="*/ 38 h 55"/>
                <a:gd name="T4" fmla="*/ 41 w 43"/>
                <a:gd name="T5" fmla="*/ 34 h 55"/>
                <a:gd name="T6" fmla="*/ 31 w 43"/>
                <a:gd name="T7" fmla="*/ 14 h 55"/>
                <a:gd name="T8" fmla="*/ 26 w 43"/>
                <a:gd name="T9" fmla="*/ 1 h 55"/>
                <a:gd name="T10" fmla="*/ 17 w 43"/>
                <a:gd name="T11" fmla="*/ 7 h 55"/>
                <a:gd name="T12" fmla="*/ 3 w 43"/>
                <a:gd name="T13" fmla="*/ 7 h 55"/>
                <a:gd name="T14" fmla="*/ 3 w 43"/>
                <a:gd name="T15" fmla="*/ 27 h 55"/>
                <a:gd name="T16" fmla="*/ 12 w 43"/>
                <a:gd name="T17" fmla="*/ 47 h 55"/>
                <a:gd name="T18" fmla="*/ 26 w 43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5">
                  <a:moveTo>
                    <a:pt x="26" y="54"/>
                  </a:moveTo>
                  <a:cubicBezTo>
                    <a:pt x="30" y="52"/>
                    <a:pt x="28" y="41"/>
                    <a:pt x="31" y="38"/>
                  </a:cubicBezTo>
                  <a:cubicBezTo>
                    <a:pt x="33" y="36"/>
                    <a:pt x="40" y="36"/>
                    <a:pt x="41" y="34"/>
                  </a:cubicBezTo>
                  <a:cubicBezTo>
                    <a:pt x="43" y="28"/>
                    <a:pt x="33" y="19"/>
                    <a:pt x="31" y="14"/>
                  </a:cubicBezTo>
                  <a:cubicBezTo>
                    <a:pt x="29" y="11"/>
                    <a:pt x="29" y="2"/>
                    <a:pt x="26" y="1"/>
                  </a:cubicBezTo>
                  <a:cubicBezTo>
                    <a:pt x="23" y="0"/>
                    <a:pt x="20" y="6"/>
                    <a:pt x="17" y="7"/>
                  </a:cubicBezTo>
                  <a:cubicBezTo>
                    <a:pt x="14" y="8"/>
                    <a:pt x="6" y="5"/>
                    <a:pt x="3" y="7"/>
                  </a:cubicBezTo>
                  <a:cubicBezTo>
                    <a:pt x="0" y="11"/>
                    <a:pt x="2" y="22"/>
                    <a:pt x="3" y="27"/>
                  </a:cubicBezTo>
                  <a:cubicBezTo>
                    <a:pt x="4" y="32"/>
                    <a:pt x="8" y="43"/>
                    <a:pt x="12" y="47"/>
                  </a:cubicBezTo>
                  <a:cubicBezTo>
                    <a:pt x="14" y="50"/>
                    <a:pt x="22" y="55"/>
                    <a:pt x="2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9536" y="6005147"/>
              <a:ext cx="220424" cy="250212"/>
            </a:xfrm>
            <a:custGeom>
              <a:avLst/>
              <a:gdLst>
                <a:gd name="T0" fmla="*/ 512 w 539"/>
                <a:gd name="T1" fmla="*/ 300 h 610"/>
                <a:gd name="T2" fmla="*/ 518 w 539"/>
                <a:gd name="T3" fmla="*/ 253 h 610"/>
                <a:gd name="T4" fmla="*/ 500 w 539"/>
                <a:gd name="T5" fmla="*/ 292 h 610"/>
                <a:gd name="T6" fmla="*/ 449 w 539"/>
                <a:gd name="T7" fmla="*/ 307 h 610"/>
                <a:gd name="T8" fmla="*/ 465 w 539"/>
                <a:gd name="T9" fmla="*/ 287 h 610"/>
                <a:gd name="T10" fmla="*/ 427 w 539"/>
                <a:gd name="T11" fmla="*/ 267 h 610"/>
                <a:gd name="T12" fmla="*/ 386 w 539"/>
                <a:gd name="T13" fmla="*/ 245 h 610"/>
                <a:gd name="T14" fmla="*/ 345 w 539"/>
                <a:gd name="T15" fmla="*/ 283 h 610"/>
                <a:gd name="T16" fmla="*/ 365 w 539"/>
                <a:gd name="T17" fmla="*/ 240 h 610"/>
                <a:gd name="T18" fmla="*/ 394 w 539"/>
                <a:gd name="T19" fmla="*/ 187 h 610"/>
                <a:gd name="T20" fmla="*/ 419 w 539"/>
                <a:gd name="T21" fmla="*/ 236 h 610"/>
                <a:gd name="T22" fmla="*/ 483 w 539"/>
                <a:gd name="T23" fmla="*/ 219 h 610"/>
                <a:gd name="T24" fmla="*/ 467 w 539"/>
                <a:gd name="T25" fmla="*/ 193 h 610"/>
                <a:gd name="T26" fmla="*/ 460 w 539"/>
                <a:gd name="T27" fmla="*/ 177 h 610"/>
                <a:gd name="T28" fmla="*/ 438 w 539"/>
                <a:gd name="T29" fmla="*/ 155 h 610"/>
                <a:gd name="T30" fmla="*/ 390 w 539"/>
                <a:gd name="T31" fmla="*/ 107 h 610"/>
                <a:gd name="T32" fmla="*/ 372 w 539"/>
                <a:gd name="T33" fmla="*/ 67 h 610"/>
                <a:gd name="T34" fmla="*/ 310 w 539"/>
                <a:gd name="T35" fmla="*/ 11 h 610"/>
                <a:gd name="T36" fmla="*/ 234 w 539"/>
                <a:gd name="T37" fmla="*/ 13 h 610"/>
                <a:gd name="T38" fmla="*/ 188 w 539"/>
                <a:gd name="T39" fmla="*/ 67 h 610"/>
                <a:gd name="T40" fmla="*/ 188 w 539"/>
                <a:gd name="T41" fmla="*/ 113 h 610"/>
                <a:gd name="T42" fmla="*/ 210 w 539"/>
                <a:gd name="T43" fmla="*/ 176 h 610"/>
                <a:gd name="T44" fmla="*/ 216 w 539"/>
                <a:gd name="T45" fmla="*/ 253 h 610"/>
                <a:gd name="T46" fmla="*/ 164 w 539"/>
                <a:gd name="T47" fmla="*/ 306 h 610"/>
                <a:gd name="T48" fmla="*/ 181 w 539"/>
                <a:gd name="T49" fmla="*/ 359 h 610"/>
                <a:gd name="T50" fmla="*/ 121 w 539"/>
                <a:gd name="T51" fmla="*/ 363 h 610"/>
                <a:gd name="T52" fmla="*/ 80 w 539"/>
                <a:gd name="T53" fmla="*/ 416 h 610"/>
                <a:gd name="T54" fmla="*/ 80 w 539"/>
                <a:gd name="T55" fmla="*/ 494 h 610"/>
                <a:gd name="T56" fmla="*/ 34 w 539"/>
                <a:gd name="T57" fmla="*/ 520 h 610"/>
                <a:gd name="T58" fmla="*/ 8 w 539"/>
                <a:gd name="T59" fmla="*/ 559 h 610"/>
                <a:gd name="T60" fmla="*/ 17 w 539"/>
                <a:gd name="T61" fmla="*/ 609 h 610"/>
                <a:gd name="T62" fmla="*/ 65 w 539"/>
                <a:gd name="T63" fmla="*/ 609 h 610"/>
                <a:gd name="T64" fmla="*/ 101 w 539"/>
                <a:gd name="T65" fmla="*/ 577 h 610"/>
                <a:gd name="T66" fmla="*/ 129 w 539"/>
                <a:gd name="T67" fmla="*/ 590 h 610"/>
                <a:gd name="T68" fmla="*/ 148 w 539"/>
                <a:gd name="T69" fmla="*/ 554 h 610"/>
                <a:gd name="T70" fmla="*/ 110 w 539"/>
                <a:gd name="T71" fmla="*/ 560 h 610"/>
                <a:gd name="T72" fmla="*/ 110 w 539"/>
                <a:gd name="T73" fmla="*/ 548 h 610"/>
                <a:gd name="T74" fmla="*/ 138 w 539"/>
                <a:gd name="T75" fmla="*/ 518 h 610"/>
                <a:gd name="T76" fmla="*/ 155 w 539"/>
                <a:gd name="T77" fmla="*/ 490 h 610"/>
                <a:gd name="T78" fmla="*/ 182 w 539"/>
                <a:gd name="T79" fmla="*/ 497 h 610"/>
                <a:gd name="T80" fmla="*/ 228 w 539"/>
                <a:gd name="T81" fmla="*/ 510 h 610"/>
                <a:gd name="T82" fmla="*/ 269 w 539"/>
                <a:gd name="T83" fmla="*/ 508 h 610"/>
                <a:gd name="T84" fmla="*/ 339 w 539"/>
                <a:gd name="T85" fmla="*/ 455 h 610"/>
                <a:gd name="T86" fmla="*/ 381 w 539"/>
                <a:gd name="T87" fmla="*/ 436 h 610"/>
                <a:gd name="T88" fmla="*/ 423 w 539"/>
                <a:gd name="T89" fmla="*/ 446 h 610"/>
                <a:gd name="T90" fmla="*/ 457 w 539"/>
                <a:gd name="T91" fmla="*/ 421 h 610"/>
                <a:gd name="T92" fmla="*/ 483 w 539"/>
                <a:gd name="T93" fmla="*/ 404 h 610"/>
                <a:gd name="T94" fmla="*/ 498 w 539"/>
                <a:gd name="T95" fmla="*/ 385 h 610"/>
                <a:gd name="T96" fmla="*/ 528 w 539"/>
                <a:gd name="T97" fmla="*/ 34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610">
                  <a:moveTo>
                    <a:pt x="522" y="325"/>
                  </a:moveTo>
                  <a:cubicBezTo>
                    <a:pt x="522" y="322"/>
                    <a:pt x="528" y="318"/>
                    <a:pt x="528" y="316"/>
                  </a:cubicBezTo>
                  <a:cubicBezTo>
                    <a:pt x="527" y="310"/>
                    <a:pt x="514" y="305"/>
                    <a:pt x="512" y="300"/>
                  </a:cubicBezTo>
                  <a:cubicBezTo>
                    <a:pt x="509" y="295"/>
                    <a:pt x="509" y="283"/>
                    <a:pt x="509" y="278"/>
                  </a:cubicBezTo>
                  <a:cubicBezTo>
                    <a:pt x="509" y="274"/>
                    <a:pt x="508" y="266"/>
                    <a:pt x="510" y="262"/>
                  </a:cubicBezTo>
                  <a:cubicBezTo>
                    <a:pt x="511" y="259"/>
                    <a:pt x="518" y="256"/>
                    <a:pt x="518" y="253"/>
                  </a:cubicBezTo>
                  <a:cubicBezTo>
                    <a:pt x="517" y="250"/>
                    <a:pt x="511" y="246"/>
                    <a:pt x="508" y="246"/>
                  </a:cubicBezTo>
                  <a:cubicBezTo>
                    <a:pt x="505" y="246"/>
                    <a:pt x="500" y="250"/>
                    <a:pt x="499" y="252"/>
                  </a:cubicBezTo>
                  <a:cubicBezTo>
                    <a:pt x="494" y="261"/>
                    <a:pt x="507" y="285"/>
                    <a:pt x="500" y="292"/>
                  </a:cubicBezTo>
                  <a:cubicBezTo>
                    <a:pt x="497" y="295"/>
                    <a:pt x="487" y="288"/>
                    <a:pt x="483" y="290"/>
                  </a:cubicBezTo>
                  <a:cubicBezTo>
                    <a:pt x="481" y="292"/>
                    <a:pt x="483" y="299"/>
                    <a:pt x="481" y="301"/>
                  </a:cubicBezTo>
                  <a:cubicBezTo>
                    <a:pt x="475" y="306"/>
                    <a:pt x="457" y="306"/>
                    <a:pt x="449" y="307"/>
                  </a:cubicBezTo>
                  <a:cubicBezTo>
                    <a:pt x="445" y="308"/>
                    <a:pt x="435" y="311"/>
                    <a:pt x="433" y="307"/>
                  </a:cubicBezTo>
                  <a:cubicBezTo>
                    <a:pt x="431" y="301"/>
                    <a:pt x="447" y="290"/>
                    <a:pt x="454" y="287"/>
                  </a:cubicBezTo>
                  <a:cubicBezTo>
                    <a:pt x="457" y="286"/>
                    <a:pt x="462" y="289"/>
                    <a:pt x="465" y="287"/>
                  </a:cubicBezTo>
                  <a:cubicBezTo>
                    <a:pt x="467" y="286"/>
                    <a:pt x="472" y="280"/>
                    <a:pt x="470" y="278"/>
                  </a:cubicBezTo>
                  <a:cubicBezTo>
                    <a:pt x="467" y="273"/>
                    <a:pt x="452" y="279"/>
                    <a:pt x="446" y="278"/>
                  </a:cubicBezTo>
                  <a:cubicBezTo>
                    <a:pt x="440" y="277"/>
                    <a:pt x="432" y="269"/>
                    <a:pt x="427" y="267"/>
                  </a:cubicBezTo>
                  <a:cubicBezTo>
                    <a:pt x="423" y="266"/>
                    <a:pt x="413" y="269"/>
                    <a:pt x="410" y="267"/>
                  </a:cubicBezTo>
                  <a:cubicBezTo>
                    <a:pt x="406" y="266"/>
                    <a:pt x="401" y="257"/>
                    <a:pt x="398" y="254"/>
                  </a:cubicBezTo>
                  <a:cubicBezTo>
                    <a:pt x="395" y="252"/>
                    <a:pt x="390" y="245"/>
                    <a:pt x="386" y="245"/>
                  </a:cubicBezTo>
                  <a:cubicBezTo>
                    <a:pt x="383" y="244"/>
                    <a:pt x="378" y="246"/>
                    <a:pt x="375" y="248"/>
                  </a:cubicBezTo>
                  <a:cubicBezTo>
                    <a:pt x="373" y="249"/>
                    <a:pt x="371" y="255"/>
                    <a:pt x="370" y="257"/>
                  </a:cubicBezTo>
                  <a:cubicBezTo>
                    <a:pt x="364" y="264"/>
                    <a:pt x="352" y="277"/>
                    <a:pt x="345" y="283"/>
                  </a:cubicBezTo>
                  <a:cubicBezTo>
                    <a:pt x="340" y="286"/>
                    <a:pt x="326" y="299"/>
                    <a:pt x="321" y="294"/>
                  </a:cubicBezTo>
                  <a:cubicBezTo>
                    <a:pt x="313" y="283"/>
                    <a:pt x="345" y="260"/>
                    <a:pt x="355" y="249"/>
                  </a:cubicBezTo>
                  <a:cubicBezTo>
                    <a:pt x="357" y="247"/>
                    <a:pt x="364" y="243"/>
                    <a:pt x="365" y="240"/>
                  </a:cubicBezTo>
                  <a:cubicBezTo>
                    <a:pt x="367" y="235"/>
                    <a:pt x="359" y="224"/>
                    <a:pt x="361" y="219"/>
                  </a:cubicBezTo>
                  <a:cubicBezTo>
                    <a:pt x="363" y="214"/>
                    <a:pt x="375" y="211"/>
                    <a:pt x="379" y="208"/>
                  </a:cubicBezTo>
                  <a:cubicBezTo>
                    <a:pt x="384" y="203"/>
                    <a:pt x="388" y="185"/>
                    <a:pt x="394" y="187"/>
                  </a:cubicBezTo>
                  <a:cubicBezTo>
                    <a:pt x="399" y="189"/>
                    <a:pt x="392" y="203"/>
                    <a:pt x="393" y="208"/>
                  </a:cubicBezTo>
                  <a:cubicBezTo>
                    <a:pt x="393" y="214"/>
                    <a:pt x="395" y="226"/>
                    <a:pt x="399" y="231"/>
                  </a:cubicBezTo>
                  <a:cubicBezTo>
                    <a:pt x="403" y="234"/>
                    <a:pt x="415" y="239"/>
                    <a:pt x="419" y="236"/>
                  </a:cubicBezTo>
                  <a:cubicBezTo>
                    <a:pt x="422" y="234"/>
                    <a:pt x="417" y="223"/>
                    <a:pt x="420" y="220"/>
                  </a:cubicBezTo>
                  <a:cubicBezTo>
                    <a:pt x="427" y="214"/>
                    <a:pt x="448" y="225"/>
                    <a:pt x="457" y="225"/>
                  </a:cubicBezTo>
                  <a:cubicBezTo>
                    <a:pt x="464" y="225"/>
                    <a:pt x="482" y="226"/>
                    <a:pt x="483" y="219"/>
                  </a:cubicBezTo>
                  <a:cubicBezTo>
                    <a:pt x="485" y="215"/>
                    <a:pt x="470" y="211"/>
                    <a:pt x="470" y="206"/>
                  </a:cubicBezTo>
                  <a:cubicBezTo>
                    <a:pt x="470" y="203"/>
                    <a:pt x="479" y="201"/>
                    <a:pt x="479" y="198"/>
                  </a:cubicBezTo>
                  <a:cubicBezTo>
                    <a:pt x="478" y="195"/>
                    <a:pt x="468" y="196"/>
                    <a:pt x="467" y="193"/>
                  </a:cubicBezTo>
                  <a:cubicBezTo>
                    <a:pt x="466" y="188"/>
                    <a:pt x="478" y="184"/>
                    <a:pt x="478" y="179"/>
                  </a:cubicBezTo>
                  <a:cubicBezTo>
                    <a:pt x="478" y="177"/>
                    <a:pt x="474" y="172"/>
                    <a:pt x="471" y="172"/>
                  </a:cubicBezTo>
                  <a:cubicBezTo>
                    <a:pt x="468" y="171"/>
                    <a:pt x="463" y="177"/>
                    <a:pt x="460" y="177"/>
                  </a:cubicBezTo>
                  <a:cubicBezTo>
                    <a:pt x="454" y="176"/>
                    <a:pt x="448" y="162"/>
                    <a:pt x="443" y="162"/>
                  </a:cubicBezTo>
                  <a:cubicBezTo>
                    <a:pt x="440" y="163"/>
                    <a:pt x="439" y="171"/>
                    <a:pt x="437" y="170"/>
                  </a:cubicBezTo>
                  <a:cubicBezTo>
                    <a:pt x="434" y="169"/>
                    <a:pt x="440" y="158"/>
                    <a:pt x="438" y="155"/>
                  </a:cubicBezTo>
                  <a:cubicBezTo>
                    <a:pt x="436" y="150"/>
                    <a:pt x="424" y="147"/>
                    <a:pt x="420" y="143"/>
                  </a:cubicBezTo>
                  <a:cubicBezTo>
                    <a:pt x="416" y="139"/>
                    <a:pt x="410" y="129"/>
                    <a:pt x="406" y="124"/>
                  </a:cubicBezTo>
                  <a:cubicBezTo>
                    <a:pt x="402" y="120"/>
                    <a:pt x="393" y="112"/>
                    <a:pt x="390" y="107"/>
                  </a:cubicBezTo>
                  <a:cubicBezTo>
                    <a:pt x="388" y="104"/>
                    <a:pt x="386" y="96"/>
                    <a:pt x="384" y="93"/>
                  </a:cubicBezTo>
                  <a:cubicBezTo>
                    <a:pt x="382" y="89"/>
                    <a:pt x="374" y="82"/>
                    <a:pt x="373" y="77"/>
                  </a:cubicBezTo>
                  <a:cubicBezTo>
                    <a:pt x="372" y="75"/>
                    <a:pt x="372" y="69"/>
                    <a:pt x="372" y="67"/>
                  </a:cubicBezTo>
                  <a:cubicBezTo>
                    <a:pt x="370" y="63"/>
                    <a:pt x="366" y="56"/>
                    <a:pt x="363" y="52"/>
                  </a:cubicBezTo>
                  <a:cubicBezTo>
                    <a:pt x="359" y="46"/>
                    <a:pt x="348" y="35"/>
                    <a:pt x="342" y="31"/>
                  </a:cubicBezTo>
                  <a:cubicBezTo>
                    <a:pt x="335" y="25"/>
                    <a:pt x="319" y="15"/>
                    <a:pt x="310" y="11"/>
                  </a:cubicBezTo>
                  <a:cubicBezTo>
                    <a:pt x="305" y="8"/>
                    <a:pt x="293" y="0"/>
                    <a:pt x="287" y="1"/>
                  </a:cubicBezTo>
                  <a:cubicBezTo>
                    <a:pt x="282" y="2"/>
                    <a:pt x="275" y="15"/>
                    <a:pt x="269" y="16"/>
                  </a:cubicBezTo>
                  <a:cubicBezTo>
                    <a:pt x="261" y="19"/>
                    <a:pt x="243" y="12"/>
                    <a:pt x="234" y="13"/>
                  </a:cubicBezTo>
                  <a:cubicBezTo>
                    <a:pt x="222" y="13"/>
                    <a:pt x="195" y="12"/>
                    <a:pt x="188" y="21"/>
                  </a:cubicBezTo>
                  <a:cubicBezTo>
                    <a:pt x="185" y="25"/>
                    <a:pt x="188" y="36"/>
                    <a:pt x="188" y="41"/>
                  </a:cubicBezTo>
                  <a:cubicBezTo>
                    <a:pt x="188" y="47"/>
                    <a:pt x="191" y="61"/>
                    <a:pt x="188" y="67"/>
                  </a:cubicBezTo>
                  <a:cubicBezTo>
                    <a:pt x="187" y="69"/>
                    <a:pt x="180" y="69"/>
                    <a:pt x="179" y="71"/>
                  </a:cubicBezTo>
                  <a:cubicBezTo>
                    <a:pt x="177" y="77"/>
                    <a:pt x="187" y="87"/>
                    <a:pt x="188" y="93"/>
                  </a:cubicBezTo>
                  <a:cubicBezTo>
                    <a:pt x="189" y="98"/>
                    <a:pt x="191" y="109"/>
                    <a:pt x="188" y="113"/>
                  </a:cubicBezTo>
                  <a:cubicBezTo>
                    <a:pt x="186" y="115"/>
                    <a:pt x="180" y="111"/>
                    <a:pt x="179" y="113"/>
                  </a:cubicBezTo>
                  <a:cubicBezTo>
                    <a:pt x="175" y="120"/>
                    <a:pt x="191" y="135"/>
                    <a:pt x="194" y="142"/>
                  </a:cubicBezTo>
                  <a:cubicBezTo>
                    <a:pt x="198" y="151"/>
                    <a:pt x="206" y="167"/>
                    <a:pt x="210" y="176"/>
                  </a:cubicBezTo>
                  <a:cubicBezTo>
                    <a:pt x="212" y="181"/>
                    <a:pt x="215" y="192"/>
                    <a:pt x="216" y="197"/>
                  </a:cubicBezTo>
                  <a:cubicBezTo>
                    <a:pt x="217" y="204"/>
                    <a:pt x="216" y="217"/>
                    <a:pt x="216" y="223"/>
                  </a:cubicBezTo>
                  <a:cubicBezTo>
                    <a:pt x="216" y="231"/>
                    <a:pt x="220" y="246"/>
                    <a:pt x="216" y="253"/>
                  </a:cubicBezTo>
                  <a:cubicBezTo>
                    <a:pt x="211" y="264"/>
                    <a:pt x="191" y="281"/>
                    <a:pt x="179" y="283"/>
                  </a:cubicBezTo>
                  <a:cubicBezTo>
                    <a:pt x="175" y="283"/>
                    <a:pt x="167" y="275"/>
                    <a:pt x="164" y="277"/>
                  </a:cubicBezTo>
                  <a:cubicBezTo>
                    <a:pt x="158" y="281"/>
                    <a:pt x="164" y="299"/>
                    <a:pt x="164" y="306"/>
                  </a:cubicBezTo>
                  <a:cubicBezTo>
                    <a:pt x="164" y="310"/>
                    <a:pt x="164" y="317"/>
                    <a:pt x="164" y="321"/>
                  </a:cubicBezTo>
                  <a:cubicBezTo>
                    <a:pt x="165" y="328"/>
                    <a:pt x="169" y="342"/>
                    <a:pt x="173" y="348"/>
                  </a:cubicBezTo>
                  <a:cubicBezTo>
                    <a:pt x="174" y="351"/>
                    <a:pt x="182" y="356"/>
                    <a:pt x="181" y="359"/>
                  </a:cubicBezTo>
                  <a:cubicBezTo>
                    <a:pt x="180" y="364"/>
                    <a:pt x="169" y="368"/>
                    <a:pt x="164" y="368"/>
                  </a:cubicBezTo>
                  <a:cubicBezTo>
                    <a:pt x="158" y="368"/>
                    <a:pt x="149" y="357"/>
                    <a:pt x="143" y="357"/>
                  </a:cubicBezTo>
                  <a:cubicBezTo>
                    <a:pt x="137" y="356"/>
                    <a:pt x="125" y="360"/>
                    <a:pt x="121" y="363"/>
                  </a:cubicBezTo>
                  <a:cubicBezTo>
                    <a:pt x="115" y="367"/>
                    <a:pt x="109" y="380"/>
                    <a:pt x="104" y="386"/>
                  </a:cubicBezTo>
                  <a:cubicBezTo>
                    <a:pt x="101" y="390"/>
                    <a:pt x="95" y="399"/>
                    <a:pt x="91" y="403"/>
                  </a:cubicBezTo>
                  <a:cubicBezTo>
                    <a:pt x="88" y="406"/>
                    <a:pt x="80" y="412"/>
                    <a:pt x="80" y="416"/>
                  </a:cubicBezTo>
                  <a:cubicBezTo>
                    <a:pt x="79" y="423"/>
                    <a:pt x="90" y="438"/>
                    <a:pt x="90" y="441"/>
                  </a:cubicBezTo>
                  <a:cubicBezTo>
                    <a:pt x="90" y="444"/>
                    <a:pt x="90" y="473"/>
                    <a:pt x="86" y="483"/>
                  </a:cubicBezTo>
                  <a:cubicBezTo>
                    <a:pt x="85" y="486"/>
                    <a:pt x="82" y="492"/>
                    <a:pt x="80" y="494"/>
                  </a:cubicBezTo>
                  <a:cubicBezTo>
                    <a:pt x="77" y="496"/>
                    <a:pt x="69" y="497"/>
                    <a:pt x="66" y="500"/>
                  </a:cubicBezTo>
                  <a:cubicBezTo>
                    <a:pt x="61" y="504"/>
                    <a:pt x="57" y="518"/>
                    <a:pt x="51" y="520"/>
                  </a:cubicBezTo>
                  <a:cubicBezTo>
                    <a:pt x="48" y="522"/>
                    <a:pt x="38" y="519"/>
                    <a:pt x="34" y="520"/>
                  </a:cubicBezTo>
                  <a:cubicBezTo>
                    <a:pt x="29" y="523"/>
                    <a:pt x="21" y="531"/>
                    <a:pt x="19" y="537"/>
                  </a:cubicBezTo>
                  <a:cubicBezTo>
                    <a:pt x="18" y="540"/>
                    <a:pt x="21" y="549"/>
                    <a:pt x="19" y="553"/>
                  </a:cubicBezTo>
                  <a:cubicBezTo>
                    <a:pt x="18" y="556"/>
                    <a:pt x="9" y="556"/>
                    <a:pt x="8" y="559"/>
                  </a:cubicBezTo>
                  <a:cubicBezTo>
                    <a:pt x="7" y="561"/>
                    <a:pt x="9" y="566"/>
                    <a:pt x="8" y="568"/>
                  </a:cubicBezTo>
                  <a:cubicBezTo>
                    <a:pt x="7" y="570"/>
                    <a:pt x="3" y="572"/>
                    <a:pt x="2" y="574"/>
                  </a:cubicBezTo>
                  <a:cubicBezTo>
                    <a:pt x="0" y="583"/>
                    <a:pt x="8" y="608"/>
                    <a:pt x="17" y="609"/>
                  </a:cubicBezTo>
                  <a:cubicBezTo>
                    <a:pt x="22" y="609"/>
                    <a:pt x="24" y="592"/>
                    <a:pt x="29" y="592"/>
                  </a:cubicBezTo>
                  <a:cubicBezTo>
                    <a:pt x="35" y="591"/>
                    <a:pt x="42" y="606"/>
                    <a:pt x="48" y="609"/>
                  </a:cubicBezTo>
                  <a:cubicBezTo>
                    <a:pt x="52" y="610"/>
                    <a:pt x="60" y="609"/>
                    <a:pt x="65" y="609"/>
                  </a:cubicBezTo>
                  <a:cubicBezTo>
                    <a:pt x="69" y="608"/>
                    <a:pt x="76" y="605"/>
                    <a:pt x="80" y="603"/>
                  </a:cubicBezTo>
                  <a:cubicBezTo>
                    <a:pt x="84" y="601"/>
                    <a:pt x="89" y="594"/>
                    <a:pt x="92" y="591"/>
                  </a:cubicBezTo>
                  <a:cubicBezTo>
                    <a:pt x="95" y="588"/>
                    <a:pt x="98" y="580"/>
                    <a:pt x="101" y="577"/>
                  </a:cubicBezTo>
                  <a:cubicBezTo>
                    <a:pt x="103" y="576"/>
                    <a:pt x="108" y="572"/>
                    <a:pt x="110" y="574"/>
                  </a:cubicBezTo>
                  <a:cubicBezTo>
                    <a:pt x="114" y="576"/>
                    <a:pt x="107" y="589"/>
                    <a:pt x="110" y="592"/>
                  </a:cubicBezTo>
                  <a:cubicBezTo>
                    <a:pt x="114" y="596"/>
                    <a:pt x="125" y="592"/>
                    <a:pt x="129" y="590"/>
                  </a:cubicBezTo>
                  <a:cubicBezTo>
                    <a:pt x="134" y="587"/>
                    <a:pt x="144" y="579"/>
                    <a:pt x="143" y="574"/>
                  </a:cubicBezTo>
                  <a:cubicBezTo>
                    <a:pt x="143" y="569"/>
                    <a:pt x="129" y="567"/>
                    <a:pt x="129" y="563"/>
                  </a:cubicBezTo>
                  <a:cubicBezTo>
                    <a:pt x="130" y="558"/>
                    <a:pt x="147" y="559"/>
                    <a:pt x="148" y="554"/>
                  </a:cubicBezTo>
                  <a:cubicBezTo>
                    <a:pt x="149" y="549"/>
                    <a:pt x="139" y="540"/>
                    <a:pt x="135" y="540"/>
                  </a:cubicBezTo>
                  <a:cubicBezTo>
                    <a:pt x="132" y="541"/>
                    <a:pt x="131" y="550"/>
                    <a:pt x="129" y="552"/>
                  </a:cubicBezTo>
                  <a:cubicBezTo>
                    <a:pt x="125" y="555"/>
                    <a:pt x="115" y="559"/>
                    <a:pt x="110" y="560"/>
                  </a:cubicBezTo>
                  <a:cubicBezTo>
                    <a:pt x="104" y="562"/>
                    <a:pt x="88" y="567"/>
                    <a:pt x="86" y="561"/>
                  </a:cubicBezTo>
                  <a:cubicBezTo>
                    <a:pt x="84" y="558"/>
                    <a:pt x="91" y="552"/>
                    <a:pt x="94" y="550"/>
                  </a:cubicBezTo>
                  <a:cubicBezTo>
                    <a:pt x="98" y="548"/>
                    <a:pt x="107" y="551"/>
                    <a:pt x="110" y="548"/>
                  </a:cubicBezTo>
                  <a:cubicBezTo>
                    <a:pt x="113" y="545"/>
                    <a:pt x="108" y="537"/>
                    <a:pt x="110" y="534"/>
                  </a:cubicBezTo>
                  <a:cubicBezTo>
                    <a:pt x="113" y="530"/>
                    <a:pt x="125" y="531"/>
                    <a:pt x="129" y="528"/>
                  </a:cubicBezTo>
                  <a:cubicBezTo>
                    <a:pt x="132" y="526"/>
                    <a:pt x="134" y="519"/>
                    <a:pt x="138" y="518"/>
                  </a:cubicBezTo>
                  <a:cubicBezTo>
                    <a:pt x="140" y="517"/>
                    <a:pt x="145" y="521"/>
                    <a:pt x="148" y="520"/>
                  </a:cubicBezTo>
                  <a:cubicBezTo>
                    <a:pt x="152" y="520"/>
                    <a:pt x="158" y="514"/>
                    <a:pt x="159" y="511"/>
                  </a:cubicBezTo>
                  <a:cubicBezTo>
                    <a:pt x="161" y="506"/>
                    <a:pt x="152" y="495"/>
                    <a:pt x="155" y="490"/>
                  </a:cubicBezTo>
                  <a:cubicBezTo>
                    <a:pt x="157" y="485"/>
                    <a:pt x="172" y="487"/>
                    <a:pt x="176" y="484"/>
                  </a:cubicBezTo>
                  <a:cubicBezTo>
                    <a:pt x="178" y="481"/>
                    <a:pt x="175" y="472"/>
                    <a:pt x="178" y="472"/>
                  </a:cubicBezTo>
                  <a:cubicBezTo>
                    <a:pt x="185" y="472"/>
                    <a:pt x="179" y="491"/>
                    <a:pt x="182" y="497"/>
                  </a:cubicBezTo>
                  <a:cubicBezTo>
                    <a:pt x="184" y="501"/>
                    <a:pt x="191" y="508"/>
                    <a:pt x="195" y="508"/>
                  </a:cubicBezTo>
                  <a:cubicBezTo>
                    <a:pt x="200" y="508"/>
                    <a:pt x="204" y="495"/>
                    <a:pt x="209" y="495"/>
                  </a:cubicBezTo>
                  <a:cubicBezTo>
                    <a:pt x="215" y="495"/>
                    <a:pt x="222" y="508"/>
                    <a:pt x="228" y="510"/>
                  </a:cubicBezTo>
                  <a:cubicBezTo>
                    <a:pt x="232" y="512"/>
                    <a:pt x="243" y="507"/>
                    <a:pt x="248" y="509"/>
                  </a:cubicBezTo>
                  <a:cubicBezTo>
                    <a:pt x="250" y="510"/>
                    <a:pt x="251" y="517"/>
                    <a:pt x="253" y="518"/>
                  </a:cubicBezTo>
                  <a:cubicBezTo>
                    <a:pt x="258" y="519"/>
                    <a:pt x="265" y="510"/>
                    <a:pt x="269" y="508"/>
                  </a:cubicBezTo>
                  <a:cubicBezTo>
                    <a:pt x="277" y="504"/>
                    <a:pt x="293" y="499"/>
                    <a:pt x="300" y="495"/>
                  </a:cubicBezTo>
                  <a:cubicBezTo>
                    <a:pt x="306" y="490"/>
                    <a:pt x="318" y="479"/>
                    <a:pt x="323" y="473"/>
                  </a:cubicBezTo>
                  <a:cubicBezTo>
                    <a:pt x="328" y="469"/>
                    <a:pt x="334" y="456"/>
                    <a:pt x="339" y="455"/>
                  </a:cubicBezTo>
                  <a:cubicBezTo>
                    <a:pt x="344" y="454"/>
                    <a:pt x="351" y="462"/>
                    <a:pt x="356" y="462"/>
                  </a:cubicBezTo>
                  <a:cubicBezTo>
                    <a:pt x="363" y="462"/>
                    <a:pt x="377" y="455"/>
                    <a:pt x="381" y="449"/>
                  </a:cubicBezTo>
                  <a:cubicBezTo>
                    <a:pt x="383" y="447"/>
                    <a:pt x="378" y="438"/>
                    <a:pt x="381" y="436"/>
                  </a:cubicBezTo>
                  <a:cubicBezTo>
                    <a:pt x="387" y="433"/>
                    <a:pt x="398" y="449"/>
                    <a:pt x="404" y="448"/>
                  </a:cubicBezTo>
                  <a:cubicBezTo>
                    <a:pt x="408" y="447"/>
                    <a:pt x="410" y="434"/>
                    <a:pt x="414" y="434"/>
                  </a:cubicBezTo>
                  <a:cubicBezTo>
                    <a:pt x="418" y="434"/>
                    <a:pt x="419" y="447"/>
                    <a:pt x="423" y="446"/>
                  </a:cubicBezTo>
                  <a:cubicBezTo>
                    <a:pt x="427" y="444"/>
                    <a:pt x="420" y="432"/>
                    <a:pt x="423" y="429"/>
                  </a:cubicBezTo>
                  <a:cubicBezTo>
                    <a:pt x="431" y="423"/>
                    <a:pt x="459" y="446"/>
                    <a:pt x="465" y="437"/>
                  </a:cubicBezTo>
                  <a:cubicBezTo>
                    <a:pt x="468" y="433"/>
                    <a:pt x="454" y="424"/>
                    <a:pt x="457" y="421"/>
                  </a:cubicBezTo>
                  <a:cubicBezTo>
                    <a:pt x="464" y="414"/>
                    <a:pt x="485" y="442"/>
                    <a:pt x="493" y="437"/>
                  </a:cubicBezTo>
                  <a:cubicBezTo>
                    <a:pt x="496" y="435"/>
                    <a:pt x="494" y="427"/>
                    <a:pt x="493" y="424"/>
                  </a:cubicBezTo>
                  <a:cubicBezTo>
                    <a:pt x="492" y="418"/>
                    <a:pt x="480" y="409"/>
                    <a:pt x="483" y="404"/>
                  </a:cubicBezTo>
                  <a:cubicBezTo>
                    <a:pt x="484" y="402"/>
                    <a:pt x="490" y="403"/>
                    <a:pt x="493" y="403"/>
                  </a:cubicBezTo>
                  <a:cubicBezTo>
                    <a:pt x="500" y="404"/>
                    <a:pt x="513" y="419"/>
                    <a:pt x="518" y="413"/>
                  </a:cubicBezTo>
                  <a:cubicBezTo>
                    <a:pt x="523" y="407"/>
                    <a:pt x="499" y="394"/>
                    <a:pt x="498" y="385"/>
                  </a:cubicBezTo>
                  <a:cubicBezTo>
                    <a:pt x="497" y="382"/>
                    <a:pt x="498" y="376"/>
                    <a:pt x="501" y="375"/>
                  </a:cubicBezTo>
                  <a:cubicBezTo>
                    <a:pt x="506" y="372"/>
                    <a:pt x="517" y="388"/>
                    <a:pt x="522" y="385"/>
                  </a:cubicBezTo>
                  <a:cubicBezTo>
                    <a:pt x="531" y="380"/>
                    <a:pt x="521" y="353"/>
                    <a:pt x="528" y="345"/>
                  </a:cubicBezTo>
                  <a:cubicBezTo>
                    <a:pt x="530" y="344"/>
                    <a:pt x="536" y="345"/>
                    <a:pt x="537" y="343"/>
                  </a:cubicBezTo>
                  <a:cubicBezTo>
                    <a:pt x="539" y="338"/>
                    <a:pt x="523" y="331"/>
                    <a:pt x="522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142727" y="6101956"/>
              <a:ext cx="14894" cy="10425"/>
            </a:xfrm>
            <a:custGeom>
              <a:avLst/>
              <a:gdLst>
                <a:gd name="T0" fmla="*/ 1 w 34"/>
                <a:gd name="T1" fmla="*/ 8 h 23"/>
                <a:gd name="T2" fmla="*/ 17 w 34"/>
                <a:gd name="T3" fmla="*/ 22 h 23"/>
                <a:gd name="T4" fmla="*/ 33 w 34"/>
                <a:gd name="T5" fmla="*/ 15 h 23"/>
                <a:gd name="T6" fmla="*/ 23 w 34"/>
                <a:gd name="T7" fmla="*/ 2 h 23"/>
                <a:gd name="T8" fmla="*/ 1 w 3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cubicBezTo>
                    <a:pt x="0" y="13"/>
                    <a:pt x="12" y="21"/>
                    <a:pt x="17" y="22"/>
                  </a:cubicBezTo>
                  <a:cubicBezTo>
                    <a:pt x="21" y="23"/>
                    <a:pt x="32" y="19"/>
                    <a:pt x="33" y="15"/>
                  </a:cubicBezTo>
                  <a:cubicBezTo>
                    <a:pt x="34" y="11"/>
                    <a:pt x="27" y="3"/>
                    <a:pt x="23" y="2"/>
                  </a:cubicBezTo>
                  <a:cubicBezTo>
                    <a:pt x="18" y="0"/>
                    <a:pt x="3" y="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938685" y="6228551"/>
              <a:ext cx="17872" cy="17872"/>
            </a:xfrm>
            <a:custGeom>
              <a:avLst/>
              <a:gdLst>
                <a:gd name="T0" fmla="*/ 26 w 42"/>
                <a:gd name="T1" fmla="*/ 0 h 43"/>
                <a:gd name="T2" fmla="*/ 1 w 42"/>
                <a:gd name="T3" fmla="*/ 18 h 43"/>
                <a:gd name="T4" fmla="*/ 16 w 42"/>
                <a:gd name="T5" fmla="*/ 43 h 43"/>
                <a:gd name="T6" fmla="*/ 26 w 42"/>
                <a:gd name="T7" fmla="*/ 30 h 43"/>
                <a:gd name="T8" fmla="*/ 41 w 42"/>
                <a:gd name="T9" fmla="*/ 10 h 43"/>
                <a:gd name="T10" fmla="*/ 26 w 4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26" y="0"/>
                  </a:moveTo>
                  <a:cubicBezTo>
                    <a:pt x="18" y="0"/>
                    <a:pt x="2" y="11"/>
                    <a:pt x="1" y="18"/>
                  </a:cubicBezTo>
                  <a:cubicBezTo>
                    <a:pt x="0" y="25"/>
                    <a:pt x="9" y="42"/>
                    <a:pt x="16" y="43"/>
                  </a:cubicBezTo>
                  <a:cubicBezTo>
                    <a:pt x="20" y="43"/>
                    <a:pt x="23" y="34"/>
                    <a:pt x="26" y="30"/>
                  </a:cubicBezTo>
                  <a:cubicBezTo>
                    <a:pt x="29" y="25"/>
                    <a:pt x="42" y="16"/>
                    <a:pt x="41" y="10"/>
                  </a:cubicBezTo>
                  <a:cubicBezTo>
                    <a:pt x="40" y="5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025068" y="6210678"/>
              <a:ext cx="11915" cy="17872"/>
            </a:xfrm>
            <a:custGeom>
              <a:avLst/>
              <a:gdLst>
                <a:gd name="T0" fmla="*/ 11 w 26"/>
                <a:gd name="T1" fmla="*/ 1 h 44"/>
                <a:gd name="T2" fmla="*/ 7 w 26"/>
                <a:gd name="T3" fmla="*/ 1 h 44"/>
                <a:gd name="T4" fmla="*/ 14 w 26"/>
                <a:gd name="T5" fmla="*/ 43 h 44"/>
                <a:gd name="T6" fmla="*/ 25 w 26"/>
                <a:gd name="T7" fmla="*/ 17 h 44"/>
                <a:gd name="T8" fmla="*/ 11 w 26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cubicBezTo>
                    <a:pt x="10" y="0"/>
                    <a:pt x="8" y="0"/>
                    <a:pt x="7" y="1"/>
                  </a:cubicBezTo>
                  <a:cubicBezTo>
                    <a:pt x="0" y="9"/>
                    <a:pt x="3" y="42"/>
                    <a:pt x="14" y="43"/>
                  </a:cubicBezTo>
                  <a:cubicBezTo>
                    <a:pt x="21" y="44"/>
                    <a:pt x="26" y="24"/>
                    <a:pt x="25" y="17"/>
                  </a:cubicBezTo>
                  <a:cubicBezTo>
                    <a:pt x="24" y="11"/>
                    <a:pt x="16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719750" y="5763872"/>
              <a:ext cx="14894" cy="16382"/>
            </a:xfrm>
            <a:custGeom>
              <a:avLst/>
              <a:gdLst>
                <a:gd name="T0" fmla="*/ 36 w 37"/>
                <a:gd name="T1" fmla="*/ 10 h 41"/>
                <a:gd name="T2" fmla="*/ 22 w 37"/>
                <a:gd name="T3" fmla="*/ 1 h 41"/>
                <a:gd name="T4" fmla="*/ 4 w 37"/>
                <a:gd name="T5" fmla="*/ 18 h 41"/>
                <a:gd name="T6" fmla="*/ 4 w 37"/>
                <a:gd name="T7" fmla="*/ 37 h 41"/>
                <a:gd name="T8" fmla="*/ 36 w 37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36" y="10"/>
                  </a:moveTo>
                  <a:cubicBezTo>
                    <a:pt x="36" y="6"/>
                    <a:pt x="26" y="0"/>
                    <a:pt x="22" y="1"/>
                  </a:cubicBezTo>
                  <a:cubicBezTo>
                    <a:pt x="16" y="1"/>
                    <a:pt x="7" y="12"/>
                    <a:pt x="4" y="18"/>
                  </a:cubicBezTo>
                  <a:cubicBezTo>
                    <a:pt x="2" y="22"/>
                    <a:pt x="0" y="35"/>
                    <a:pt x="4" y="37"/>
                  </a:cubicBezTo>
                  <a:cubicBezTo>
                    <a:pt x="14" y="41"/>
                    <a:pt x="37" y="2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7692942" y="5738554"/>
              <a:ext cx="10425" cy="13404"/>
            </a:xfrm>
            <a:custGeom>
              <a:avLst/>
              <a:gdLst>
                <a:gd name="T0" fmla="*/ 7 w 28"/>
                <a:gd name="T1" fmla="*/ 4 h 32"/>
                <a:gd name="T2" fmla="*/ 1 w 28"/>
                <a:gd name="T3" fmla="*/ 17 h 32"/>
                <a:gd name="T4" fmla="*/ 17 w 28"/>
                <a:gd name="T5" fmla="*/ 30 h 32"/>
                <a:gd name="T6" fmla="*/ 24 w 28"/>
                <a:gd name="T7" fmla="*/ 4 h 32"/>
                <a:gd name="T8" fmla="*/ 7 w 2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7" y="4"/>
                  </a:moveTo>
                  <a:cubicBezTo>
                    <a:pt x="4" y="6"/>
                    <a:pt x="0" y="14"/>
                    <a:pt x="1" y="17"/>
                  </a:cubicBezTo>
                  <a:cubicBezTo>
                    <a:pt x="2" y="22"/>
                    <a:pt x="12" y="32"/>
                    <a:pt x="17" y="30"/>
                  </a:cubicBezTo>
                  <a:cubicBezTo>
                    <a:pt x="24" y="28"/>
                    <a:pt x="28" y="9"/>
                    <a:pt x="24" y="4"/>
                  </a:cubicBezTo>
                  <a:cubicBezTo>
                    <a:pt x="21" y="0"/>
                    <a:pt x="10" y="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95920" y="5731106"/>
              <a:ext cx="7446" cy="5957"/>
            </a:xfrm>
            <a:custGeom>
              <a:avLst/>
              <a:gdLst>
                <a:gd name="T0" fmla="*/ 14 w 16"/>
                <a:gd name="T1" fmla="*/ 13 h 15"/>
                <a:gd name="T2" fmla="*/ 14 w 16"/>
                <a:gd name="T3" fmla="*/ 2 h 15"/>
                <a:gd name="T4" fmla="*/ 2 w 16"/>
                <a:gd name="T5" fmla="*/ 2 h 15"/>
                <a:gd name="T6" fmla="*/ 2 w 16"/>
                <a:gd name="T7" fmla="*/ 13 h 15"/>
                <a:gd name="T8" fmla="*/ 14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4" y="13"/>
                  </a:moveTo>
                  <a:cubicBezTo>
                    <a:pt x="16" y="11"/>
                    <a:pt x="16" y="4"/>
                    <a:pt x="14" y="2"/>
                  </a:cubicBezTo>
                  <a:cubicBezTo>
                    <a:pt x="12" y="0"/>
                    <a:pt x="4" y="0"/>
                    <a:pt x="2" y="2"/>
                  </a:cubicBezTo>
                  <a:cubicBezTo>
                    <a:pt x="0" y="4"/>
                    <a:pt x="0" y="11"/>
                    <a:pt x="2" y="13"/>
                  </a:cubicBezTo>
                  <a:cubicBezTo>
                    <a:pt x="4" y="15"/>
                    <a:pt x="12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698899" y="5716213"/>
              <a:ext cx="14894" cy="13404"/>
            </a:xfrm>
            <a:custGeom>
              <a:avLst/>
              <a:gdLst>
                <a:gd name="T0" fmla="*/ 32 w 36"/>
                <a:gd name="T1" fmla="*/ 4 h 30"/>
                <a:gd name="T2" fmla="*/ 14 w 36"/>
                <a:gd name="T3" fmla="*/ 10 h 30"/>
                <a:gd name="T4" fmla="*/ 2 w 36"/>
                <a:gd name="T5" fmla="*/ 26 h 30"/>
                <a:gd name="T6" fmla="*/ 23 w 36"/>
                <a:gd name="T7" fmla="*/ 26 h 30"/>
                <a:gd name="T8" fmla="*/ 3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2" y="4"/>
                  </a:moveTo>
                  <a:cubicBezTo>
                    <a:pt x="29" y="0"/>
                    <a:pt x="18" y="7"/>
                    <a:pt x="14" y="10"/>
                  </a:cubicBezTo>
                  <a:cubicBezTo>
                    <a:pt x="10" y="12"/>
                    <a:pt x="0" y="21"/>
                    <a:pt x="2" y="26"/>
                  </a:cubicBezTo>
                  <a:cubicBezTo>
                    <a:pt x="4" y="30"/>
                    <a:pt x="19" y="29"/>
                    <a:pt x="23" y="26"/>
                  </a:cubicBezTo>
                  <a:cubicBezTo>
                    <a:pt x="28" y="22"/>
                    <a:pt x="36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676559" y="5561320"/>
              <a:ext cx="74468" cy="65532"/>
            </a:xfrm>
            <a:custGeom>
              <a:avLst/>
              <a:gdLst>
                <a:gd name="T0" fmla="*/ 12 w 180"/>
                <a:gd name="T1" fmla="*/ 134 h 161"/>
                <a:gd name="T2" fmla="*/ 70 w 180"/>
                <a:gd name="T3" fmla="*/ 75 h 161"/>
                <a:gd name="T4" fmla="*/ 78 w 180"/>
                <a:gd name="T5" fmla="*/ 89 h 161"/>
                <a:gd name="T6" fmla="*/ 61 w 180"/>
                <a:gd name="T7" fmla="*/ 97 h 161"/>
                <a:gd name="T8" fmla="*/ 85 w 180"/>
                <a:gd name="T9" fmla="*/ 101 h 161"/>
                <a:gd name="T10" fmla="*/ 77 w 180"/>
                <a:gd name="T11" fmla="*/ 116 h 161"/>
                <a:gd name="T12" fmla="*/ 90 w 180"/>
                <a:gd name="T13" fmla="*/ 134 h 161"/>
                <a:gd name="T14" fmla="*/ 90 w 180"/>
                <a:gd name="T15" fmla="*/ 153 h 161"/>
                <a:gd name="T16" fmla="*/ 139 w 180"/>
                <a:gd name="T17" fmla="*/ 133 h 161"/>
                <a:gd name="T18" fmla="*/ 151 w 180"/>
                <a:gd name="T19" fmla="*/ 149 h 161"/>
                <a:gd name="T20" fmla="*/ 176 w 180"/>
                <a:gd name="T21" fmla="*/ 126 h 161"/>
                <a:gd name="T22" fmla="*/ 176 w 180"/>
                <a:gd name="T23" fmla="*/ 100 h 161"/>
                <a:gd name="T24" fmla="*/ 176 w 180"/>
                <a:gd name="T25" fmla="*/ 51 h 161"/>
                <a:gd name="T26" fmla="*/ 176 w 180"/>
                <a:gd name="T27" fmla="*/ 14 h 161"/>
                <a:gd name="T28" fmla="*/ 161 w 180"/>
                <a:gd name="T29" fmla="*/ 1 h 161"/>
                <a:gd name="T30" fmla="*/ 139 w 180"/>
                <a:gd name="T31" fmla="*/ 10 h 161"/>
                <a:gd name="T32" fmla="*/ 107 w 180"/>
                <a:gd name="T33" fmla="*/ 10 h 161"/>
                <a:gd name="T34" fmla="*/ 85 w 180"/>
                <a:gd name="T35" fmla="*/ 19 h 161"/>
                <a:gd name="T36" fmla="*/ 70 w 180"/>
                <a:gd name="T37" fmla="*/ 31 h 161"/>
                <a:gd name="T38" fmla="*/ 61 w 180"/>
                <a:gd name="T39" fmla="*/ 26 h 161"/>
                <a:gd name="T40" fmla="*/ 38 w 180"/>
                <a:gd name="T41" fmla="*/ 63 h 161"/>
                <a:gd name="T42" fmla="*/ 26 w 180"/>
                <a:gd name="T43" fmla="*/ 89 h 161"/>
                <a:gd name="T44" fmla="*/ 0 w 180"/>
                <a:gd name="T45" fmla="*/ 119 h 161"/>
                <a:gd name="T46" fmla="*/ 12 w 180"/>
                <a:gd name="T47" fmla="*/ 1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61">
                  <a:moveTo>
                    <a:pt x="12" y="134"/>
                  </a:moveTo>
                  <a:cubicBezTo>
                    <a:pt x="33" y="134"/>
                    <a:pt x="50" y="72"/>
                    <a:pt x="70" y="75"/>
                  </a:cubicBezTo>
                  <a:cubicBezTo>
                    <a:pt x="74" y="75"/>
                    <a:pt x="79" y="85"/>
                    <a:pt x="78" y="89"/>
                  </a:cubicBezTo>
                  <a:cubicBezTo>
                    <a:pt x="76" y="93"/>
                    <a:pt x="60" y="92"/>
                    <a:pt x="61" y="97"/>
                  </a:cubicBezTo>
                  <a:cubicBezTo>
                    <a:pt x="62" y="103"/>
                    <a:pt x="83" y="96"/>
                    <a:pt x="85" y="101"/>
                  </a:cubicBezTo>
                  <a:cubicBezTo>
                    <a:pt x="87" y="105"/>
                    <a:pt x="77" y="111"/>
                    <a:pt x="77" y="116"/>
                  </a:cubicBezTo>
                  <a:cubicBezTo>
                    <a:pt x="77" y="121"/>
                    <a:pt x="88" y="128"/>
                    <a:pt x="90" y="134"/>
                  </a:cubicBezTo>
                  <a:cubicBezTo>
                    <a:pt x="92" y="138"/>
                    <a:pt x="86" y="151"/>
                    <a:pt x="90" y="153"/>
                  </a:cubicBezTo>
                  <a:cubicBezTo>
                    <a:pt x="101" y="161"/>
                    <a:pt x="127" y="129"/>
                    <a:pt x="139" y="133"/>
                  </a:cubicBezTo>
                  <a:cubicBezTo>
                    <a:pt x="144" y="134"/>
                    <a:pt x="146" y="148"/>
                    <a:pt x="151" y="149"/>
                  </a:cubicBezTo>
                  <a:cubicBezTo>
                    <a:pt x="159" y="150"/>
                    <a:pt x="173" y="134"/>
                    <a:pt x="176" y="126"/>
                  </a:cubicBezTo>
                  <a:cubicBezTo>
                    <a:pt x="179" y="120"/>
                    <a:pt x="176" y="107"/>
                    <a:pt x="176" y="100"/>
                  </a:cubicBezTo>
                  <a:cubicBezTo>
                    <a:pt x="176" y="88"/>
                    <a:pt x="176" y="63"/>
                    <a:pt x="176" y="51"/>
                  </a:cubicBezTo>
                  <a:cubicBezTo>
                    <a:pt x="176" y="42"/>
                    <a:pt x="180" y="23"/>
                    <a:pt x="176" y="14"/>
                  </a:cubicBezTo>
                  <a:cubicBezTo>
                    <a:pt x="174" y="10"/>
                    <a:pt x="166" y="2"/>
                    <a:pt x="161" y="1"/>
                  </a:cubicBezTo>
                  <a:cubicBezTo>
                    <a:pt x="155" y="0"/>
                    <a:pt x="145" y="9"/>
                    <a:pt x="139" y="10"/>
                  </a:cubicBezTo>
                  <a:cubicBezTo>
                    <a:pt x="132" y="12"/>
                    <a:pt x="115" y="9"/>
                    <a:pt x="107" y="10"/>
                  </a:cubicBezTo>
                  <a:cubicBezTo>
                    <a:pt x="101" y="11"/>
                    <a:pt x="90" y="16"/>
                    <a:pt x="85" y="19"/>
                  </a:cubicBezTo>
                  <a:cubicBezTo>
                    <a:pt x="81" y="21"/>
                    <a:pt x="75" y="31"/>
                    <a:pt x="70" y="31"/>
                  </a:cubicBezTo>
                  <a:cubicBezTo>
                    <a:pt x="68" y="31"/>
                    <a:pt x="63" y="25"/>
                    <a:pt x="61" y="26"/>
                  </a:cubicBezTo>
                  <a:cubicBezTo>
                    <a:pt x="50" y="28"/>
                    <a:pt x="43" y="54"/>
                    <a:pt x="38" y="63"/>
                  </a:cubicBezTo>
                  <a:cubicBezTo>
                    <a:pt x="35" y="70"/>
                    <a:pt x="30" y="83"/>
                    <a:pt x="26" y="89"/>
                  </a:cubicBezTo>
                  <a:cubicBezTo>
                    <a:pt x="20" y="97"/>
                    <a:pt x="0" y="109"/>
                    <a:pt x="0" y="119"/>
                  </a:cubicBezTo>
                  <a:cubicBezTo>
                    <a:pt x="0" y="124"/>
                    <a:pt x="8" y="133"/>
                    <a:pt x="1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771878" y="5607490"/>
              <a:ext cx="20851" cy="14894"/>
            </a:xfrm>
            <a:custGeom>
              <a:avLst/>
              <a:gdLst>
                <a:gd name="T0" fmla="*/ 41 w 53"/>
                <a:gd name="T1" fmla="*/ 32 h 35"/>
                <a:gd name="T2" fmla="*/ 53 w 53"/>
                <a:gd name="T3" fmla="*/ 21 h 35"/>
                <a:gd name="T4" fmla="*/ 42 w 53"/>
                <a:gd name="T5" fmla="*/ 8 h 35"/>
                <a:gd name="T6" fmla="*/ 23 w 53"/>
                <a:gd name="T7" fmla="*/ 1 h 35"/>
                <a:gd name="T8" fmla="*/ 0 w 53"/>
                <a:gd name="T9" fmla="*/ 22 h 35"/>
                <a:gd name="T10" fmla="*/ 11 w 53"/>
                <a:gd name="T11" fmla="*/ 32 h 35"/>
                <a:gd name="T12" fmla="*/ 41 w 53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41" y="32"/>
                  </a:moveTo>
                  <a:cubicBezTo>
                    <a:pt x="45" y="30"/>
                    <a:pt x="52" y="25"/>
                    <a:pt x="53" y="21"/>
                  </a:cubicBezTo>
                  <a:cubicBezTo>
                    <a:pt x="53" y="17"/>
                    <a:pt x="45" y="11"/>
                    <a:pt x="42" y="8"/>
                  </a:cubicBezTo>
                  <a:cubicBezTo>
                    <a:pt x="38" y="5"/>
                    <a:pt x="28" y="0"/>
                    <a:pt x="23" y="1"/>
                  </a:cubicBezTo>
                  <a:cubicBezTo>
                    <a:pt x="15" y="2"/>
                    <a:pt x="0" y="14"/>
                    <a:pt x="0" y="22"/>
                  </a:cubicBezTo>
                  <a:cubicBezTo>
                    <a:pt x="0" y="25"/>
                    <a:pt x="8" y="31"/>
                    <a:pt x="11" y="32"/>
                  </a:cubicBezTo>
                  <a:cubicBezTo>
                    <a:pt x="18" y="35"/>
                    <a:pt x="34" y="35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719750" y="5616427"/>
              <a:ext cx="44681" cy="19361"/>
            </a:xfrm>
            <a:custGeom>
              <a:avLst/>
              <a:gdLst>
                <a:gd name="T0" fmla="*/ 26 w 106"/>
                <a:gd name="T1" fmla="*/ 24 h 48"/>
                <a:gd name="T2" fmla="*/ 7 w 106"/>
                <a:gd name="T3" fmla="*/ 29 h 48"/>
                <a:gd name="T4" fmla="*/ 2 w 106"/>
                <a:gd name="T5" fmla="*/ 42 h 48"/>
                <a:gd name="T6" fmla="*/ 30 w 106"/>
                <a:gd name="T7" fmla="*/ 42 h 48"/>
                <a:gd name="T8" fmla="*/ 91 w 106"/>
                <a:gd name="T9" fmla="*/ 19 h 48"/>
                <a:gd name="T10" fmla="*/ 104 w 106"/>
                <a:gd name="T11" fmla="*/ 5 h 48"/>
                <a:gd name="T12" fmla="*/ 79 w 106"/>
                <a:gd name="T13" fmla="*/ 5 h 48"/>
                <a:gd name="T14" fmla="*/ 53 w 106"/>
                <a:gd name="T15" fmla="*/ 24 h 48"/>
                <a:gd name="T16" fmla="*/ 26 w 106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8">
                  <a:moveTo>
                    <a:pt x="26" y="24"/>
                  </a:moveTo>
                  <a:cubicBezTo>
                    <a:pt x="21" y="24"/>
                    <a:pt x="11" y="26"/>
                    <a:pt x="7" y="29"/>
                  </a:cubicBezTo>
                  <a:cubicBezTo>
                    <a:pt x="4" y="31"/>
                    <a:pt x="0" y="39"/>
                    <a:pt x="2" y="42"/>
                  </a:cubicBezTo>
                  <a:cubicBezTo>
                    <a:pt x="6" y="48"/>
                    <a:pt x="23" y="43"/>
                    <a:pt x="30" y="42"/>
                  </a:cubicBezTo>
                  <a:cubicBezTo>
                    <a:pt x="46" y="39"/>
                    <a:pt x="78" y="29"/>
                    <a:pt x="91" y="19"/>
                  </a:cubicBezTo>
                  <a:cubicBezTo>
                    <a:pt x="95" y="17"/>
                    <a:pt x="106" y="10"/>
                    <a:pt x="104" y="5"/>
                  </a:cubicBezTo>
                  <a:cubicBezTo>
                    <a:pt x="101" y="0"/>
                    <a:pt x="85" y="3"/>
                    <a:pt x="79" y="5"/>
                  </a:cubicBezTo>
                  <a:cubicBezTo>
                    <a:pt x="71" y="8"/>
                    <a:pt x="61" y="21"/>
                    <a:pt x="53" y="24"/>
                  </a:cubicBezTo>
                  <a:cubicBezTo>
                    <a:pt x="46" y="26"/>
                    <a:pt x="33" y="23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7686984" y="5619405"/>
              <a:ext cx="19361" cy="13404"/>
            </a:xfrm>
            <a:custGeom>
              <a:avLst/>
              <a:gdLst>
                <a:gd name="T0" fmla="*/ 4 w 49"/>
                <a:gd name="T1" fmla="*/ 10 h 33"/>
                <a:gd name="T2" fmla="*/ 4 w 49"/>
                <a:gd name="T3" fmla="*/ 29 h 33"/>
                <a:gd name="T4" fmla="*/ 26 w 49"/>
                <a:gd name="T5" fmla="*/ 29 h 33"/>
                <a:gd name="T6" fmla="*/ 38 w 49"/>
                <a:gd name="T7" fmla="*/ 19 h 33"/>
                <a:gd name="T8" fmla="*/ 47 w 49"/>
                <a:gd name="T9" fmla="*/ 10 h 33"/>
                <a:gd name="T10" fmla="*/ 4 w 49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3">
                  <a:moveTo>
                    <a:pt x="4" y="10"/>
                  </a:moveTo>
                  <a:cubicBezTo>
                    <a:pt x="0" y="13"/>
                    <a:pt x="0" y="25"/>
                    <a:pt x="4" y="29"/>
                  </a:cubicBezTo>
                  <a:cubicBezTo>
                    <a:pt x="8" y="33"/>
                    <a:pt x="21" y="31"/>
                    <a:pt x="26" y="29"/>
                  </a:cubicBezTo>
                  <a:cubicBezTo>
                    <a:pt x="30" y="27"/>
                    <a:pt x="35" y="22"/>
                    <a:pt x="38" y="19"/>
                  </a:cubicBezTo>
                  <a:cubicBezTo>
                    <a:pt x="40" y="17"/>
                    <a:pt x="49" y="13"/>
                    <a:pt x="47" y="10"/>
                  </a:cubicBezTo>
                  <a:cubicBezTo>
                    <a:pt x="43" y="0"/>
                    <a:pt x="11" y="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795707" y="5379619"/>
              <a:ext cx="35744" cy="64042"/>
            </a:xfrm>
            <a:custGeom>
              <a:avLst/>
              <a:gdLst>
                <a:gd name="T0" fmla="*/ 19 w 86"/>
                <a:gd name="T1" fmla="*/ 113 h 156"/>
                <a:gd name="T2" fmla="*/ 56 w 86"/>
                <a:gd name="T3" fmla="*/ 141 h 156"/>
                <a:gd name="T4" fmla="*/ 81 w 86"/>
                <a:gd name="T5" fmla="*/ 152 h 156"/>
                <a:gd name="T6" fmla="*/ 81 w 86"/>
                <a:gd name="T7" fmla="*/ 127 h 156"/>
                <a:gd name="T8" fmla="*/ 71 w 86"/>
                <a:gd name="T9" fmla="*/ 85 h 156"/>
                <a:gd name="T10" fmla="*/ 56 w 86"/>
                <a:gd name="T11" fmla="*/ 40 h 156"/>
                <a:gd name="T12" fmla="*/ 62 w 86"/>
                <a:gd name="T13" fmla="*/ 13 h 156"/>
                <a:gd name="T14" fmla="*/ 62 w 86"/>
                <a:gd name="T15" fmla="*/ 2 h 156"/>
                <a:gd name="T16" fmla="*/ 47 w 86"/>
                <a:gd name="T17" fmla="*/ 18 h 156"/>
                <a:gd name="T18" fmla="*/ 24 w 86"/>
                <a:gd name="T19" fmla="*/ 47 h 156"/>
                <a:gd name="T20" fmla="*/ 13 w 86"/>
                <a:gd name="T21" fmla="*/ 70 h 156"/>
                <a:gd name="T22" fmla="*/ 0 w 86"/>
                <a:gd name="T23" fmla="*/ 88 h 156"/>
                <a:gd name="T24" fmla="*/ 19 w 86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56">
                  <a:moveTo>
                    <a:pt x="19" y="113"/>
                  </a:moveTo>
                  <a:cubicBezTo>
                    <a:pt x="27" y="121"/>
                    <a:pt x="46" y="135"/>
                    <a:pt x="56" y="141"/>
                  </a:cubicBezTo>
                  <a:cubicBezTo>
                    <a:pt x="62" y="144"/>
                    <a:pt x="75" y="156"/>
                    <a:pt x="81" y="152"/>
                  </a:cubicBezTo>
                  <a:cubicBezTo>
                    <a:pt x="86" y="149"/>
                    <a:pt x="81" y="134"/>
                    <a:pt x="81" y="127"/>
                  </a:cubicBezTo>
                  <a:cubicBezTo>
                    <a:pt x="79" y="117"/>
                    <a:pt x="74" y="95"/>
                    <a:pt x="71" y="85"/>
                  </a:cubicBezTo>
                  <a:cubicBezTo>
                    <a:pt x="68" y="73"/>
                    <a:pt x="57" y="52"/>
                    <a:pt x="56" y="40"/>
                  </a:cubicBezTo>
                  <a:cubicBezTo>
                    <a:pt x="56" y="33"/>
                    <a:pt x="61" y="20"/>
                    <a:pt x="62" y="13"/>
                  </a:cubicBezTo>
                  <a:cubicBezTo>
                    <a:pt x="62" y="10"/>
                    <a:pt x="64" y="3"/>
                    <a:pt x="62" y="2"/>
                  </a:cubicBezTo>
                  <a:cubicBezTo>
                    <a:pt x="57" y="0"/>
                    <a:pt x="50" y="14"/>
                    <a:pt x="47" y="18"/>
                  </a:cubicBezTo>
                  <a:cubicBezTo>
                    <a:pt x="41" y="25"/>
                    <a:pt x="29" y="39"/>
                    <a:pt x="24" y="47"/>
                  </a:cubicBezTo>
                  <a:cubicBezTo>
                    <a:pt x="21" y="52"/>
                    <a:pt x="17" y="64"/>
                    <a:pt x="13" y="70"/>
                  </a:cubicBezTo>
                  <a:cubicBezTo>
                    <a:pt x="11" y="74"/>
                    <a:pt x="0" y="82"/>
                    <a:pt x="0" y="88"/>
                  </a:cubicBezTo>
                  <a:cubicBezTo>
                    <a:pt x="0" y="96"/>
                    <a:pt x="13" y="108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9752719" y="3654947"/>
              <a:ext cx="64042" cy="89361"/>
            </a:xfrm>
            <a:custGeom>
              <a:avLst/>
              <a:gdLst>
                <a:gd name="T0" fmla="*/ 25 w 155"/>
                <a:gd name="T1" fmla="*/ 141 h 214"/>
                <a:gd name="T2" fmla="*/ 2 w 155"/>
                <a:gd name="T3" fmla="*/ 144 h 214"/>
                <a:gd name="T4" fmla="*/ 25 w 155"/>
                <a:gd name="T5" fmla="*/ 162 h 214"/>
                <a:gd name="T6" fmla="*/ 2 w 155"/>
                <a:gd name="T7" fmla="*/ 199 h 214"/>
                <a:gd name="T8" fmla="*/ 18 w 155"/>
                <a:gd name="T9" fmla="*/ 214 h 214"/>
                <a:gd name="T10" fmla="*/ 99 w 155"/>
                <a:gd name="T11" fmla="*/ 126 h 214"/>
                <a:gd name="T12" fmla="*/ 128 w 155"/>
                <a:gd name="T13" fmla="*/ 71 h 214"/>
                <a:gd name="T14" fmla="*/ 141 w 155"/>
                <a:gd name="T15" fmla="*/ 8 h 214"/>
                <a:gd name="T16" fmla="*/ 91 w 155"/>
                <a:gd name="T17" fmla="*/ 53 h 214"/>
                <a:gd name="T18" fmla="*/ 111 w 155"/>
                <a:gd name="T19" fmla="*/ 68 h 214"/>
                <a:gd name="T20" fmla="*/ 92 w 155"/>
                <a:gd name="T21" fmla="*/ 81 h 214"/>
                <a:gd name="T22" fmla="*/ 68 w 155"/>
                <a:gd name="T23" fmla="*/ 65 h 214"/>
                <a:gd name="T24" fmla="*/ 74 w 155"/>
                <a:gd name="T25" fmla="*/ 29 h 214"/>
                <a:gd name="T26" fmla="*/ 51 w 155"/>
                <a:gd name="T27" fmla="*/ 41 h 214"/>
                <a:gd name="T28" fmla="*/ 18 w 155"/>
                <a:gd name="T29" fmla="*/ 96 h 214"/>
                <a:gd name="T30" fmla="*/ 51 w 155"/>
                <a:gd name="T31" fmla="*/ 134 h 214"/>
                <a:gd name="T32" fmla="*/ 25 w 155"/>
                <a:gd name="T33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214">
                  <a:moveTo>
                    <a:pt x="25" y="141"/>
                  </a:moveTo>
                  <a:cubicBezTo>
                    <a:pt x="19" y="142"/>
                    <a:pt x="3" y="139"/>
                    <a:pt x="2" y="144"/>
                  </a:cubicBezTo>
                  <a:cubicBezTo>
                    <a:pt x="0" y="151"/>
                    <a:pt x="23" y="155"/>
                    <a:pt x="25" y="162"/>
                  </a:cubicBezTo>
                  <a:cubicBezTo>
                    <a:pt x="26" y="173"/>
                    <a:pt x="0" y="189"/>
                    <a:pt x="2" y="199"/>
                  </a:cubicBezTo>
                  <a:cubicBezTo>
                    <a:pt x="3" y="205"/>
                    <a:pt x="13" y="214"/>
                    <a:pt x="18" y="214"/>
                  </a:cubicBezTo>
                  <a:cubicBezTo>
                    <a:pt x="48" y="212"/>
                    <a:pt x="82" y="151"/>
                    <a:pt x="99" y="126"/>
                  </a:cubicBezTo>
                  <a:cubicBezTo>
                    <a:pt x="108" y="114"/>
                    <a:pt x="123" y="86"/>
                    <a:pt x="128" y="71"/>
                  </a:cubicBezTo>
                  <a:cubicBezTo>
                    <a:pt x="133" y="56"/>
                    <a:pt x="155" y="16"/>
                    <a:pt x="141" y="8"/>
                  </a:cubicBezTo>
                  <a:cubicBezTo>
                    <a:pt x="127" y="0"/>
                    <a:pt x="90" y="36"/>
                    <a:pt x="91" y="53"/>
                  </a:cubicBezTo>
                  <a:cubicBezTo>
                    <a:pt x="91" y="59"/>
                    <a:pt x="111" y="61"/>
                    <a:pt x="111" y="68"/>
                  </a:cubicBezTo>
                  <a:cubicBezTo>
                    <a:pt x="111" y="74"/>
                    <a:pt x="98" y="81"/>
                    <a:pt x="92" y="81"/>
                  </a:cubicBezTo>
                  <a:cubicBezTo>
                    <a:pt x="85" y="81"/>
                    <a:pt x="71" y="71"/>
                    <a:pt x="68" y="65"/>
                  </a:cubicBezTo>
                  <a:cubicBezTo>
                    <a:pt x="65" y="56"/>
                    <a:pt x="81" y="34"/>
                    <a:pt x="74" y="29"/>
                  </a:cubicBezTo>
                  <a:cubicBezTo>
                    <a:pt x="69" y="25"/>
                    <a:pt x="56" y="37"/>
                    <a:pt x="51" y="41"/>
                  </a:cubicBezTo>
                  <a:cubicBezTo>
                    <a:pt x="40" y="52"/>
                    <a:pt x="17" y="80"/>
                    <a:pt x="18" y="96"/>
                  </a:cubicBezTo>
                  <a:cubicBezTo>
                    <a:pt x="19" y="109"/>
                    <a:pt x="55" y="122"/>
                    <a:pt x="51" y="134"/>
                  </a:cubicBezTo>
                  <a:cubicBezTo>
                    <a:pt x="49" y="141"/>
                    <a:pt x="31" y="139"/>
                    <a:pt x="25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9882292" y="3823244"/>
              <a:ext cx="8936" cy="14894"/>
            </a:xfrm>
            <a:custGeom>
              <a:avLst/>
              <a:gdLst>
                <a:gd name="T0" fmla="*/ 7 w 25"/>
                <a:gd name="T1" fmla="*/ 3 h 36"/>
                <a:gd name="T2" fmla="*/ 7 w 25"/>
                <a:gd name="T3" fmla="*/ 34 h 36"/>
                <a:gd name="T4" fmla="*/ 25 w 25"/>
                <a:gd name="T5" fmla="*/ 18 h 36"/>
                <a:gd name="T6" fmla="*/ 7 w 2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7" y="3"/>
                  </a:moveTo>
                  <a:cubicBezTo>
                    <a:pt x="0" y="6"/>
                    <a:pt x="0" y="31"/>
                    <a:pt x="7" y="34"/>
                  </a:cubicBezTo>
                  <a:cubicBezTo>
                    <a:pt x="13" y="36"/>
                    <a:pt x="25" y="24"/>
                    <a:pt x="25" y="18"/>
                  </a:cubicBezTo>
                  <a:cubicBezTo>
                    <a:pt x="25" y="1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864420" y="3797925"/>
              <a:ext cx="68510" cy="61063"/>
            </a:xfrm>
            <a:custGeom>
              <a:avLst/>
              <a:gdLst>
                <a:gd name="T0" fmla="*/ 159 w 168"/>
                <a:gd name="T1" fmla="*/ 3 h 147"/>
                <a:gd name="T2" fmla="*/ 139 w 168"/>
                <a:gd name="T3" fmla="*/ 25 h 147"/>
                <a:gd name="T4" fmla="*/ 102 w 168"/>
                <a:gd name="T5" fmla="*/ 32 h 147"/>
                <a:gd name="T6" fmla="*/ 115 w 168"/>
                <a:gd name="T7" fmla="*/ 40 h 147"/>
                <a:gd name="T8" fmla="*/ 122 w 168"/>
                <a:gd name="T9" fmla="*/ 58 h 147"/>
                <a:gd name="T10" fmla="*/ 149 w 168"/>
                <a:gd name="T11" fmla="*/ 34 h 147"/>
                <a:gd name="T12" fmla="*/ 135 w 168"/>
                <a:gd name="T13" fmla="*/ 65 h 147"/>
                <a:gd name="T14" fmla="*/ 126 w 168"/>
                <a:gd name="T15" fmla="*/ 65 h 147"/>
                <a:gd name="T16" fmla="*/ 126 w 168"/>
                <a:gd name="T17" fmla="*/ 80 h 147"/>
                <a:gd name="T18" fmla="*/ 115 w 168"/>
                <a:gd name="T19" fmla="*/ 80 h 147"/>
                <a:gd name="T20" fmla="*/ 109 w 168"/>
                <a:gd name="T21" fmla="*/ 65 h 147"/>
                <a:gd name="T22" fmla="*/ 92 w 168"/>
                <a:gd name="T23" fmla="*/ 71 h 147"/>
                <a:gd name="T24" fmla="*/ 92 w 168"/>
                <a:gd name="T25" fmla="*/ 86 h 147"/>
                <a:gd name="T26" fmla="*/ 75 w 168"/>
                <a:gd name="T27" fmla="*/ 86 h 147"/>
                <a:gd name="T28" fmla="*/ 64 w 168"/>
                <a:gd name="T29" fmla="*/ 96 h 147"/>
                <a:gd name="T30" fmla="*/ 68 w 168"/>
                <a:gd name="T31" fmla="*/ 103 h 147"/>
                <a:gd name="T32" fmla="*/ 55 w 168"/>
                <a:gd name="T33" fmla="*/ 109 h 147"/>
                <a:gd name="T34" fmla="*/ 34 w 168"/>
                <a:gd name="T35" fmla="*/ 109 h 147"/>
                <a:gd name="T36" fmla="*/ 4 w 168"/>
                <a:gd name="T37" fmla="*/ 140 h 147"/>
                <a:gd name="T38" fmla="*/ 38 w 168"/>
                <a:gd name="T39" fmla="*/ 140 h 147"/>
                <a:gd name="T40" fmla="*/ 50 w 168"/>
                <a:gd name="T41" fmla="*/ 125 h 147"/>
                <a:gd name="T42" fmla="*/ 55 w 168"/>
                <a:gd name="T43" fmla="*/ 135 h 147"/>
                <a:gd name="T44" fmla="*/ 68 w 168"/>
                <a:gd name="T45" fmla="*/ 135 h 147"/>
                <a:gd name="T46" fmla="*/ 68 w 168"/>
                <a:gd name="T47" fmla="*/ 126 h 147"/>
                <a:gd name="T48" fmla="*/ 88 w 168"/>
                <a:gd name="T49" fmla="*/ 115 h 147"/>
                <a:gd name="T50" fmla="*/ 124 w 168"/>
                <a:gd name="T51" fmla="*/ 109 h 147"/>
                <a:gd name="T52" fmla="*/ 128 w 168"/>
                <a:gd name="T53" fmla="*/ 96 h 147"/>
                <a:gd name="T54" fmla="*/ 149 w 168"/>
                <a:gd name="T55" fmla="*/ 100 h 147"/>
                <a:gd name="T56" fmla="*/ 149 w 168"/>
                <a:gd name="T57" fmla="*/ 69 h 147"/>
                <a:gd name="T58" fmla="*/ 159 w 168"/>
                <a:gd name="T59" fmla="*/ 43 h 147"/>
                <a:gd name="T60" fmla="*/ 159 w 168"/>
                <a:gd name="T6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47">
                  <a:moveTo>
                    <a:pt x="159" y="3"/>
                  </a:moveTo>
                  <a:cubicBezTo>
                    <a:pt x="152" y="0"/>
                    <a:pt x="146" y="21"/>
                    <a:pt x="139" y="25"/>
                  </a:cubicBezTo>
                  <a:cubicBezTo>
                    <a:pt x="131" y="29"/>
                    <a:pt x="104" y="22"/>
                    <a:pt x="102" y="32"/>
                  </a:cubicBezTo>
                  <a:cubicBezTo>
                    <a:pt x="101" y="35"/>
                    <a:pt x="112" y="37"/>
                    <a:pt x="115" y="40"/>
                  </a:cubicBezTo>
                  <a:cubicBezTo>
                    <a:pt x="118" y="44"/>
                    <a:pt x="117" y="57"/>
                    <a:pt x="122" y="58"/>
                  </a:cubicBezTo>
                  <a:cubicBezTo>
                    <a:pt x="131" y="60"/>
                    <a:pt x="142" y="29"/>
                    <a:pt x="149" y="34"/>
                  </a:cubicBezTo>
                  <a:cubicBezTo>
                    <a:pt x="155" y="39"/>
                    <a:pt x="142" y="60"/>
                    <a:pt x="135" y="65"/>
                  </a:cubicBezTo>
                  <a:cubicBezTo>
                    <a:pt x="133" y="66"/>
                    <a:pt x="128" y="63"/>
                    <a:pt x="126" y="65"/>
                  </a:cubicBezTo>
                  <a:cubicBezTo>
                    <a:pt x="123" y="67"/>
                    <a:pt x="129" y="78"/>
                    <a:pt x="126" y="80"/>
                  </a:cubicBezTo>
                  <a:cubicBezTo>
                    <a:pt x="124" y="82"/>
                    <a:pt x="117" y="82"/>
                    <a:pt x="115" y="80"/>
                  </a:cubicBezTo>
                  <a:cubicBezTo>
                    <a:pt x="111" y="78"/>
                    <a:pt x="113" y="66"/>
                    <a:pt x="109" y="65"/>
                  </a:cubicBezTo>
                  <a:cubicBezTo>
                    <a:pt x="105" y="63"/>
                    <a:pt x="94" y="68"/>
                    <a:pt x="92" y="71"/>
                  </a:cubicBezTo>
                  <a:cubicBezTo>
                    <a:pt x="90" y="74"/>
                    <a:pt x="94" y="83"/>
                    <a:pt x="92" y="86"/>
                  </a:cubicBezTo>
                  <a:cubicBezTo>
                    <a:pt x="89" y="89"/>
                    <a:pt x="79" y="84"/>
                    <a:pt x="75" y="86"/>
                  </a:cubicBezTo>
                  <a:cubicBezTo>
                    <a:pt x="71" y="87"/>
                    <a:pt x="65" y="92"/>
                    <a:pt x="64" y="96"/>
                  </a:cubicBezTo>
                  <a:cubicBezTo>
                    <a:pt x="64" y="98"/>
                    <a:pt x="69" y="101"/>
                    <a:pt x="68" y="103"/>
                  </a:cubicBezTo>
                  <a:cubicBezTo>
                    <a:pt x="67" y="106"/>
                    <a:pt x="59" y="108"/>
                    <a:pt x="55" y="109"/>
                  </a:cubicBezTo>
                  <a:cubicBezTo>
                    <a:pt x="50" y="110"/>
                    <a:pt x="39" y="107"/>
                    <a:pt x="34" y="109"/>
                  </a:cubicBezTo>
                  <a:cubicBezTo>
                    <a:pt x="24" y="113"/>
                    <a:pt x="0" y="130"/>
                    <a:pt x="4" y="140"/>
                  </a:cubicBezTo>
                  <a:cubicBezTo>
                    <a:pt x="7" y="147"/>
                    <a:pt x="30" y="143"/>
                    <a:pt x="38" y="140"/>
                  </a:cubicBezTo>
                  <a:cubicBezTo>
                    <a:pt x="42" y="138"/>
                    <a:pt x="46" y="125"/>
                    <a:pt x="50" y="125"/>
                  </a:cubicBezTo>
                  <a:cubicBezTo>
                    <a:pt x="53" y="126"/>
                    <a:pt x="53" y="133"/>
                    <a:pt x="55" y="135"/>
                  </a:cubicBezTo>
                  <a:cubicBezTo>
                    <a:pt x="58" y="137"/>
                    <a:pt x="66" y="137"/>
                    <a:pt x="68" y="135"/>
                  </a:cubicBezTo>
                  <a:cubicBezTo>
                    <a:pt x="70" y="133"/>
                    <a:pt x="67" y="128"/>
                    <a:pt x="68" y="126"/>
                  </a:cubicBezTo>
                  <a:cubicBezTo>
                    <a:pt x="71" y="121"/>
                    <a:pt x="83" y="117"/>
                    <a:pt x="88" y="115"/>
                  </a:cubicBezTo>
                  <a:cubicBezTo>
                    <a:pt x="97" y="112"/>
                    <a:pt x="117" y="115"/>
                    <a:pt x="124" y="109"/>
                  </a:cubicBezTo>
                  <a:cubicBezTo>
                    <a:pt x="127" y="107"/>
                    <a:pt x="125" y="98"/>
                    <a:pt x="128" y="96"/>
                  </a:cubicBezTo>
                  <a:cubicBezTo>
                    <a:pt x="132" y="93"/>
                    <a:pt x="145" y="103"/>
                    <a:pt x="149" y="100"/>
                  </a:cubicBezTo>
                  <a:cubicBezTo>
                    <a:pt x="155" y="95"/>
                    <a:pt x="147" y="77"/>
                    <a:pt x="149" y="69"/>
                  </a:cubicBezTo>
                  <a:cubicBezTo>
                    <a:pt x="150" y="62"/>
                    <a:pt x="158" y="50"/>
                    <a:pt x="159" y="43"/>
                  </a:cubicBezTo>
                  <a:cubicBezTo>
                    <a:pt x="161" y="33"/>
                    <a:pt x="168" y="7"/>
                    <a:pt x="1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113143" y="2010699"/>
              <a:ext cx="25319" cy="26808"/>
            </a:xfrm>
            <a:custGeom>
              <a:avLst/>
              <a:gdLst>
                <a:gd name="T0" fmla="*/ 50 w 61"/>
                <a:gd name="T1" fmla="*/ 58 h 65"/>
                <a:gd name="T2" fmla="*/ 50 w 61"/>
                <a:gd name="T3" fmla="*/ 3 h 65"/>
                <a:gd name="T4" fmla="*/ 32 w 61"/>
                <a:gd name="T5" fmla="*/ 3 h 65"/>
                <a:gd name="T6" fmla="*/ 5 w 61"/>
                <a:gd name="T7" fmla="*/ 13 h 65"/>
                <a:gd name="T8" fmla="*/ 5 w 61"/>
                <a:gd name="T9" fmla="*/ 44 h 65"/>
                <a:gd name="T10" fmla="*/ 50 w 61"/>
                <a:gd name="T1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0" y="58"/>
                  </a:moveTo>
                  <a:cubicBezTo>
                    <a:pt x="61" y="50"/>
                    <a:pt x="59" y="13"/>
                    <a:pt x="50" y="3"/>
                  </a:cubicBezTo>
                  <a:cubicBezTo>
                    <a:pt x="47" y="0"/>
                    <a:pt x="37" y="2"/>
                    <a:pt x="32" y="3"/>
                  </a:cubicBezTo>
                  <a:cubicBezTo>
                    <a:pt x="25" y="4"/>
                    <a:pt x="9" y="7"/>
                    <a:pt x="5" y="13"/>
                  </a:cubicBezTo>
                  <a:cubicBezTo>
                    <a:pt x="1" y="20"/>
                    <a:pt x="0" y="38"/>
                    <a:pt x="5" y="44"/>
                  </a:cubicBezTo>
                  <a:cubicBezTo>
                    <a:pt x="12" y="54"/>
                    <a:pt x="40" y="65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049100" y="2089636"/>
              <a:ext cx="17872" cy="20851"/>
            </a:xfrm>
            <a:custGeom>
              <a:avLst/>
              <a:gdLst>
                <a:gd name="T0" fmla="*/ 0 w 44"/>
                <a:gd name="T1" fmla="*/ 15 h 54"/>
                <a:gd name="T2" fmla="*/ 18 w 44"/>
                <a:gd name="T3" fmla="*/ 25 h 54"/>
                <a:gd name="T4" fmla="*/ 0 w 44"/>
                <a:gd name="T5" fmla="*/ 35 h 54"/>
                <a:gd name="T6" fmla="*/ 37 w 44"/>
                <a:gd name="T7" fmla="*/ 49 h 54"/>
                <a:gd name="T8" fmla="*/ 37 w 44"/>
                <a:gd name="T9" fmla="*/ 11 h 54"/>
                <a:gd name="T10" fmla="*/ 25 w 44"/>
                <a:gd name="T11" fmla="*/ 1 h 54"/>
                <a:gd name="T12" fmla="*/ 0 w 44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0" y="15"/>
                  </a:moveTo>
                  <a:cubicBezTo>
                    <a:pt x="0" y="20"/>
                    <a:pt x="18" y="20"/>
                    <a:pt x="18" y="25"/>
                  </a:cubicBezTo>
                  <a:cubicBezTo>
                    <a:pt x="18" y="30"/>
                    <a:pt x="0" y="30"/>
                    <a:pt x="0" y="35"/>
                  </a:cubicBezTo>
                  <a:cubicBezTo>
                    <a:pt x="1" y="45"/>
                    <a:pt x="29" y="54"/>
                    <a:pt x="37" y="49"/>
                  </a:cubicBezTo>
                  <a:cubicBezTo>
                    <a:pt x="44" y="44"/>
                    <a:pt x="40" y="20"/>
                    <a:pt x="37" y="11"/>
                  </a:cubicBezTo>
                  <a:cubicBezTo>
                    <a:pt x="35" y="8"/>
                    <a:pt x="28" y="1"/>
                    <a:pt x="25" y="1"/>
                  </a:cubicBezTo>
                  <a:cubicBezTo>
                    <a:pt x="18" y="0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052079" y="2202827"/>
              <a:ext cx="34255" cy="29787"/>
            </a:xfrm>
            <a:custGeom>
              <a:avLst/>
              <a:gdLst>
                <a:gd name="T0" fmla="*/ 3 w 83"/>
                <a:gd name="T1" fmla="*/ 48 h 72"/>
                <a:gd name="T2" fmla="*/ 3 w 83"/>
                <a:gd name="T3" fmla="*/ 68 h 72"/>
                <a:gd name="T4" fmla="*/ 28 w 83"/>
                <a:gd name="T5" fmla="*/ 68 h 72"/>
                <a:gd name="T6" fmla="*/ 43 w 83"/>
                <a:gd name="T7" fmla="*/ 68 h 72"/>
                <a:gd name="T8" fmla="*/ 79 w 83"/>
                <a:gd name="T9" fmla="*/ 58 h 72"/>
                <a:gd name="T10" fmla="*/ 79 w 83"/>
                <a:gd name="T11" fmla="*/ 29 h 72"/>
                <a:gd name="T12" fmla="*/ 79 w 83"/>
                <a:gd name="T13" fmla="*/ 22 h 72"/>
                <a:gd name="T14" fmla="*/ 62 w 83"/>
                <a:gd name="T15" fmla="*/ 1 h 72"/>
                <a:gd name="T16" fmla="*/ 41 w 83"/>
                <a:gd name="T17" fmla="*/ 39 h 72"/>
                <a:gd name="T18" fmla="*/ 34 w 83"/>
                <a:gd name="T19" fmla="*/ 29 h 72"/>
                <a:gd name="T20" fmla="*/ 3 w 83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2">
                  <a:moveTo>
                    <a:pt x="3" y="48"/>
                  </a:moveTo>
                  <a:cubicBezTo>
                    <a:pt x="1" y="53"/>
                    <a:pt x="0" y="65"/>
                    <a:pt x="3" y="68"/>
                  </a:cubicBezTo>
                  <a:cubicBezTo>
                    <a:pt x="8" y="72"/>
                    <a:pt x="22" y="68"/>
                    <a:pt x="28" y="68"/>
                  </a:cubicBezTo>
                  <a:cubicBezTo>
                    <a:pt x="31" y="68"/>
                    <a:pt x="39" y="69"/>
                    <a:pt x="43" y="68"/>
                  </a:cubicBezTo>
                  <a:cubicBezTo>
                    <a:pt x="52" y="67"/>
                    <a:pt x="73" y="65"/>
                    <a:pt x="79" y="58"/>
                  </a:cubicBezTo>
                  <a:cubicBezTo>
                    <a:pt x="83" y="52"/>
                    <a:pt x="79" y="36"/>
                    <a:pt x="79" y="29"/>
                  </a:cubicBezTo>
                  <a:cubicBezTo>
                    <a:pt x="79" y="27"/>
                    <a:pt x="80" y="23"/>
                    <a:pt x="79" y="22"/>
                  </a:cubicBezTo>
                  <a:cubicBezTo>
                    <a:pt x="77" y="15"/>
                    <a:pt x="69" y="0"/>
                    <a:pt x="62" y="1"/>
                  </a:cubicBezTo>
                  <a:cubicBezTo>
                    <a:pt x="51" y="2"/>
                    <a:pt x="52" y="38"/>
                    <a:pt x="41" y="39"/>
                  </a:cubicBezTo>
                  <a:cubicBezTo>
                    <a:pt x="38" y="39"/>
                    <a:pt x="37" y="29"/>
                    <a:pt x="34" y="29"/>
                  </a:cubicBezTo>
                  <a:cubicBezTo>
                    <a:pt x="25" y="27"/>
                    <a:pt x="8" y="40"/>
                    <a:pt x="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099738" y="2217720"/>
              <a:ext cx="62553" cy="29787"/>
            </a:xfrm>
            <a:custGeom>
              <a:avLst/>
              <a:gdLst>
                <a:gd name="T0" fmla="*/ 39 w 151"/>
                <a:gd name="T1" fmla="*/ 41 h 74"/>
                <a:gd name="T2" fmla="*/ 39 w 151"/>
                <a:gd name="T3" fmla="*/ 55 h 74"/>
                <a:gd name="T4" fmla="*/ 61 w 151"/>
                <a:gd name="T5" fmla="*/ 43 h 74"/>
                <a:gd name="T6" fmla="*/ 61 w 151"/>
                <a:gd name="T7" fmla="*/ 70 h 74"/>
                <a:gd name="T8" fmla="*/ 84 w 151"/>
                <a:gd name="T9" fmla="*/ 70 h 74"/>
                <a:gd name="T10" fmla="*/ 94 w 151"/>
                <a:gd name="T11" fmla="*/ 58 h 74"/>
                <a:gd name="T12" fmla="*/ 108 w 151"/>
                <a:gd name="T13" fmla="*/ 70 h 74"/>
                <a:gd name="T14" fmla="*/ 125 w 151"/>
                <a:gd name="T15" fmla="*/ 56 h 74"/>
                <a:gd name="T16" fmla="*/ 114 w 151"/>
                <a:gd name="T17" fmla="*/ 27 h 74"/>
                <a:gd name="T18" fmla="*/ 151 w 151"/>
                <a:gd name="T19" fmla="*/ 15 h 74"/>
                <a:gd name="T20" fmla="*/ 123 w 151"/>
                <a:gd name="T21" fmla="*/ 1 h 74"/>
                <a:gd name="T22" fmla="*/ 102 w 151"/>
                <a:gd name="T23" fmla="*/ 12 h 74"/>
                <a:gd name="T24" fmla="*/ 84 w 151"/>
                <a:gd name="T25" fmla="*/ 1 h 74"/>
                <a:gd name="T26" fmla="*/ 61 w 151"/>
                <a:gd name="T27" fmla="*/ 26 h 74"/>
                <a:gd name="T28" fmla="*/ 39 w 151"/>
                <a:gd name="T29" fmla="*/ 15 h 74"/>
                <a:gd name="T30" fmla="*/ 22 w 151"/>
                <a:gd name="T31" fmla="*/ 19 h 74"/>
                <a:gd name="T32" fmla="*/ 5 w 151"/>
                <a:gd name="T33" fmla="*/ 15 h 74"/>
                <a:gd name="T34" fmla="*/ 5 w 151"/>
                <a:gd name="T35" fmla="*/ 41 h 74"/>
                <a:gd name="T36" fmla="*/ 39 w 151"/>
                <a:gd name="T3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74">
                  <a:moveTo>
                    <a:pt x="39" y="41"/>
                  </a:moveTo>
                  <a:cubicBezTo>
                    <a:pt x="41" y="43"/>
                    <a:pt x="36" y="53"/>
                    <a:pt x="39" y="55"/>
                  </a:cubicBezTo>
                  <a:cubicBezTo>
                    <a:pt x="44" y="58"/>
                    <a:pt x="56" y="39"/>
                    <a:pt x="61" y="43"/>
                  </a:cubicBezTo>
                  <a:cubicBezTo>
                    <a:pt x="67" y="46"/>
                    <a:pt x="56" y="65"/>
                    <a:pt x="61" y="70"/>
                  </a:cubicBezTo>
                  <a:cubicBezTo>
                    <a:pt x="65" y="74"/>
                    <a:pt x="79" y="73"/>
                    <a:pt x="84" y="70"/>
                  </a:cubicBezTo>
                  <a:cubicBezTo>
                    <a:pt x="87" y="69"/>
                    <a:pt x="90" y="58"/>
                    <a:pt x="94" y="58"/>
                  </a:cubicBezTo>
                  <a:cubicBezTo>
                    <a:pt x="98" y="58"/>
                    <a:pt x="103" y="70"/>
                    <a:pt x="108" y="70"/>
                  </a:cubicBezTo>
                  <a:cubicBezTo>
                    <a:pt x="113" y="70"/>
                    <a:pt x="123" y="62"/>
                    <a:pt x="125" y="56"/>
                  </a:cubicBezTo>
                  <a:cubicBezTo>
                    <a:pt x="127" y="49"/>
                    <a:pt x="111" y="34"/>
                    <a:pt x="114" y="27"/>
                  </a:cubicBezTo>
                  <a:cubicBezTo>
                    <a:pt x="119" y="19"/>
                    <a:pt x="150" y="25"/>
                    <a:pt x="151" y="15"/>
                  </a:cubicBezTo>
                  <a:cubicBezTo>
                    <a:pt x="151" y="7"/>
                    <a:pt x="131" y="1"/>
                    <a:pt x="123" y="1"/>
                  </a:cubicBezTo>
                  <a:cubicBezTo>
                    <a:pt x="117" y="1"/>
                    <a:pt x="108" y="12"/>
                    <a:pt x="102" y="12"/>
                  </a:cubicBezTo>
                  <a:cubicBezTo>
                    <a:pt x="97" y="12"/>
                    <a:pt x="89" y="0"/>
                    <a:pt x="84" y="1"/>
                  </a:cubicBezTo>
                  <a:cubicBezTo>
                    <a:pt x="75" y="2"/>
                    <a:pt x="69" y="24"/>
                    <a:pt x="61" y="26"/>
                  </a:cubicBezTo>
                  <a:cubicBezTo>
                    <a:pt x="55" y="27"/>
                    <a:pt x="45" y="16"/>
                    <a:pt x="39" y="15"/>
                  </a:cubicBezTo>
                  <a:cubicBezTo>
                    <a:pt x="35" y="15"/>
                    <a:pt x="26" y="19"/>
                    <a:pt x="22" y="19"/>
                  </a:cubicBezTo>
                  <a:cubicBezTo>
                    <a:pt x="17" y="19"/>
                    <a:pt x="8" y="12"/>
                    <a:pt x="5" y="15"/>
                  </a:cubicBezTo>
                  <a:cubicBezTo>
                    <a:pt x="0" y="19"/>
                    <a:pt x="0" y="36"/>
                    <a:pt x="5" y="41"/>
                  </a:cubicBezTo>
                  <a:cubicBezTo>
                    <a:pt x="11" y="47"/>
                    <a:pt x="33" y="35"/>
                    <a:pt x="39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145908" y="2243039"/>
              <a:ext cx="17872" cy="26808"/>
            </a:xfrm>
            <a:custGeom>
              <a:avLst/>
              <a:gdLst>
                <a:gd name="T0" fmla="*/ 37 w 42"/>
                <a:gd name="T1" fmla="*/ 2 h 66"/>
                <a:gd name="T2" fmla="*/ 21 w 42"/>
                <a:gd name="T3" fmla="*/ 2 h 66"/>
                <a:gd name="T4" fmla="*/ 9 w 42"/>
                <a:gd name="T5" fmla="*/ 20 h 66"/>
                <a:gd name="T6" fmla="*/ 0 w 42"/>
                <a:gd name="T7" fmla="*/ 35 h 66"/>
                <a:gd name="T8" fmla="*/ 37 w 42"/>
                <a:gd name="T9" fmla="*/ 61 h 66"/>
                <a:gd name="T10" fmla="*/ 37 w 42"/>
                <a:gd name="T11" fmla="*/ 38 h 66"/>
                <a:gd name="T12" fmla="*/ 37 w 42"/>
                <a:gd name="T13" fmla="*/ 23 h 66"/>
                <a:gd name="T14" fmla="*/ 37 w 42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37" y="2"/>
                  </a:moveTo>
                  <a:cubicBezTo>
                    <a:pt x="34" y="0"/>
                    <a:pt x="25" y="1"/>
                    <a:pt x="21" y="2"/>
                  </a:cubicBezTo>
                  <a:cubicBezTo>
                    <a:pt x="16" y="5"/>
                    <a:pt x="12" y="15"/>
                    <a:pt x="9" y="20"/>
                  </a:cubicBezTo>
                  <a:cubicBezTo>
                    <a:pt x="7" y="23"/>
                    <a:pt x="0" y="31"/>
                    <a:pt x="0" y="35"/>
                  </a:cubicBezTo>
                  <a:cubicBezTo>
                    <a:pt x="3" y="46"/>
                    <a:pt x="27" y="66"/>
                    <a:pt x="37" y="61"/>
                  </a:cubicBezTo>
                  <a:cubicBezTo>
                    <a:pt x="42" y="58"/>
                    <a:pt x="37" y="44"/>
                    <a:pt x="37" y="38"/>
                  </a:cubicBezTo>
                  <a:cubicBezTo>
                    <a:pt x="37" y="35"/>
                    <a:pt x="37" y="27"/>
                    <a:pt x="37" y="23"/>
                  </a:cubicBezTo>
                  <a:cubicBezTo>
                    <a:pt x="37" y="18"/>
                    <a:pt x="40" y="6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311226" y="2152189"/>
              <a:ext cx="32766" cy="23830"/>
            </a:xfrm>
            <a:custGeom>
              <a:avLst/>
              <a:gdLst>
                <a:gd name="T0" fmla="*/ 31 w 80"/>
                <a:gd name="T1" fmla="*/ 36 h 57"/>
                <a:gd name="T2" fmla="*/ 31 w 80"/>
                <a:gd name="T3" fmla="*/ 51 h 57"/>
                <a:gd name="T4" fmla="*/ 62 w 80"/>
                <a:gd name="T5" fmla="*/ 51 h 57"/>
                <a:gd name="T6" fmla="*/ 79 w 80"/>
                <a:gd name="T7" fmla="*/ 36 h 57"/>
                <a:gd name="T8" fmla="*/ 55 w 80"/>
                <a:gd name="T9" fmla="*/ 26 h 57"/>
                <a:gd name="T10" fmla="*/ 38 w 80"/>
                <a:gd name="T11" fmla="*/ 3 h 57"/>
                <a:gd name="T12" fmla="*/ 2 w 80"/>
                <a:gd name="T13" fmla="*/ 13 h 57"/>
                <a:gd name="T14" fmla="*/ 31 w 80"/>
                <a:gd name="T1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7">
                  <a:moveTo>
                    <a:pt x="31" y="36"/>
                  </a:moveTo>
                  <a:cubicBezTo>
                    <a:pt x="33" y="39"/>
                    <a:pt x="28" y="49"/>
                    <a:pt x="31" y="51"/>
                  </a:cubicBezTo>
                  <a:cubicBezTo>
                    <a:pt x="36" y="57"/>
                    <a:pt x="55" y="54"/>
                    <a:pt x="62" y="51"/>
                  </a:cubicBezTo>
                  <a:cubicBezTo>
                    <a:pt x="67" y="49"/>
                    <a:pt x="80" y="42"/>
                    <a:pt x="79" y="36"/>
                  </a:cubicBezTo>
                  <a:cubicBezTo>
                    <a:pt x="78" y="29"/>
                    <a:pt x="60" y="30"/>
                    <a:pt x="55" y="26"/>
                  </a:cubicBezTo>
                  <a:cubicBezTo>
                    <a:pt x="49" y="21"/>
                    <a:pt x="44" y="5"/>
                    <a:pt x="38" y="3"/>
                  </a:cubicBezTo>
                  <a:cubicBezTo>
                    <a:pt x="29" y="0"/>
                    <a:pt x="3" y="4"/>
                    <a:pt x="2" y="13"/>
                  </a:cubicBezTo>
                  <a:cubicBezTo>
                    <a:pt x="0" y="23"/>
                    <a:pt x="27" y="28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192078" y="1964530"/>
              <a:ext cx="64042" cy="111701"/>
            </a:xfrm>
            <a:custGeom>
              <a:avLst/>
              <a:gdLst>
                <a:gd name="T0" fmla="*/ 26 w 156"/>
                <a:gd name="T1" fmla="*/ 153 h 271"/>
                <a:gd name="T2" fmla="*/ 42 w 156"/>
                <a:gd name="T3" fmla="*/ 194 h 271"/>
                <a:gd name="T4" fmla="*/ 54 w 156"/>
                <a:gd name="T5" fmla="*/ 170 h 271"/>
                <a:gd name="T6" fmla="*/ 90 w 156"/>
                <a:gd name="T7" fmla="*/ 194 h 271"/>
                <a:gd name="T8" fmla="*/ 67 w 156"/>
                <a:gd name="T9" fmla="*/ 215 h 271"/>
                <a:gd name="T10" fmla="*/ 109 w 156"/>
                <a:gd name="T11" fmla="*/ 230 h 271"/>
                <a:gd name="T12" fmla="*/ 109 w 156"/>
                <a:gd name="T13" fmla="*/ 252 h 271"/>
                <a:gd name="T14" fmla="*/ 150 w 156"/>
                <a:gd name="T15" fmla="*/ 264 h 271"/>
                <a:gd name="T16" fmla="*/ 150 w 156"/>
                <a:gd name="T17" fmla="*/ 232 h 271"/>
                <a:gd name="T18" fmla="*/ 140 w 156"/>
                <a:gd name="T19" fmla="*/ 196 h 271"/>
                <a:gd name="T20" fmla="*/ 112 w 156"/>
                <a:gd name="T21" fmla="*/ 170 h 271"/>
                <a:gd name="T22" fmla="*/ 107 w 156"/>
                <a:gd name="T23" fmla="*/ 153 h 271"/>
                <a:gd name="T24" fmla="*/ 131 w 156"/>
                <a:gd name="T25" fmla="*/ 115 h 271"/>
                <a:gd name="T26" fmla="*/ 107 w 156"/>
                <a:gd name="T27" fmla="*/ 101 h 271"/>
                <a:gd name="T28" fmla="*/ 91 w 156"/>
                <a:gd name="T29" fmla="*/ 84 h 271"/>
                <a:gd name="T30" fmla="*/ 59 w 156"/>
                <a:gd name="T31" fmla="*/ 84 h 271"/>
                <a:gd name="T32" fmla="*/ 73 w 156"/>
                <a:gd name="T33" fmla="*/ 53 h 271"/>
                <a:gd name="T34" fmla="*/ 59 w 156"/>
                <a:gd name="T35" fmla="*/ 41 h 271"/>
                <a:gd name="T36" fmla="*/ 59 w 156"/>
                <a:gd name="T37" fmla="*/ 7 h 271"/>
                <a:gd name="T38" fmla="*/ 16 w 156"/>
                <a:gd name="T39" fmla="*/ 29 h 271"/>
                <a:gd name="T40" fmla="*/ 36 w 156"/>
                <a:gd name="T41" fmla="*/ 63 h 271"/>
                <a:gd name="T42" fmla="*/ 2 w 156"/>
                <a:gd name="T43" fmla="*/ 80 h 271"/>
                <a:gd name="T44" fmla="*/ 33 w 156"/>
                <a:gd name="T45" fmla="*/ 96 h 271"/>
                <a:gd name="T46" fmla="*/ 33 w 156"/>
                <a:gd name="T47" fmla="*/ 134 h 271"/>
                <a:gd name="T48" fmla="*/ 2 w 156"/>
                <a:gd name="T49" fmla="*/ 136 h 271"/>
                <a:gd name="T50" fmla="*/ 26 w 156"/>
                <a:gd name="T51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71">
                  <a:moveTo>
                    <a:pt x="26" y="153"/>
                  </a:moveTo>
                  <a:cubicBezTo>
                    <a:pt x="33" y="161"/>
                    <a:pt x="31" y="193"/>
                    <a:pt x="42" y="194"/>
                  </a:cubicBezTo>
                  <a:cubicBezTo>
                    <a:pt x="48" y="194"/>
                    <a:pt x="47" y="172"/>
                    <a:pt x="54" y="170"/>
                  </a:cubicBezTo>
                  <a:cubicBezTo>
                    <a:pt x="64" y="167"/>
                    <a:pt x="89" y="183"/>
                    <a:pt x="90" y="194"/>
                  </a:cubicBezTo>
                  <a:cubicBezTo>
                    <a:pt x="90" y="202"/>
                    <a:pt x="65" y="207"/>
                    <a:pt x="67" y="215"/>
                  </a:cubicBezTo>
                  <a:cubicBezTo>
                    <a:pt x="69" y="226"/>
                    <a:pt x="102" y="221"/>
                    <a:pt x="109" y="230"/>
                  </a:cubicBezTo>
                  <a:cubicBezTo>
                    <a:pt x="112" y="235"/>
                    <a:pt x="105" y="248"/>
                    <a:pt x="109" y="252"/>
                  </a:cubicBezTo>
                  <a:cubicBezTo>
                    <a:pt x="115" y="261"/>
                    <a:pt x="141" y="271"/>
                    <a:pt x="150" y="264"/>
                  </a:cubicBezTo>
                  <a:cubicBezTo>
                    <a:pt x="156" y="259"/>
                    <a:pt x="151" y="240"/>
                    <a:pt x="150" y="232"/>
                  </a:cubicBezTo>
                  <a:cubicBezTo>
                    <a:pt x="149" y="222"/>
                    <a:pt x="144" y="204"/>
                    <a:pt x="140" y="196"/>
                  </a:cubicBezTo>
                  <a:cubicBezTo>
                    <a:pt x="135" y="188"/>
                    <a:pt x="117" y="178"/>
                    <a:pt x="112" y="170"/>
                  </a:cubicBezTo>
                  <a:cubicBezTo>
                    <a:pt x="110" y="166"/>
                    <a:pt x="106" y="157"/>
                    <a:pt x="107" y="153"/>
                  </a:cubicBezTo>
                  <a:cubicBezTo>
                    <a:pt x="108" y="142"/>
                    <a:pt x="134" y="126"/>
                    <a:pt x="131" y="115"/>
                  </a:cubicBezTo>
                  <a:cubicBezTo>
                    <a:pt x="129" y="108"/>
                    <a:pt x="112" y="106"/>
                    <a:pt x="107" y="101"/>
                  </a:cubicBezTo>
                  <a:cubicBezTo>
                    <a:pt x="102" y="98"/>
                    <a:pt x="97" y="86"/>
                    <a:pt x="91" y="84"/>
                  </a:cubicBezTo>
                  <a:cubicBezTo>
                    <a:pt x="84" y="81"/>
                    <a:pt x="63" y="91"/>
                    <a:pt x="59" y="84"/>
                  </a:cubicBezTo>
                  <a:cubicBezTo>
                    <a:pt x="54" y="77"/>
                    <a:pt x="74" y="61"/>
                    <a:pt x="73" y="53"/>
                  </a:cubicBezTo>
                  <a:cubicBezTo>
                    <a:pt x="72" y="49"/>
                    <a:pt x="61" y="45"/>
                    <a:pt x="59" y="41"/>
                  </a:cubicBezTo>
                  <a:cubicBezTo>
                    <a:pt x="55" y="33"/>
                    <a:pt x="66" y="11"/>
                    <a:pt x="59" y="7"/>
                  </a:cubicBezTo>
                  <a:cubicBezTo>
                    <a:pt x="48" y="0"/>
                    <a:pt x="19" y="17"/>
                    <a:pt x="16" y="29"/>
                  </a:cubicBezTo>
                  <a:cubicBezTo>
                    <a:pt x="13" y="39"/>
                    <a:pt x="39" y="54"/>
                    <a:pt x="36" y="63"/>
                  </a:cubicBezTo>
                  <a:cubicBezTo>
                    <a:pt x="34" y="73"/>
                    <a:pt x="2" y="70"/>
                    <a:pt x="2" y="80"/>
                  </a:cubicBezTo>
                  <a:cubicBezTo>
                    <a:pt x="2" y="88"/>
                    <a:pt x="29" y="89"/>
                    <a:pt x="33" y="96"/>
                  </a:cubicBezTo>
                  <a:cubicBezTo>
                    <a:pt x="38" y="104"/>
                    <a:pt x="40" y="127"/>
                    <a:pt x="33" y="134"/>
                  </a:cubicBezTo>
                  <a:cubicBezTo>
                    <a:pt x="28" y="139"/>
                    <a:pt x="4" y="128"/>
                    <a:pt x="2" y="136"/>
                  </a:cubicBezTo>
                  <a:cubicBezTo>
                    <a:pt x="0" y="143"/>
                    <a:pt x="22" y="147"/>
                    <a:pt x="2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448247" y="2396443"/>
              <a:ext cx="17872" cy="19361"/>
            </a:xfrm>
            <a:custGeom>
              <a:avLst/>
              <a:gdLst>
                <a:gd name="T0" fmla="*/ 35 w 43"/>
                <a:gd name="T1" fmla="*/ 43 h 48"/>
                <a:gd name="T2" fmla="*/ 35 w 43"/>
                <a:gd name="T3" fmla="*/ 5 h 48"/>
                <a:gd name="T4" fmla="*/ 3 w 43"/>
                <a:gd name="T5" fmla="*/ 14 h 48"/>
                <a:gd name="T6" fmla="*/ 3 w 43"/>
                <a:gd name="T7" fmla="*/ 33 h 48"/>
                <a:gd name="T8" fmla="*/ 35 w 43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35" y="43"/>
                  </a:moveTo>
                  <a:cubicBezTo>
                    <a:pt x="43" y="37"/>
                    <a:pt x="43" y="11"/>
                    <a:pt x="35" y="5"/>
                  </a:cubicBezTo>
                  <a:cubicBezTo>
                    <a:pt x="29" y="0"/>
                    <a:pt x="8" y="7"/>
                    <a:pt x="3" y="14"/>
                  </a:cubicBezTo>
                  <a:cubicBezTo>
                    <a:pt x="0" y="18"/>
                    <a:pt x="0" y="29"/>
                    <a:pt x="3" y="33"/>
                  </a:cubicBezTo>
                  <a:cubicBezTo>
                    <a:pt x="8" y="40"/>
                    <a:pt x="28" y="48"/>
                    <a:pt x="3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382715" y="2475378"/>
              <a:ext cx="46170" cy="58084"/>
            </a:xfrm>
            <a:custGeom>
              <a:avLst/>
              <a:gdLst>
                <a:gd name="T0" fmla="*/ 3 w 113"/>
                <a:gd name="T1" fmla="*/ 2 h 143"/>
                <a:gd name="T2" fmla="*/ 3 w 113"/>
                <a:gd name="T3" fmla="*/ 13 h 143"/>
                <a:gd name="T4" fmla="*/ 21 w 113"/>
                <a:gd name="T5" fmla="*/ 42 h 143"/>
                <a:gd name="T6" fmla="*/ 46 w 113"/>
                <a:gd name="T7" fmla="*/ 72 h 143"/>
                <a:gd name="T8" fmla="*/ 23 w 113"/>
                <a:gd name="T9" fmla="*/ 72 h 143"/>
                <a:gd name="T10" fmla="*/ 40 w 113"/>
                <a:gd name="T11" fmla="*/ 111 h 143"/>
                <a:gd name="T12" fmla="*/ 58 w 113"/>
                <a:gd name="T13" fmla="*/ 121 h 143"/>
                <a:gd name="T14" fmla="*/ 58 w 113"/>
                <a:gd name="T15" fmla="*/ 100 h 143"/>
                <a:gd name="T16" fmla="*/ 104 w 113"/>
                <a:gd name="T17" fmla="*/ 142 h 143"/>
                <a:gd name="T18" fmla="*/ 113 w 113"/>
                <a:gd name="T19" fmla="*/ 130 h 143"/>
                <a:gd name="T20" fmla="*/ 71 w 113"/>
                <a:gd name="T21" fmla="*/ 80 h 143"/>
                <a:gd name="T22" fmla="*/ 21 w 113"/>
                <a:gd name="T23" fmla="*/ 14 h 143"/>
                <a:gd name="T24" fmla="*/ 3 w 113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3">
                  <a:moveTo>
                    <a:pt x="3" y="2"/>
                  </a:moveTo>
                  <a:cubicBezTo>
                    <a:pt x="0" y="4"/>
                    <a:pt x="2" y="10"/>
                    <a:pt x="3" y="13"/>
                  </a:cubicBezTo>
                  <a:cubicBezTo>
                    <a:pt x="5" y="21"/>
                    <a:pt x="16" y="35"/>
                    <a:pt x="21" y="42"/>
                  </a:cubicBezTo>
                  <a:cubicBezTo>
                    <a:pt x="27" y="50"/>
                    <a:pt x="50" y="63"/>
                    <a:pt x="46" y="72"/>
                  </a:cubicBezTo>
                  <a:cubicBezTo>
                    <a:pt x="43" y="77"/>
                    <a:pt x="26" y="67"/>
                    <a:pt x="23" y="72"/>
                  </a:cubicBezTo>
                  <a:cubicBezTo>
                    <a:pt x="17" y="81"/>
                    <a:pt x="33" y="103"/>
                    <a:pt x="40" y="111"/>
                  </a:cubicBezTo>
                  <a:cubicBezTo>
                    <a:pt x="44" y="114"/>
                    <a:pt x="53" y="123"/>
                    <a:pt x="58" y="121"/>
                  </a:cubicBezTo>
                  <a:cubicBezTo>
                    <a:pt x="62" y="118"/>
                    <a:pt x="53" y="102"/>
                    <a:pt x="58" y="100"/>
                  </a:cubicBezTo>
                  <a:cubicBezTo>
                    <a:pt x="72" y="94"/>
                    <a:pt x="89" y="143"/>
                    <a:pt x="104" y="142"/>
                  </a:cubicBezTo>
                  <a:cubicBezTo>
                    <a:pt x="108" y="141"/>
                    <a:pt x="113" y="133"/>
                    <a:pt x="113" y="130"/>
                  </a:cubicBezTo>
                  <a:cubicBezTo>
                    <a:pt x="112" y="113"/>
                    <a:pt x="81" y="92"/>
                    <a:pt x="71" y="80"/>
                  </a:cubicBezTo>
                  <a:cubicBezTo>
                    <a:pt x="59" y="64"/>
                    <a:pt x="37" y="28"/>
                    <a:pt x="21" y="14"/>
                  </a:cubicBezTo>
                  <a:cubicBezTo>
                    <a:pt x="17" y="11"/>
                    <a:pt x="8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0498885" y="2518570"/>
              <a:ext cx="13404" cy="14894"/>
            </a:xfrm>
            <a:custGeom>
              <a:avLst/>
              <a:gdLst>
                <a:gd name="T0" fmla="*/ 18 w 31"/>
                <a:gd name="T1" fmla="*/ 37 h 37"/>
                <a:gd name="T2" fmla="*/ 30 w 31"/>
                <a:gd name="T3" fmla="*/ 20 h 37"/>
                <a:gd name="T4" fmla="*/ 5 w 31"/>
                <a:gd name="T5" fmla="*/ 4 h 37"/>
                <a:gd name="T6" fmla="*/ 5 w 31"/>
                <a:gd name="T7" fmla="*/ 25 h 37"/>
                <a:gd name="T8" fmla="*/ 18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24" y="36"/>
                    <a:pt x="31" y="25"/>
                    <a:pt x="30" y="20"/>
                  </a:cubicBezTo>
                  <a:cubicBezTo>
                    <a:pt x="29" y="13"/>
                    <a:pt x="11" y="0"/>
                    <a:pt x="5" y="4"/>
                  </a:cubicBezTo>
                  <a:cubicBezTo>
                    <a:pt x="0" y="6"/>
                    <a:pt x="3" y="20"/>
                    <a:pt x="5" y="25"/>
                  </a:cubicBezTo>
                  <a:cubicBezTo>
                    <a:pt x="7" y="29"/>
                    <a:pt x="14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0716331" y="2482825"/>
              <a:ext cx="10425" cy="8936"/>
            </a:xfrm>
            <a:custGeom>
              <a:avLst/>
              <a:gdLst>
                <a:gd name="T0" fmla="*/ 14 w 25"/>
                <a:gd name="T1" fmla="*/ 21 h 23"/>
                <a:gd name="T2" fmla="*/ 22 w 25"/>
                <a:gd name="T3" fmla="*/ 4 h 23"/>
                <a:gd name="T4" fmla="*/ 3 w 25"/>
                <a:gd name="T5" fmla="*/ 4 h 23"/>
                <a:gd name="T6" fmla="*/ 3 w 25"/>
                <a:gd name="T7" fmla="*/ 21 h 23"/>
                <a:gd name="T8" fmla="*/ 14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4" y="21"/>
                  </a:moveTo>
                  <a:cubicBezTo>
                    <a:pt x="18" y="19"/>
                    <a:pt x="25" y="8"/>
                    <a:pt x="22" y="4"/>
                  </a:cubicBezTo>
                  <a:cubicBezTo>
                    <a:pt x="20" y="0"/>
                    <a:pt x="7" y="1"/>
                    <a:pt x="3" y="4"/>
                  </a:cubicBezTo>
                  <a:cubicBezTo>
                    <a:pt x="0" y="7"/>
                    <a:pt x="0" y="18"/>
                    <a:pt x="3" y="21"/>
                  </a:cubicBezTo>
                  <a:cubicBezTo>
                    <a:pt x="5" y="23"/>
                    <a:pt x="11" y="23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22767" y="6289369"/>
            <a:ext cx="5115411" cy="338554"/>
            <a:chOff x="5814782" y="6330377"/>
            <a:chExt cx="5115411" cy="338554"/>
          </a:xfrm>
        </p:grpSpPr>
        <p:grpSp>
          <p:nvGrpSpPr>
            <p:cNvPr id="87" name="Group 86"/>
            <p:cNvGrpSpPr/>
            <p:nvPr/>
          </p:nvGrpSpPr>
          <p:grpSpPr>
            <a:xfrm>
              <a:off x="7368850" y="6355704"/>
              <a:ext cx="1925690" cy="287900"/>
              <a:chOff x="7606699" y="6299720"/>
              <a:chExt cx="2556265" cy="382174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7606699" y="6299720"/>
                <a:ext cx="382174" cy="382174"/>
              </a:xfrm>
              <a:prstGeom prst="ellipse">
                <a:avLst/>
              </a:prstGeom>
              <a:solidFill>
                <a:srgbClr val="B63D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150222" y="6299720"/>
                <a:ext cx="382174" cy="382174"/>
              </a:xfrm>
              <a:prstGeom prst="ellipse">
                <a:avLst/>
              </a:prstGeom>
              <a:solidFill>
                <a:srgbClr val="E95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693745" y="6299720"/>
                <a:ext cx="382174" cy="382174"/>
              </a:xfrm>
              <a:prstGeom prst="ellipse">
                <a:avLst/>
              </a:prstGeom>
              <a:solidFill>
                <a:srgbClr val="FF9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9237268" y="6299720"/>
                <a:ext cx="382174" cy="382174"/>
              </a:xfrm>
              <a:prstGeom prst="ellipse">
                <a:avLst/>
              </a:prstGeom>
              <a:solidFill>
                <a:srgbClr val="FFB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780790" y="6299720"/>
                <a:ext cx="382174" cy="382174"/>
              </a:xfrm>
              <a:prstGeom prst="ellipse">
                <a:avLst/>
              </a:prstGeom>
              <a:solidFill>
                <a:srgbClr val="FFD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814782" y="6330377"/>
              <a:ext cx="1363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HIGH VOLUME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402042" y="6330377"/>
              <a:ext cx="152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LOW VOLUME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94147" y="2716738"/>
            <a:ext cx="275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58585A"/>
                </a:solidFill>
              </a:rPr>
              <a:t>To target people from Auckland, Hawkes Bay, and Canterbury because these people are most likely to come to Wellington for an event.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2062930"/>
            <a:ext cx="0" cy="47950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347849" y="2401014"/>
            <a:ext cx="427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58585A"/>
                </a:solidFill>
              </a:rPr>
              <a:t>That Facebook and TV are best media to reach the target audience</a:t>
            </a:r>
          </a:p>
        </p:txBody>
      </p:sp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2791202657"/>
              </p:ext>
            </p:extLst>
          </p:nvPr>
        </p:nvGraphicFramePr>
        <p:xfrm>
          <a:off x="6483072" y="3169967"/>
          <a:ext cx="5160904" cy="336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2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E9562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63" t="6883" r="31514" b="56251"/>
          <a:stretch/>
        </p:blipFill>
        <p:spPr>
          <a:xfrm>
            <a:off x="3112245" y="905822"/>
            <a:ext cx="9079755" cy="596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13944" y="0"/>
            <a:ext cx="7678056" cy="6858000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0" y="0"/>
            <a:ext cx="12192000" cy="6872749"/>
          </a:xfrm>
          <a:custGeom>
            <a:avLst/>
            <a:gdLst>
              <a:gd name="connsiteX0" fmla="*/ 0 w 12180647"/>
              <a:gd name="connsiteY0" fmla="*/ 0 h 6872749"/>
              <a:gd name="connsiteX1" fmla="*/ 12180647 w 12180647"/>
              <a:gd name="connsiteY1" fmla="*/ 0 h 6872749"/>
              <a:gd name="connsiteX2" fmla="*/ 12180647 w 12180647"/>
              <a:gd name="connsiteY2" fmla="*/ 1660767 h 6872749"/>
              <a:gd name="connsiteX3" fmla="*/ 12061663 w 12180647"/>
              <a:gd name="connsiteY3" fmla="*/ 1576583 h 6872749"/>
              <a:gd name="connsiteX4" fmla="*/ 10187472 w 12180647"/>
              <a:gd name="connsiteY4" fmla="*/ 1041240 h 6872749"/>
              <a:gd name="connsiteX5" fmla="*/ 8683458 w 12180647"/>
              <a:gd name="connsiteY5" fmla="*/ 1431380 h 6872749"/>
              <a:gd name="connsiteX6" fmla="*/ 2828194 w 12180647"/>
              <a:gd name="connsiteY6" fmla="*/ 4483510 h 6872749"/>
              <a:gd name="connsiteX7" fmla="*/ 7253950 w 12180647"/>
              <a:gd name="connsiteY7" fmla="*/ 6790491 h 6872749"/>
              <a:gd name="connsiteX8" fmla="*/ 7411756 w 12180647"/>
              <a:gd name="connsiteY8" fmla="*/ 6872749 h 6872749"/>
              <a:gd name="connsiteX9" fmla="*/ 0 w 12180647"/>
              <a:gd name="connsiteY9" fmla="*/ 6872749 h 68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0647" h="6872749">
                <a:moveTo>
                  <a:pt x="0" y="0"/>
                </a:moveTo>
                <a:lnTo>
                  <a:pt x="12180647" y="0"/>
                </a:lnTo>
                <a:lnTo>
                  <a:pt x="12180647" y="1660767"/>
                </a:lnTo>
                <a:lnTo>
                  <a:pt x="12061663" y="1576583"/>
                </a:lnTo>
                <a:cubicBezTo>
                  <a:pt x="11509878" y="1224280"/>
                  <a:pt x="10858694" y="1029788"/>
                  <a:pt x="10187472" y="1041240"/>
                </a:cubicBezTo>
                <a:cubicBezTo>
                  <a:pt x="9686294" y="1049791"/>
                  <a:pt x="9173943" y="1173159"/>
                  <a:pt x="8683458" y="1431380"/>
                </a:cubicBezTo>
                <a:lnTo>
                  <a:pt x="2828194" y="4483510"/>
                </a:lnTo>
                <a:cubicBezTo>
                  <a:pt x="5023918" y="5628059"/>
                  <a:pt x="6396246" y="6343402"/>
                  <a:pt x="7253950" y="6790491"/>
                </a:cubicBezTo>
                <a:lnTo>
                  <a:pt x="7411756" y="6872749"/>
                </a:lnTo>
                <a:lnTo>
                  <a:pt x="0" y="6872749"/>
                </a:lnTo>
                <a:close/>
              </a:path>
            </a:pathLst>
          </a:cu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419789" y="1538513"/>
            <a:ext cx="6943708" cy="5444237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792515" y="6134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079" y="4784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472" y="1111502"/>
            <a:ext cx="7032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ATTRACTING A BROADER CUSTOMER BASE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90007" y="3918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2180" y="3521703"/>
            <a:ext cx="416393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000" i="1" dirty="0" smtClean="0">
                <a:solidFill>
                  <a:srgbClr val="58585A"/>
                </a:solidFill>
                <a:cs typeface="Cordia New" panose="020B0304020202020204" pitchFamily="34" charset="-34"/>
              </a:rPr>
              <a:t>Jill operates a backpackers in Taranaki and most of her New Zealand customers are 18 to 34 – she wants to know what she has to do to attract more 35 to 49 year olds.</a:t>
            </a:r>
          </a:p>
        </p:txBody>
      </p:sp>
    </p:spTree>
    <p:extLst>
      <p:ext uri="{BB962C8B-B14F-4D97-AF65-F5344CB8AC3E}">
        <p14:creationId xmlns:p14="http://schemas.microsoft.com/office/powerpoint/2010/main" val="32327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3545" y="2522135"/>
            <a:ext cx="5171091" cy="206037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2192001" cy="207554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TextBox 79"/>
          <p:cNvSpPr txBox="1"/>
          <p:nvPr/>
        </p:nvSpPr>
        <p:spPr>
          <a:xfrm>
            <a:off x="1503135" y="6515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129" y="5165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39092" y="1149602"/>
            <a:ext cx="34164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DGiT WOULD TELL JILL…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400627" y="4299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5141146"/>
              </p:ext>
            </p:extLst>
          </p:nvPr>
        </p:nvGraphicFramePr>
        <p:xfrm>
          <a:off x="3497943" y="2751339"/>
          <a:ext cx="8353824" cy="16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84955756"/>
              </p:ext>
            </p:extLst>
          </p:nvPr>
        </p:nvGraphicFramePr>
        <p:xfrm>
          <a:off x="3497943" y="4857423"/>
          <a:ext cx="8353824" cy="16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3166" y="2855302"/>
            <a:ext cx="2594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accommodation preferences of 35 to 49 year olds who are interested in visiting Taranaki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459" y="4961350"/>
            <a:ext cx="2380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websites her target market use to book travel – so she knows the key ones to have a listing 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>
            <a:off x="7929961" y="4893659"/>
            <a:ext cx="6223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207554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TextBox 79"/>
          <p:cNvSpPr txBox="1"/>
          <p:nvPr/>
        </p:nvSpPr>
        <p:spPr>
          <a:xfrm>
            <a:off x="1503135" y="6515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129" y="5165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39092" y="1149602"/>
            <a:ext cx="34164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DGiT WOULD TELL JILL…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400627" y="4299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5439779"/>
              </p:ext>
            </p:extLst>
          </p:nvPr>
        </p:nvGraphicFramePr>
        <p:xfrm>
          <a:off x="3497943" y="2751339"/>
          <a:ext cx="8353824" cy="16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69969861"/>
              </p:ext>
            </p:extLst>
          </p:nvPr>
        </p:nvGraphicFramePr>
        <p:xfrm>
          <a:off x="3497943" y="4670213"/>
          <a:ext cx="8353824" cy="16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3166" y="2855302"/>
            <a:ext cx="2906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relaxing and escaping stress is an important motivation which will help her shape the way she describes her backpackers in the listings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459" y="4961350"/>
            <a:ext cx="2666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types of activities they want to do on holiday, which will help her decide on the Google AdWords to invest in</a:t>
            </a:r>
          </a:p>
        </p:txBody>
      </p:sp>
    </p:spTree>
    <p:extLst>
      <p:ext uri="{BB962C8B-B14F-4D97-AF65-F5344CB8AC3E}">
        <p14:creationId xmlns:p14="http://schemas.microsoft.com/office/powerpoint/2010/main" val="37926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724150" cy="68580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/>
          <a:stretch/>
        </p:blipFill>
        <p:spPr>
          <a:xfrm>
            <a:off x="2724150" y="457199"/>
            <a:ext cx="9467850" cy="60782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Freeform 5"/>
          <p:cNvSpPr>
            <a:spLocks/>
          </p:cNvSpPr>
          <p:nvPr/>
        </p:nvSpPr>
        <p:spPr bwMode="auto">
          <a:xfrm rot="10800000">
            <a:off x="257175" y="1847850"/>
            <a:ext cx="4234376" cy="3319976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rgbClr val="E9562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815778" y="3273682"/>
            <a:ext cx="26788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54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DGiT</a:t>
            </a:r>
            <a:endParaRPr lang="en-NZ" sz="54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878" y="3003290"/>
            <a:ext cx="4724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INTRODUCING</a:t>
            </a:r>
            <a:endParaRPr lang="en-NZ" sz="2400" spc="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1070" y="5904411"/>
            <a:ext cx="2460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Photo credit:</a:t>
            </a:r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Destination Great Lake Taupo </a:t>
            </a:r>
            <a:endParaRPr lang="en-N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" y="0"/>
            <a:ext cx="5905500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705100" y="0"/>
            <a:ext cx="9486900" cy="6858000"/>
          </a:xfrm>
          <a:custGeom>
            <a:avLst/>
            <a:gdLst>
              <a:gd name="connsiteX0" fmla="*/ 0 w 9943306"/>
              <a:gd name="connsiteY0" fmla="*/ 0 h 6858000"/>
              <a:gd name="connsiteX1" fmla="*/ 9943306 w 9943306"/>
              <a:gd name="connsiteY1" fmla="*/ 0 h 6858000"/>
              <a:gd name="connsiteX2" fmla="*/ 9943306 w 9943306"/>
              <a:gd name="connsiteY2" fmla="*/ 6858000 h 6858000"/>
              <a:gd name="connsiteX3" fmla="*/ 2470059 w 9943306"/>
              <a:gd name="connsiteY3" fmla="*/ 6858000 h 6858000"/>
              <a:gd name="connsiteX4" fmla="*/ 2482358 w 9943306"/>
              <a:gd name="connsiteY4" fmla="*/ 6813499 h 6858000"/>
              <a:gd name="connsiteX5" fmla="*/ 2140804 w 9943306"/>
              <a:gd name="connsiteY5" fmla="*/ 41069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3306" h="6858000">
                <a:moveTo>
                  <a:pt x="0" y="0"/>
                </a:moveTo>
                <a:lnTo>
                  <a:pt x="9943306" y="0"/>
                </a:lnTo>
                <a:lnTo>
                  <a:pt x="9943306" y="6858000"/>
                </a:lnTo>
                <a:lnTo>
                  <a:pt x="2470059" y="6858000"/>
                </a:lnTo>
                <a:lnTo>
                  <a:pt x="2482358" y="6813499"/>
                </a:lnTo>
                <a:cubicBezTo>
                  <a:pt x="2692878" y="5947626"/>
                  <a:pt x="2608927" y="4996148"/>
                  <a:pt x="2140804" y="4106961"/>
                </a:cubicBezTo>
                <a:close/>
              </a:path>
            </a:pathLst>
          </a:cu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248400" cy="6858000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13575" y="3238014"/>
            <a:ext cx="54747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RESEARCH</a:t>
            </a:r>
            <a:endParaRPr lang="en-NZ" sz="36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77" y="3864778"/>
            <a:ext cx="4724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6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IS BASED ON</a:t>
            </a:r>
            <a:endParaRPr lang="en-NZ" sz="3600" spc="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24800" y="1511300"/>
            <a:ext cx="622300" cy="3530600"/>
            <a:chOff x="7632700" y="1359278"/>
            <a:chExt cx="622300" cy="353060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7632700" y="1359278"/>
              <a:ext cx="622300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dash"/>
              <a:headEnd type="arrow" w="lg" len="lg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632700" y="3124578"/>
              <a:ext cx="622300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dash"/>
              <a:headEnd type="arrow" w="lg" len="lg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632700" y="4889878"/>
              <a:ext cx="622300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dash"/>
              <a:headEnd type="arrow" w="lg" len="lg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5"/>
          <p:cNvSpPr>
            <a:spLocks/>
          </p:cNvSpPr>
          <p:nvPr/>
        </p:nvSpPr>
        <p:spPr bwMode="auto">
          <a:xfrm rot="10800000">
            <a:off x="5891841" y="722478"/>
            <a:ext cx="2032958" cy="1593947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rot="10800000">
            <a:off x="5891841" y="2475572"/>
            <a:ext cx="2032958" cy="1593947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rot="10800000">
            <a:off x="5891841" y="4240871"/>
            <a:ext cx="2032958" cy="1593947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pSp>
        <p:nvGrpSpPr>
          <p:cNvPr id="39" name="Group 12"/>
          <p:cNvGrpSpPr>
            <a:grpSpLocks noChangeAspect="1"/>
          </p:cNvGrpSpPr>
          <p:nvPr/>
        </p:nvGrpSpPr>
        <p:grpSpPr bwMode="auto">
          <a:xfrm>
            <a:off x="6184899" y="4527758"/>
            <a:ext cx="698019" cy="1010220"/>
            <a:chOff x="3" y="-318"/>
            <a:chExt cx="2048" cy="2964"/>
          </a:xfrm>
          <a:solidFill>
            <a:srgbClr val="58585A"/>
          </a:solidFill>
        </p:grpSpPr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992" y="-318"/>
              <a:ext cx="1059" cy="1664"/>
            </a:xfrm>
            <a:custGeom>
              <a:avLst/>
              <a:gdLst>
                <a:gd name="T0" fmla="*/ 54 w 1059"/>
                <a:gd name="T1" fmla="*/ 24 h 1664"/>
                <a:gd name="T2" fmla="*/ 96 w 1059"/>
                <a:gd name="T3" fmla="*/ 78 h 1664"/>
                <a:gd name="T4" fmla="*/ 116 w 1059"/>
                <a:gd name="T5" fmla="*/ 124 h 1664"/>
                <a:gd name="T6" fmla="*/ 147 w 1059"/>
                <a:gd name="T7" fmla="*/ 90 h 1664"/>
                <a:gd name="T8" fmla="*/ 149 w 1059"/>
                <a:gd name="T9" fmla="*/ 127 h 1664"/>
                <a:gd name="T10" fmla="*/ 194 w 1059"/>
                <a:gd name="T11" fmla="*/ 131 h 1664"/>
                <a:gd name="T12" fmla="*/ 224 w 1059"/>
                <a:gd name="T13" fmla="*/ 144 h 1664"/>
                <a:gd name="T14" fmla="*/ 278 w 1059"/>
                <a:gd name="T15" fmla="*/ 181 h 1664"/>
                <a:gd name="T16" fmla="*/ 268 w 1059"/>
                <a:gd name="T17" fmla="*/ 186 h 1664"/>
                <a:gd name="T18" fmla="*/ 291 w 1059"/>
                <a:gd name="T19" fmla="*/ 196 h 1664"/>
                <a:gd name="T20" fmla="*/ 330 w 1059"/>
                <a:gd name="T21" fmla="*/ 232 h 1664"/>
                <a:gd name="T22" fmla="*/ 346 w 1059"/>
                <a:gd name="T23" fmla="*/ 288 h 1664"/>
                <a:gd name="T24" fmla="*/ 345 w 1059"/>
                <a:gd name="T25" fmla="*/ 320 h 1664"/>
                <a:gd name="T26" fmla="*/ 327 w 1059"/>
                <a:gd name="T27" fmla="*/ 330 h 1664"/>
                <a:gd name="T28" fmla="*/ 399 w 1059"/>
                <a:gd name="T29" fmla="*/ 445 h 1664"/>
                <a:gd name="T30" fmla="*/ 394 w 1059"/>
                <a:gd name="T31" fmla="*/ 466 h 1664"/>
                <a:gd name="T32" fmla="*/ 391 w 1059"/>
                <a:gd name="T33" fmla="*/ 497 h 1664"/>
                <a:gd name="T34" fmla="*/ 387 w 1059"/>
                <a:gd name="T35" fmla="*/ 530 h 1664"/>
                <a:gd name="T36" fmla="*/ 369 w 1059"/>
                <a:gd name="T37" fmla="*/ 557 h 1664"/>
                <a:gd name="T38" fmla="*/ 440 w 1059"/>
                <a:gd name="T39" fmla="*/ 575 h 1664"/>
                <a:gd name="T40" fmla="*/ 482 w 1059"/>
                <a:gd name="T41" fmla="*/ 616 h 1664"/>
                <a:gd name="T42" fmla="*/ 498 w 1059"/>
                <a:gd name="T43" fmla="*/ 507 h 1664"/>
                <a:gd name="T44" fmla="*/ 572 w 1059"/>
                <a:gd name="T45" fmla="*/ 536 h 1664"/>
                <a:gd name="T46" fmla="*/ 580 w 1059"/>
                <a:gd name="T47" fmla="*/ 571 h 1664"/>
                <a:gd name="T48" fmla="*/ 606 w 1059"/>
                <a:gd name="T49" fmla="*/ 688 h 1664"/>
                <a:gd name="T50" fmla="*/ 636 w 1059"/>
                <a:gd name="T51" fmla="*/ 754 h 1664"/>
                <a:gd name="T52" fmla="*/ 806 w 1059"/>
                <a:gd name="T53" fmla="*/ 827 h 1664"/>
                <a:gd name="T54" fmla="*/ 817 w 1059"/>
                <a:gd name="T55" fmla="*/ 839 h 1664"/>
                <a:gd name="T56" fmla="*/ 868 w 1059"/>
                <a:gd name="T57" fmla="*/ 827 h 1664"/>
                <a:gd name="T58" fmla="*/ 1002 w 1059"/>
                <a:gd name="T59" fmla="*/ 750 h 1664"/>
                <a:gd name="T60" fmla="*/ 1048 w 1059"/>
                <a:gd name="T61" fmla="*/ 821 h 1664"/>
                <a:gd name="T62" fmla="*/ 1021 w 1059"/>
                <a:gd name="T63" fmla="*/ 938 h 1664"/>
                <a:gd name="T64" fmla="*/ 963 w 1059"/>
                <a:gd name="T65" fmla="*/ 1022 h 1664"/>
                <a:gd name="T66" fmla="*/ 936 w 1059"/>
                <a:gd name="T67" fmla="*/ 1066 h 1664"/>
                <a:gd name="T68" fmla="*/ 899 w 1059"/>
                <a:gd name="T69" fmla="*/ 1094 h 1664"/>
                <a:gd name="T70" fmla="*/ 781 w 1059"/>
                <a:gd name="T71" fmla="*/ 1206 h 1664"/>
                <a:gd name="T72" fmla="*/ 703 w 1059"/>
                <a:gd name="T73" fmla="*/ 1383 h 1664"/>
                <a:gd name="T74" fmla="*/ 520 w 1059"/>
                <a:gd name="T75" fmla="*/ 1622 h 1664"/>
                <a:gd name="T76" fmla="*/ 392 w 1059"/>
                <a:gd name="T77" fmla="*/ 1609 h 1664"/>
                <a:gd name="T78" fmla="*/ 338 w 1059"/>
                <a:gd name="T79" fmla="*/ 1574 h 1664"/>
                <a:gd name="T80" fmla="*/ 431 w 1059"/>
                <a:gd name="T81" fmla="*/ 1306 h 1664"/>
                <a:gd name="T82" fmla="*/ 248 w 1059"/>
                <a:gd name="T83" fmla="*/ 1184 h 1664"/>
                <a:gd name="T84" fmla="*/ 263 w 1059"/>
                <a:gd name="T85" fmla="*/ 1056 h 1664"/>
                <a:gd name="T86" fmla="*/ 350 w 1059"/>
                <a:gd name="T87" fmla="*/ 933 h 1664"/>
                <a:gd name="T88" fmla="*/ 391 w 1059"/>
                <a:gd name="T89" fmla="*/ 857 h 1664"/>
                <a:gd name="T90" fmla="*/ 376 w 1059"/>
                <a:gd name="T91" fmla="*/ 852 h 1664"/>
                <a:gd name="T92" fmla="*/ 377 w 1059"/>
                <a:gd name="T93" fmla="*/ 830 h 1664"/>
                <a:gd name="T94" fmla="*/ 404 w 1059"/>
                <a:gd name="T95" fmla="*/ 780 h 1664"/>
                <a:gd name="T96" fmla="*/ 364 w 1059"/>
                <a:gd name="T97" fmla="*/ 616 h 1664"/>
                <a:gd name="T98" fmla="*/ 392 w 1059"/>
                <a:gd name="T99" fmla="*/ 610 h 1664"/>
                <a:gd name="T100" fmla="*/ 327 w 1059"/>
                <a:gd name="T101" fmla="*/ 580 h 1664"/>
                <a:gd name="T102" fmla="*/ 319 w 1059"/>
                <a:gd name="T103" fmla="*/ 494 h 1664"/>
                <a:gd name="T104" fmla="*/ 299 w 1059"/>
                <a:gd name="T105" fmla="*/ 453 h 1664"/>
                <a:gd name="T106" fmla="*/ 314 w 1059"/>
                <a:gd name="T107" fmla="*/ 438 h 1664"/>
                <a:gd name="T108" fmla="*/ 309 w 1059"/>
                <a:gd name="T109" fmla="*/ 410 h 1664"/>
                <a:gd name="T110" fmla="*/ 281 w 1059"/>
                <a:gd name="T111" fmla="*/ 425 h 1664"/>
                <a:gd name="T112" fmla="*/ 271 w 1059"/>
                <a:gd name="T113" fmla="*/ 459 h 1664"/>
                <a:gd name="T114" fmla="*/ 180 w 1059"/>
                <a:gd name="T115" fmla="*/ 333 h 1664"/>
                <a:gd name="T116" fmla="*/ 176 w 1059"/>
                <a:gd name="T117" fmla="*/ 216 h 1664"/>
                <a:gd name="T118" fmla="*/ 122 w 1059"/>
                <a:gd name="T119" fmla="*/ 244 h 1664"/>
                <a:gd name="T120" fmla="*/ 87 w 1059"/>
                <a:gd name="T121" fmla="*/ 198 h 1664"/>
                <a:gd name="T122" fmla="*/ 36 w 1059"/>
                <a:gd name="T123" fmla="*/ 6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9" h="1664">
                  <a:moveTo>
                    <a:pt x="73" y="0"/>
                  </a:moveTo>
                  <a:lnTo>
                    <a:pt x="75" y="5"/>
                  </a:lnTo>
                  <a:lnTo>
                    <a:pt x="75" y="11"/>
                  </a:lnTo>
                  <a:lnTo>
                    <a:pt x="73" y="20"/>
                  </a:lnTo>
                  <a:lnTo>
                    <a:pt x="73" y="26"/>
                  </a:lnTo>
                  <a:lnTo>
                    <a:pt x="69" y="26"/>
                  </a:lnTo>
                  <a:lnTo>
                    <a:pt x="65" y="24"/>
                  </a:lnTo>
                  <a:lnTo>
                    <a:pt x="64" y="23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4" y="21"/>
                  </a:lnTo>
                  <a:lnTo>
                    <a:pt x="54" y="24"/>
                  </a:lnTo>
                  <a:lnTo>
                    <a:pt x="55" y="28"/>
                  </a:lnTo>
                  <a:lnTo>
                    <a:pt x="57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5" y="33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3" y="33"/>
                  </a:lnTo>
                  <a:lnTo>
                    <a:pt x="75" y="47"/>
                  </a:lnTo>
                  <a:lnTo>
                    <a:pt x="80" y="59"/>
                  </a:lnTo>
                  <a:lnTo>
                    <a:pt x="88" y="69"/>
                  </a:lnTo>
                  <a:lnTo>
                    <a:pt x="96" y="78"/>
                  </a:lnTo>
                  <a:lnTo>
                    <a:pt x="101" y="90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1" y="90"/>
                  </a:lnTo>
                  <a:lnTo>
                    <a:pt x="88" y="90"/>
                  </a:lnTo>
                  <a:lnTo>
                    <a:pt x="85" y="90"/>
                  </a:lnTo>
                  <a:lnTo>
                    <a:pt x="100" y="103"/>
                  </a:lnTo>
                  <a:lnTo>
                    <a:pt x="118" y="116"/>
                  </a:lnTo>
                  <a:lnTo>
                    <a:pt x="118" y="119"/>
                  </a:lnTo>
                  <a:lnTo>
                    <a:pt x="118" y="121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3" y="126"/>
                  </a:lnTo>
                  <a:lnTo>
                    <a:pt x="111" y="129"/>
                  </a:lnTo>
                  <a:lnTo>
                    <a:pt x="111" y="132"/>
                  </a:lnTo>
                  <a:lnTo>
                    <a:pt x="119" y="129"/>
                  </a:lnTo>
                  <a:lnTo>
                    <a:pt x="124" y="123"/>
                  </a:lnTo>
                  <a:lnTo>
                    <a:pt x="127" y="114"/>
                  </a:lnTo>
                  <a:lnTo>
                    <a:pt x="131" y="106"/>
                  </a:lnTo>
                  <a:lnTo>
                    <a:pt x="134" y="98"/>
                  </a:lnTo>
                  <a:lnTo>
                    <a:pt x="139" y="91"/>
                  </a:lnTo>
                  <a:lnTo>
                    <a:pt x="142" y="90"/>
                  </a:lnTo>
                  <a:lnTo>
                    <a:pt x="147" y="90"/>
                  </a:lnTo>
                  <a:lnTo>
                    <a:pt x="150" y="91"/>
                  </a:lnTo>
                  <a:lnTo>
                    <a:pt x="154" y="95"/>
                  </a:lnTo>
                  <a:lnTo>
                    <a:pt x="157" y="96"/>
                  </a:lnTo>
                  <a:lnTo>
                    <a:pt x="160" y="98"/>
                  </a:lnTo>
                  <a:lnTo>
                    <a:pt x="160" y="103"/>
                  </a:lnTo>
                  <a:lnTo>
                    <a:pt x="158" y="108"/>
                  </a:lnTo>
                  <a:lnTo>
                    <a:pt x="155" y="109"/>
                  </a:lnTo>
                  <a:lnTo>
                    <a:pt x="154" y="113"/>
                  </a:lnTo>
                  <a:lnTo>
                    <a:pt x="150" y="116"/>
                  </a:lnTo>
                  <a:lnTo>
                    <a:pt x="149" y="119"/>
                  </a:lnTo>
                  <a:lnTo>
                    <a:pt x="149" y="124"/>
                  </a:lnTo>
                  <a:lnTo>
                    <a:pt x="149" y="127"/>
                  </a:lnTo>
                  <a:lnTo>
                    <a:pt x="150" y="131"/>
                  </a:lnTo>
                  <a:lnTo>
                    <a:pt x="154" y="132"/>
                  </a:lnTo>
                  <a:lnTo>
                    <a:pt x="157" y="132"/>
                  </a:lnTo>
                  <a:lnTo>
                    <a:pt x="160" y="134"/>
                  </a:lnTo>
                  <a:lnTo>
                    <a:pt x="163" y="136"/>
                  </a:lnTo>
                  <a:lnTo>
                    <a:pt x="165" y="137"/>
                  </a:lnTo>
                  <a:lnTo>
                    <a:pt x="168" y="134"/>
                  </a:lnTo>
                  <a:lnTo>
                    <a:pt x="170" y="131"/>
                  </a:lnTo>
                  <a:lnTo>
                    <a:pt x="170" y="127"/>
                  </a:lnTo>
                  <a:lnTo>
                    <a:pt x="172" y="124"/>
                  </a:lnTo>
                  <a:lnTo>
                    <a:pt x="183" y="129"/>
                  </a:lnTo>
                  <a:lnTo>
                    <a:pt x="194" y="131"/>
                  </a:lnTo>
                  <a:lnTo>
                    <a:pt x="204" y="134"/>
                  </a:lnTo>
                  <a:lnTo>
                    <a:pt x="212" y="141"/>
                  </a:lnTo>
                  <a:lnTo>
                    <a:pt x="212" y="145"/>
                  </a:lnTo>
                  <a:lnTo>
                    <a:pt x="211" y="147"/>
                  </a:lnTo>
                  <a:lnTo>
                    <a:pt x="209" y="149"/>
                  </a:lnTo>
                  <a:lnTo>
                    <a:pt x="206" y="150"/>
                  </a:lnTo>
                  <a:lnTo>
                    <a:pt x="204" y="154"/>
                  </a:lnTo>
                  <a:lnTo>
                    <a:pt x="203" y="155"/>
                  </a:lnTo>
                  <a:lnTo>
                    <a:pt x="209" y="157"/>
                  </a:lnTo>
                  <a:lnTo>
                    <a:pt x="214" y="154"/>
                  </a:lnTo>
                  <a:lnTo>
                    <a:pt x="219" y="149"/>
                  </a:lnTo>
                  <a:lnTo>
                    <a:pt x="224" y="144"/>
                  </a:lnTo>
                  <a:lnTo>
                    <a:pt x="232" y="141"/>
                  </a:lnTo>
                  <a:lnTo>
                    <a:pt x="235" y="145"/>
                  </a:lnTo>
                  <a:lnTo>
                    <a:pt x="239" y="149"/>
                  </a:lnTo>
                  <a:lnTo>
                    <a:pt x="242" y="154"/>
                  </a:lnTo>
                  <a:lnTo>
                    <a:pt x="247" y="157"/>
                  </a:lnTo>
                  <a:lnTo>
                    <a:pt x="250" y="160"/>
                  </a:lnTo>
                  <a:lnTo>
                    <a:pt x="261" y="160"/>
                  </a:lnTo>
                  <a:lnTo>
                    <a:pt x="271" y="160"/>
                  </a:lnTo>
                  <a:lnTo>
                    <a:pt x="279" y="165"/>
                  </a:lnTo>
                  <a:lnTo>
                    <a:pt x="283" y="172"/>
                  </a:lnTo>
                  <a:lnTo>
                    <a:pt x="283" y="181"/>
                  </a:lnTo>
                  <a:lnTo>
                    <a:pt x="278" y="181"/>
                  </a:lnTo>
                  <a:lnTo>
                    <a:pt x="273" y="180"/>
                  </a:lnTo>
                  <a:lnTo>
                    <a:pt x="270" y="177"/>
                  </a:lnTo>
                  <a:lnTo>
                    <a:pt x="265" y="175"/>
                  </a:lnTo>
                  <a:lnTo>
                    <a:pt x="260" y="175"/>
                  </a:lnTo>
                  <a:lnTo>
                    <a:pt x="257" y="177"/>
                  </a:lnTo>
                  <a:lnTo>
                    <a:pt x="255" y="180"/>
                  </a:lnTo>
                  <a:lnTo>
                    <a:pt x="255" y="185"/>
                  </a:lnTo>
                  <a:lnTo>
                    <a:pt x="257" y="186"/>
                  </a:lnTo>
                  <a:lnTo>
                    <a:pt x="258" y="186"/>
                  </a:lnTo>
                  <a:lnTo>
                    <a:pt x="261" y="186"/>
                  </a:lnTo>
                  <a:lnTo>
                    <a:pt x="265" y="186"/>
                  </a:lnTo>
                  <a:lnTo>
                    <a:pt x="268" y="186"/>
                  </a:lnTo>
                  <a:lnTo>
                    <a:pt x="271" y="186"/>
                  </a:lnTo>
                  <a:lnTo>
                    <a:pt x="271" y="201"/>
                  </a:lnTo>
                  <a:lnTo>
                    <a:pt x="276" y="211"/>
                  </a:lnTo>
                  <a:lnTo>
                    <a:pt x="283" y="217"/>
                  </a:lnTo>
                  <a:lnTo>
                    <a:pt x="283" y="214"/>
                  </a:lnTo>
                  <a:lnTo>
                    <a:pt x="283" y="211"/>
                  </a:lnTo>
                  <a:lnTo>
                    <a:pt x="281" y="208"/>
                  </a:lnTo>
                  <a:lnTo>
                    <a:pt x="279" y="204"/>
                  </a:lnTo>
                  <a:lnTo>
                    <a:pt x="278" y="203"/>
                  </a:lnTo>
                  <a:lnTo>
                    <a:pt x="279" y="199"/>
                  </a:lnTo>
                  <a:lnTo>
                    <a:pt x="281" y="196"/>
                  </a:lnTo>
                  <a:lnTo>
                    <a:pt x="291" y="196"/>
                  </a:lnTo>
                  <a:lnTo>
                    <a:pt x="297" y="191"/>
                  </a:lnTo>
                  <a:lnTo>
                    <a:pt x="304" y="186"/>
                  </a:lnTo>
                  <a:lnTo>
                    <a:pt x="310" y="181"/>
                  </a:lnTo>
                  <a:lnTo>
                    <a:pt x="319" y="177"/>
                  </a:lnTo>
                  <a:lnTo>
                    <a:pt x="317" y="193"/>
                  </a:lnTo>
                  <a:lnTo>
                    <a:pt x="317" y="206"/>
                  </a:lnTo>
                  <a:lnTo>
                    <a:pt x="319" y="217"/>
                  </a:lnTo>
                  <a:lnTo>
                    <a:pt x="322" y="230"/>
                  </a:lnTo>
                  <a:lnTo>
                    <a:pt x="324" y="234"/>
                  </a:lnTo>
                  <a:lnTo>
                    <a:pt x="325" y="234"/>
                  </a:lnTo>
                  <a:lnTo>
                    <a:pt x="327" y="234"/>
                  </a:lnTo>
                  <a:lnTo>
                    <a:pt x="330" y="232"/>
                  </a:lnTo>
                  <a:lnTo>
                    <a:pt x="332" y="230"/>
                  </a:lnTo>
                  <a:lnTo>
                    <a:pt x="335" y="230"/>
                  </a:lnTo>
                  <a:lnTo>
                    <a:pt x="342" y="248"/>
                  </a:lnTo>
                  <a:lnTo>
                    <a:pt x="350" y="265"/>
                  </a:lnTo>
                  <a:lnTo>
                    <a:pt x="360" y="278"/>
                  </a:lnTo>
                  <a:lnTo>
                    <a:pt x="360" y="281"/>
                  </a:lnTo>
                  <a:lnTo>
                    <a:pt x="358" y="284"/>
                  </a:lnTo>
                  <a:lnTo>
                    <a:pt x="356" y="284"/>
                  </a:lnTo>
                  <a:lnTo>
                    <a:pt x="355" y="286"/>
                  </a:lnTo>
                  <a:lnTo>
                    <a:pt x="351" y="286"/>
                  </a:lnTo>
                  <a:lnTo>
                    <a:pt x="350" y="286"/>
                  </a:lnTo>
                  <a:lnTo>
                    <a:pt x="346" y="288"/>
                  </a:lnTo>
                  <a:lnTo>
                    <a:pt x="351" y="297"/>
                  </a:lnTo>
                  <a:lnTo>
                    <a:pt x="358" y="307"/>
                  </a:lnTo>
                  <a:lnTo>
                    <a:pt x="361" y="317"/>
                  </a:lnTo>
                  <a:lnTo>
                    <a:pt x="363" y="329"/>
                  </a:lnTo>
                  <a:lnTo>
                    <a:pt x="356" y="340"/>
                  </a:lnTo>
                  <a:lnTo>
                    <a:pt x="353" y="340"/>
                  </a:lnTo>
                  <a:lnTo>
                    <a:pt x="351" y="337"/>
                  </a:lnTo>
                  <a:lnTo>
                    <a:pt x="348" y="335"/>
                  </a:lnTo>
                  <a:lnTo>
                    <a:pt x="348" y="332"/>
                  </a:lnTo>
                  <a:lnTo>
                    <a:pt x="346" y="329"/>
                  </a:lnTo>
                  <a:lnTo>
                    <a:pt x="346" y="324"/>
                  </a:lnTo>
                  <a:lnTo>
                    <a:pt x="345" y="320"/>
                  </a:lnTo>
                  <a:lnTo>
                    <a:pt x="332" y="322"/>
                  </a:lnTo>
                  <a:lnTo>
                    <a:pt x="320" y="319"/>
                  </a:lnTo>
                  <a:lnTo>
                    <a:pt x="312" y="314"/>
                  </a:lnTo>
                  <a:lnTo>
                    <a:pt x="312" y="317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4" y="322"/>
                  </a:lnTo>
                  <a:lnTo>
                    <a:pt x="314" y="324"/>
                  </a:lnTo>
                  <a:lnTo>
                    <a:pt x="314" y="325"/>
                  </a:lnTo>
                  <a:lnTo>
                    <a:pt x="317" y="329"/>
                  </a:lnTo>
                  <a:lnTo>
                    <a:pt x="322" y="330"/>
                  </a:lnTo>
                  <a:lnTo>
                    <a:pt x="327" y="330"/>
                  </a:lnTo>
                  <a:lnTo>
                    <a:pt x="333" y="330"/>
                  </a:lnTo>
                  <a:lnTo>
                    <a:pt x="346" y="361"/>
                  </a:lnTo>
                  <a:lnTo>
                    <a:pt x="363" y="389"/>
                  </a:lnTo>
                  <a:lnTo>
                    <a:pt x="382" y="412"/>
                  </a:lnTo>
                  <a:lnTo>
                    <a:pt x="407" y="432"/>
                  </a:lnTo>
                  <a:lnTo>
                    <a:pt x="407" y="435"/>
                  </a:lnTo>
                  <a:lnTo>
                    <a:pt x="407" y="438"/>
                  </a:lnTo>
                  <a:lnTo>
                    <a:pt x="405" y="440"/>
                  </a:lnTo>
                  <a:lnTo>
                    <a:pt x="404" y="440"/>
                  </a:lnTo>
                  <a:lnTo>
                    <a:pt x="402" y="441"/>
                  </a:lnTo>
                  <a:lnTo>
                    <a:pt x="400" y="443"/>
                  </a:lnTo>
                  <a:lnTo>
                    <a:pt x="399" y="445"/>
                  </a:lnTo>
                  <a:lnTo>
                    <a:pt x="402" y="446"/>
                  </a:lnTo>
                  <a:lnTo>
                    <a:pt x="404" y="448"/>
                  </a:lnTo>
                  <a:lnTo>
                    <a:pt x="405" y="450"/>
                  </a:lnTo>
                  <a:lnTo>
                    <a:pt x="409" y="451"/>
                  </a:lnTo>
                  <a:lnTo>
                    <a:pt x="410" y="454"/>
                  </a:lnTo>
                  <a:lnTo>
                    <a:pt x="412" y="456"/>
                  </a:lnTo>
                  <a:lnTo>
                    <a:pt x="412" y="461"/>
                  </a:lnTo>
                  <a:lnTo>
                    <a:pt x="407" y="461"/>
                  </a:lnTo>
                  <a:lnTo>
                    <a:pt x="404" y="463"/>
                  </a:lnTo>
                  <a:lnTo>
                    <a:pt x="400" y="463"/>
                  </a:lnTo>
                  <a:lnTo>
                    <a:pt x="394" y="463"/>
                  </a:lnTo>
                  <a:lnTo>
                    <a:pt x="394" y="466"/>
                  </a:lnTo>
                  <a:lnTo>
                    <a:pt x="395" y="469"/>
                  </a:lnTo>
                  <a:lnTo>
                    <a:pt x="395" y="471"/>
                  </a:lnTo>
                  <a:lnTo>
                    <a:pt x="397" y="474"/>
                  </a:lnTo>
                  <a:lnTo>
                    <a:pt x="397" y="476"/>
                  </a:lnTo>
                  <a:lnTo>
                    <a:pt x="397" y="479"/>
                  </a:lnTo>
                  <a:lnTo>
                    <a:pt x="394" y="479"/>
                  </a:lnTo>
                  <a:lnTo>
                    <a:pt x="391" y="477"/>
                  </a:lnTo>
                  <a:lnTo>
                    <a:pt x="389" y="476"/>
                  </a:lnTo>
                  <a:lnTo>
                    <a:pt x="386" y="476"/>
                  </a:lnTo>
                  <a:lnTo>
                    <a:pt x="382" y="476"/>
                  </a:lnTo>
                  <a:lnTo>
                    <a:pt x="387" y="485"/>
                  </a:lnTo>
                  <a:lnTo>
                    <a:pt x="391" y="497"/>
                  </a:lnTo>
                  <a:lnTo>
                    <a:pt x="394" y="508"/>
                  </a:lnTo>
                  <a:lnTo>
                    <a:pt x="399" y="507"/>
                  </a:lnTo>
                  <a:lnTo>
                    <a:pt x="402" y="505"/>
                  </a:lnTo>
                  <a:lnTo>
                    <a:pt x="405" y="503"/>
                  </a:lnTo>
                  <a:lnTo>
                    <a:pt x="407" y="502"/>
                  </a:lnTo>
                  <a:lnTo>
                    <a:pt x="410" y="502"/>
                  </a:lnTo>
                  <a:lnTo>
                    <a:pt x="413" y="503"/>
                  </a:lnTo>
                  <a:lnTo>
                    <a:pt x="410" y="510"/>
                  </a:lnTo>
                  <a:lnTo>
                    <a:pt x="405" y="517"/>
                  </a:lnTo>
                  <a:lnTo>
                    <a:pt x="400" y="520"/>
                  </a:lnTo>
                  <a:lnTo>
                    <a:pt x="394" y="525"/>
                  </a:lnTo>
                  <a:lnTo>
                    <a:pt x="387" y="530"/>
                  </a:lnTo>
                  <a:lnTo>
                    <a:pt x="391" y="531"/>
                  </a:lnTo>
                  <a:lnTo>
                    <a:pt x="392" y="536"/>
                  </a:lnTo>
                  <a:lnTo>
                    <a:pt x="392" y="539"/>
                  </a:lnTo>
                  <a:lnTo>
                    <a:pt x="392" y="544"/>
                  </a:lnTo>
                  <a:lnTo>
                    <a:pt x="391" y="549"/>
                  </a:lnTo>
                  <a:lnTo>
                    <a:pt x="391" y="553"/>
                  </a:lnTo>
                  <a:lnTo>
                    <a:pt x="386" y="554"/>
                  </a:lnTo>
                  <a:lnTo>
                    <a:pt x="382" y="554"/>
                  </a:lnTo>
                  <a:lnTo>
                    <a:pt x="379" y="554"/>
                  </a:lnTo>
                  <a:lnTo>
                    <a:pt x="374" y="554"/>
                  </a:lnTo>
                  <a:lnTo>
                    <a:pt x="371" y="556"/>
                  </a:lnTo>
                  <a:lnTo>
                    <a:pt x="369" y="557"/>
                  </a:lnTo>
                  <a:lnTo>
                    <a:pt x="366" y="561"/>
                  </a:lnTo>
                  <a:lnTo>
                    <a:pt x="374" y="566"/>
                  </a:lnTo>
                  <a:lnTo>
                    <a:pt x="384" y="567"/>
                  </a:lnTo>
                  <a:lnTo>
                    <a:pt x="397" y="569"/>
                  </a:lnTo>
                  <a:lnTo>
                    <a:pt x="409" y="569"/>
                  </a:lnTo>
                  <a:lnTo>
                    <a:pt x="418" y="574"/>
                  </a:lnTo>
                  <a:lnTo>
                    <a:pt x="425" y="584"/>
                  </a:lnTo>
                  <a:lnTo>
                    <a:pt x="428" y="584"/>
                  </a:lnTo>
                  <a:lnTo>
                    <a:pt x="431" y="582"/>
                  </a:lnTo>
                  <a:lnTo>
                    <a:pt x="435" y="580"/>
                  </a:lnTo>
                  <a:lnTo>
                    <a:pt x="438" y="577"/>
                  </a:lnTo>
                  <a:lnTo>
                    <a:pt x="440" y="575"/>
                  </a:lnTo>
                  <a:lnTo>
                    <a:pt x="443" y="575"/>
                  </a:lnTo>
                  <a:lnTo>
                    <a:pt x="444" y="577"/>
                  </a:lnTo>
                  <a:lnTo>
                    <a:pt x="446" y="577"/>
                  </a:lnTo>
                  <a:lnTo>
                    <a:pt x="448" y="577"/>
                  </a:lnTo>
                  <a:lnTo>
                    <a:pt x="449" y="579"/>
                  </a:lnTo>
                  <a:lnTo>
                    <a:pt x="449" y="580"/>
                  </a:lnTo>
                  <a:lnTo>
                    <a:pt x="449" y="584"/>
                  </a:lnTo>
                  <a:lnTo>
                    <a:pt x="449" y="587"/>
                  </a:lnTo>
                  <a:lnTo>
                    <a:pt x="449" y="588"/>
                  </a:lnTo>
                  <a:lnTo>
                    <a:pt x="471" y="588"/>
                  </a:lnTo>
                  <a:lnTo>
                    <a:pt x="477" y="602"/>
                  </a:lnTo>
                  <a:lnTo>
                    <a:pt x="482" y="616"/>
                  </a:lnTo>
                  <a:lnTo>
                    <a:pt x="485" y="631"/>
                  </a:lnTo>
                  <a:lnTo>
                    <a:pt x="492" y="646"/>
                  </a:lnTo>
                  <a:lnTo>
                    <a:pt x="507" y="647"/>
                  </a:lnTo>
                  <a:lnTo>
                    <a:pt x="521" y="649"/>
                  </a:lnTo>
                  <a:lnTo>
                    <a:pt x="531" y="654"/>
                  </a:lnTo>
                  <a:lnTo>
                    <a:pt x="521" y="629"/>
                  </a:lnTo>
                  <a:lnTo>
                    <a:pt x="515" y="600"/>
                  </a:lnTo>
                  <a:lnTo>
                    <a:pt x="512" y="571"/>
                  </a:lnTo>
                  <a:lnTo>
                    <a:pt x="508" y="543"/>
                  </a:lnTo>
                  <a:lnTo>
                    <a:pt x="505" y="518"/>
                  </a:lnTo>
                  <a:lnTo>
                    <a:pt x="503" y="512"/>
                  </a:lnTo>
                  <a:lnTo>
                    <a:pt x="498" y="507"/>
                  </a:lnTo>
                  <a:lnTo>
                    <a:pt x="494" y="502"/>
                  </a:lnTo>
                  <a:lnTo>
                    <a:pt x="492" y="495"/>
                  </a:lnTo>
                  <a:lnTo>
                    <a:pt x="492" y="487"/>
                  </a:lnTo>
                  <a:lnTo>
                    <a:pt x="503" y="487"/>
                  </a:lnTo>
                  <a:lnTo>
                    <a:pt x="513" y="492"/>
                  </a:lnTo>
                  <a:lnTo>
                    <a:pt x="521" y="497"/>
                  </a:lnTo>
                  <a:lnTo>
                    <a:pt x="531" y="499"/>
                  </a:lnTo>
                  <a:lnTo>
                    <a:pt x="536" y="517"/>
                  </a:lnTo>
                  <a:lnTo>
                    <a:pt x="543" y="531"/>
                  </a:lnTo>
                  <a:lnTo>
                    <a:pt x="551" y="546"/>
                  </a:lnTo>
                  <a:lnTo>
                    <a:pt x="561" y="541"/>
                  </a:lnTo>
                  <a:lnTo>
                    <a:pt x="572" y="536"/>
                  </a:lnTo>
                  <a:lnTo>
                    <a:pt x="582" y="536"/>
                  </a:lnTo>
                  <a:lnTo>
                    <a:pt x="577" y="553"/>
                  </a:lnTo>
                  <a:lnTo>
                    <a:pt x="569" y="564"/>
                  </a:lnTo>
                  <a:lnTo>
                    <a:pt x="557" y="574"/>
                  </a:lnTo>
                  <a:lnTo>
                    <a:pt x="561" y="575"/>
                  </a:lnTo>
                  <a:lnTo>
                    <a:pt x="562" y="575"/>
                  </a:lnTo>
                  <a:lnTo>
                    <a:pt x="565" y="575"/>
                  </a:lnTo>
                  <a:lnTo>
                    <a:pt x="567" y="572"/>
                  </a:lnTo>
                  <a:lnTo>
                    <a:pt x="570" y="571"/>
                  </a:lnTo>
                  <a:lnTo>
                    <a:pt x="572" y="569"/>
                  </a:lnTo>
                  <a:lnTo>
                    <a:pt x="574" y="567"/>
                  </a:lnTo>
                  <a:lnTo>
                    <a:pt x="580" y="571"/>
                  </a:lnTo>
                  <a:lnTo>
                    <a:pt x="585" y="574"/>
                  </a:lnTo>
                  <a:lnTo>
                    <a:pt x="588" y="579"/>
                  </a:lnTo>
                  <a:lnTo>
                    <a:pt x="593" y="584"/>
                  </a:lnTo>
                  <a:lnTo>
                    <a:pt x="595" y="588"/>
                  </a:lnTo>
                  <a:lnTo>
                    <a:pt x="590" y="602"/>
                  </a:lnTo>
                  <a:lnTo>
                    <a:pt x="590" y="615"/>
                  </a:lnTo>
                  <a:lnTo>
                    <a:pt x="593" y="628"/>
                  </a:lnTo>
                  <a:lnTo>
                    <a:pt x="593" y="639"/>
                  </a:lnTo>
                  <a:lnTo>
                    <a:pt x="588" y="651"/>
                  </a:lnTo>
                  <a:lnTo>
                    <a:pt x="600" y="660"/>
                  </a:lnTo>
                  <a:lnTo>
                    <a:pt x="605" y="674"/>
                  </a:lnTo>
                  <a:lnTo>
                    <a:pt x="606" y="688"/>
                  </a:lnTo>
                  <a:lnTo>
                    <a:pt x="605" y="703"/>
                  </a:lnTo>
                  <a:lnTo>
                    <a:pt x="601" y="719"/>
                  </a:lnTo>
                  <a:lnTo>
                    <a:pt x="601" y="734"/>
                  </a:lnTo>
                  <a:lnTo>
                    <a:pt x="605" y="747"/>
                  </a:lnTo>
                  <a:lnTo>
                    <a:pt x="616" y="752"/>
                  </a:lnTo>
                  <a:lnTo>
                    <a:pt x="624" y="757"/>
                  </a:lnTo>
                  <a:lnTo>
                    <a:pt x="636" y="762"/>
                  </a:lnTo>
                  <a:lnTo>
                    <a:pt x="637" y="760"/>
                  </a:lnTo>
                  <a:lnTo>
                    <a:pt x="637" y="759"/>
                  </a:lnTo>
                  <a:lnTo>
                    <a:pt x="637" y="757"/>
                  </a:lnTo>
                  <a:lnTo>
                    <a:pt x="636" y="755"/>
                  </a:lnTo>
                  <a:lnTo>
                    <a:pt x="636" y="754"/>
                  </a:lnTo>
                  <a:lnTo>
                    <a:pt x="636" y="750"/>
                  </a:lnTo>
                  <a:lnTo>
                    <a:pt x="637" y="749"/>
                  </a:lnTo>
                  <a:lnTo>
                    <a:pt x="652" y="755"/>
                  </a:lnTo>
                  <a:lnTo>
                    <a:pt x="664" y="763"/>
                  </a:lnTo>
                  <a:lnTo>
                    <a:pt x="675" y="773"/>
                  </a:lnTo>
                  <a:lnTo>
                    <a:pt x="685" y="783"/>
                  </a:lnTo>
                  <a:lnTo>
                    <a:pt x="699" y="783"/>
                  </a:lnTo>
                  <a:lnTo>
                    <a:pt x="717" y="796"/>
                  </a:lnTo>
                  <a:lnTo>
                    <a:pt x="739" y="804"/>
                  </a:lnTo>
                  <a:lnTo>
                    <a:pt x="762" y="811"/>
                  </a:lnTo>
                  <a:lnTo>
                    <a:pt x="784" y="819"/>
                  </a:lnTo>
                  <a:lnTo>
                    <a:pt x="806" y="827"/>
                  </a:lnTo>
                  <a:lnTo>
                    <a:pt x="807" y="830"/>
                  </a:lnTo>
                  <a:lnTo>
                    <a:pt x="806" y="834"/>
                  </a:lnTo>
                  <a:lnTo>
                    <a:pt x="804" y="837"/>
                  </a:lnTo>
                  <a:lnTo>
                    <a:pt x="802" y="839"/>
                  </a:lnTo>
                  <a:lnTo>
                    <a:pt x="802" y="840"/>
                  </a:lnTo>
                  <a:lnTo>
                    <a:pt x="802" y="842"/>
                  </a:lnTo>
                  <a:lnTo>
                    <a:pt x="804" y="844"/>
                  </a:lnTo>
                  <a:lnTo>
                    <a:pt x="807" y="845"/>
                  </a:lnTo>
                  <a:lnTo>
                    <a:pt x="811" y="844"/>
                  </a:lnTo>
                  <a:lnTo>
                    <a:pt x="814" y="842"/>
                  </a:lnTo>
                  <a:lnTo>
                    <a:pt x="816" y="840"/>
                  </a:lnTo>
                  <a:lnTo>
                    <a:pt x="817" y="839"/>
                  </a:lnTo>
                  <a:lnTo>
                    <a:pt x="819" y="837"/>
                  </a:lnTo>
                  <a:lnTo>
                    <a:pt x="822" y="835"/>
                  </a:lnTo>
                  <a:lnTo>
                    <a:pt x="825" y="834"/>
                  </a:lnTo>
                  <a:lnTo>
                    <a:pt x="829" y="834"/>
                  </a:lnTo>
                  <a:lnTo>
                    <a:pt x="830" y="835"/>
                  </a:lnTo>
                  <a:lnTo>
                    <a:pt x="832" y="837"/>
                  </a:lnTo>
                  <a:lnTo>
                    <a:pt x="832" y="839"/>
                  </a:lnTo>
                  <a:lnTo>
                    <a:pt x="834" y="840"/>
                  </a:lnTo>
                  <a:lnTo>
                    <a:pt x="837" y="842"/>
                  </a:lnTo>
                  <a:lnTo>
                    <a:pt x="838" y="842"/>
                  </a:lnTo>
                  <a:lnTo>
                    <a:pt x="855" y="837"/>
                  </a:lnTo>
                  <a:lnTo>
                    <a:pt x="868" y="827"/>
                  </a:lnTo>
                  <a:lnTo>
                    <a:pt x="876" y="814"/>
                  </a:lnTo>
                  <a:lnTo>
                    <a:pt x="886" y="801"/>
                  </a:lnTo>
                  <a:lnTo>
                    <a:pt x="894" y="788"/>
                  </a:lnTo>
                  <a:lnTo>
                    <a:pt x="905" y="778"/>
                  </a:lnTo>
                  <a:lnTo>
                    <a:pt x="919" y="772"/>
                  </a:lnTo>
                  <a:lnTo>
                    <a:pt x="932" y="768"/>
                  </a:lnTo>
                  <a:lnTo>
                    <a:pt x="945" y="765"/>
                  </a:lnTo>
                  <a:lnTo>
                    <a:pt x="956" y="760"/>
                  </a:lnTo>
                  <a:lnTo>
                    <a:pt x="968" y="749"/>
                  </a:lnTo>
                  <a:lnTo>
                    <a:pt x="977" y="750"/>
                  </a:lnTo>
                  <a:lnTo>
                    <a:pt x="990" y="750"/>
                  </a:lnTo>
                  <a:lnTo>
                    <a:pt x="1002" y="750"/>
                  </a:lnTo>
                  <a:lnTo>
                    <a:pt x="1013" y="750"/>
                  </a:lnTo>
                  <a:lnTo>
                    <a:pt x="1023" y="754"/>
                  </a:lnTo>
                  <a:lnTo>
                    <a:pt x="1030" y="760"/>
                  </a:lnTo>
                  <a:lnTo>
                    <a:pt x="1033" y="770"/>
                  </a:lnTo>
                  <a:lnTo>
                    <a:pt x="1038" y="770"/>
                  </a:lnTo>
                  <a:lnTo>
                    <a:pt x="1043" y="770"/>
                  </a:lnTo>
                  <a:lnTo>
                    <a:pt x="1048" y="772"/>
                  </a:lnTo>
                  <a:lnTo>
                    <a:pt x="1053" y="772"/>
                  </a:lnTo>
                  <a:lnTo>
                    <a:pt x="1057" y="773"/>
                  </a:lnTo>
                  <a:lnTo>
                    <a:pt x="1059" y="790"/>
                  </a:lnTo>
                  <a:lnTo>
                    <a:pt x="1056" y="806"/>
                  </a:lnTo>
                  <a:lnTo>
                    <a:pt x="1048" y="821"/>
                  </a:lnTo>
                  <a:lnTo>
                    <a:pt x="1038" y="837"/>
                  </a:lnTo>
                  <a:lnTo>
                    <a:pt x="1030" y="855"/>
                  </a:lnTo>
                  <a:lnTo>
                    <a:pt x="1026" y="871"/>
                  </a:lnTo>
                  <a:lnTo>
                    <a:pt x="1028" y="891"/>
                  </a:lnTo>
                  <a:lnTo>
                    <a:pt x="1028" y="894"/>
                  </a:lnTo>
                  <a:lnTo>
                    <a:pt x="1026" y="897"/>
                  </a:lnTo>
                  <a:lnTo>
                    <a:pt x="1025" y="899"/>
                  </a:lnTo>
                  <a:lnTo>
                    <a:pt x="1021" y="901"/>
                  </a:lnTo>
                  <a:lnTo>
                    <a:pt x="1020" y="902"/>
                  </a:lnTo>
                  <a:lnTo>
                    <a:pt x="1018" y="906"/>
                  </a:lnTo>
                  <a:lnTo>
                    <a:pt x="1021" y="922"/>
                  </a:lnTo>
                  <a:lnTo>
                    <a:pt x="1021" y="938"/>
                  </a:lnTo>
                  <a:lnTo>
                    <a:pt x="1018" y="956"/>
                  </a:lnTo>
                  <a:lnTo>
                    <a:pt x="1013" y="973"/>
                  </a:lnTo>
                  <a:lnTo>
                    <a:pt x="1004" y="986"/>
                  </a:lnTo>
                  <a:lnTo>
                    <a:pt x="990" y="996"/>
                  </a:lnTo>
                  <a:lnTo>
                    <a:pt x="974" y="1000"/>
                  </a:lnTo>
                  <a:lnTo>
                    <a:pt x="971" y="1002"/>
                  </a:lnTo>
                  <a:lnTo>
                    <a:pt x="969" y="1004"/>
                  </a:lnTo>
                  <a:lnTo>
                    <a:pt x="968" y="1007"/>
                  </a:lnTo>
                  <a:lnTo>
                    <a:pt x="966" y="1012"/>
                  </a:lnTo>
                  <a:lnTo>
                    <a:pt x="966" y="1015"/>
                  </a:lnTo>
                  <a:lnTo>
                    <a:pt x="964" y="1018"/>
                  </a:lnTo>
                  <a:lnTo>
                    <a:pt x="963" y="1022"/>
                  </a:lnTo>
                  <a:lnTo>
                    <a:pt x="958" y="1022"/>
                  </a:lnTo>
                  <a:lnTo>
                    <a:pt x="956" y="1020"/>
                  </a:lnTo>
                  <a:lnTo>
                    <a:pt x="953" y="1018"/>
                  </a:lnTo>
                  <a:lnTo>
                    <a:pt x="951" y="1017"/>
                  </a:lnTo>
                  <a:lnTo>
                    <a:pt x="950" y="1015"/>
                  </a:lnTo>
                  <a:lnTo>
                    <a:pt x="948" y="1014"/>
                  </a:lnTo>
                  <a:lnTo>
                    <a:pt x="946" y="1012"/>
                  </a:lnTo>
                  <a:lnTo>
                    <a:pt x="950" y="1022"/>
                  </a:lnTo>
                  <a:lnTo>
                    <a:pt x="948" y="1033"/>
                  </a:lnTo>
                  <a:lnTo>
                    <a:pt x="943" y="1043"/>
                  </a:lnTo>
                  <a:lnTo>
                    <a:pt x="938" y="1054"/>
                  </a:lnTo>
                  <a:lnTo>
                    <a:pt x="936" y="1066"/>
                  </a:lnTo>
                  <a:lnTo>
                    <a:pt x="940" y="1081"/>
                  </a:lnTo>
                  <a:lnTo>
                    <a:pt x="946" y="1092"/>
                  </a:lnTo>
                  <a:lnTo>
                    <a:pt x="950" y="1103"/>
                  </a:lnTo>
                  <a:lnTo>
                    <a:pt x="946" y="1113"/>
                  </a:lnTo>
                  <a:lnTo>
                    <a:pt x="940" y="1123"/>
                  </a:lnTo>
                  <a:lnTo>
                    <a:pt x="932" y="1133"/>
                  </a:lnTo>
                  <a:lnTo>
                    <a:pt x="925" y="1143"/>
                  </a:lnTo>
                  <a:lnTo>
                    <a:pt x="922" y="1131"/>
                  </a:lnTo>
                  <a:lnTo>
                    <a:pt x="919" y="1120"/>
                  </a:lnTo>
                  <a:lnTo>
                    <a:pt x="917" y="1108"/>
                  </a:lnTo>
                  <a:lnTo>
                    <a:pt x="922" y="1099"/>
                  </a:lnTo>
                  <a:lnTo>
                    <a:pt x="899" y="1094"/>
                  </a:lnTo>
                  <a:lnTo>
                    <a:pt x="874" y="1090"/>
                  </a:lnTo>
                  <a:lnTo>
                    <a:pt x="850" y="1092"/>
                  </a:lnTo>
                  <a:lnTo>
                    <a:pt x="827" y="1097"/>
                  </a:lnTo>
                  <a:lnTo>
                    <a:pt x="806" y="1105"/>
                  </a:lnTo>
                  <a:lnTo>
                    <a:pt x="788" y="1117"/>
                  </a:lnTo>
                  <a:lnTo>
                    <a:pt x="773" y="1131"/>
                  </a:lnTo>
                  <a:lnTo>
                    <a:pt x="762" y="1151"/>
                  </a:lnTo>
                  <a:lnTo>
                    <a:pt x="757" y="1175"/>
                  </a:lnTo>
                  <a:lnTo>
                    <a:pt x="758" y="1203"/>
                  </a:lnTo>
                  <a:lnTo>
                    <a:pt x="765" y="1205"/>
                  </a:lnTo>
                  <a:lnTo>
                    <a:pt x="773" y="1206"/>
                  </a:lnTo>
                  <a:lnTo>
                    <a:pt x="781" y="1206"/>
                  </a:lnTo>
                  <a:lnTo>
                    <a:pt x="788" y="1210"/>
                  </a:lnTo>
                  <a:lnTo>
                    <a:pt x="773" y="1233"/>
                  </a:lnTo>
                  <a:lnTo>
                    <a:pt x="763" y="1256"/>
                  </a:lnTo>
                  <a:lnTo>
                    <a:pt x="755" y="1280"/>
                  </a:lnTo>
                  <a:lnTo>
                    <a:pt x="749" y="1308"/>
                  </a:lnTo>
                  <a:lnTo>
                    <a:pt x="747" y="1321"/>
                  </a:lnTo>
                  <a:lnTo>
                    <a:pt x="744" y="1329"/>
                  </a:lnTo>
                  <a:lnTo>
                    <a:pt x="739" y="1334"/>
                  </a:lnTo>
                  <a:lnTo>
                    <a:pt x="732" y="1339"/>
                  </a:lnTo>
                  <a:lnTo>
                    <a:pt x="724" y="1347"/>
                  </a:lnTo>
                  <a:lnTo>
                    <a:pt x="713" y="1365"/>
                  </a:lnTo>
                  <a:lnTo>
                    <a:pt x="703" y="1383"/>
                  </a:lnTo>
                  <a:lnTo>
                    <a:pt x="696" y="1403"/>
                  </a:lnTo>
                  <a:lnTo>
                    <a:pt x="688" y="1419"/>
                  </a:lnTo>
                  <a:lnTo>
                    <a:pt x="677" y="1419"/>
                  </a:lnTo>
                  <a:lnTo>
                    <a:pt x="652" y="1450"/>
                  </a:lnTo>
                  <a:lnTo>
                    <a:pt x="629" y="1483"/>
                  </a:lnTo>
                  <a:lnTo>
                    <a:pt x="610" y="1519"/>
                  </a:lnTo>
                  <a:lnTo>
                    <a:pt x="588" y="1556"/>
                  </a:lnTo>
                  <a:lnTo>
                    <a:pt x="580" y="1573"/>
                  </a:lnTo>
                  <a:lnTo>
                    <a:pt x="570" y="1589"/>
                  </a:lnTo>
                  <a:lnTo>
                    <a:pt x="561" y="1600"/>
                  </a:lnTo>
                  <a:lnTo>
                    <a:pt x="541" y="1612"/>
                  </a:lnTo>
                  <a:lnTo>
                    <a:pt x="520" y="1622"/>
                  </a:lnTo>
                  <a:lnTo>
                    <a:pt x="498" y="1632"/>
                  </a:lnTo>
                  <a:lnTo>
                    <a:pt x="485" y="1641"/>
                  </a:lnTo>
                  <a:lnTo>
                    <a:pt x="472" y="1651"/>
                  </a:lnTo>
                  <a:lnTo>
                    <a:pt x="459" y="1659"/>
                  </a:lnTo>
                  <a:lnTo>
                    <a:pt x="441" y="1664"/>
                  </a:lnTo>
                  <a:lnTo>
                    <a:pt x="436" y="1653"/>
                  </a:lnTo>
                  <a:lnTo>
                    <a:pt x="433" y="1638"/>
                  </a:lnTo>
                  <a:lnTo>
                    <a:pt x="431" y="1623"/>
                  </a:lnTo>
                  <a:lnTo>
                    <a:pt x="430" y="1609"/>
                  </a:lnTo>
                  <a:lnTo>
                    <a:pt x="417" y="1604"/>
                  </a:lnTo>
                  <a:lnTo>
                    <a:pt x="404" y="1604"/>
                  </a:lnTo>
                  <a:lnTo>
                    <a:pt x="392" y="1609"/>
                  </a:lnTo>
                  <a:lnTo>
                    <a:pt x="381" y="1612"/>
                  </a:lnTo>
                  <a:lnTo>
                    <a:pt x="377" y="1599"/>
                  </a:lnTo>
                  <a:lnTo>
                    <a:pt x="377" y="1584"/>
                  </a:lnTo>
                  <a:lnTo>
                    <a:pt x="376" y="1569"/>
                  </a:lnTo>
                  <a:lnTo>
                    <a:pt x="371" y="1576"/>
                  </a:lnTo>
                  <a:lnTo>
                    <a:pt x="369" y="1584"/>
                  </a:lnTo>
                  <a:lnTo>
                    <a:pt x="368" y="1594"/>
                  </a:lnTo>
                  <a:lnTo>
                    <a:pt x="364" y="1600"/>
                  </a:lnTo>
                  <a:lnTo>
                    <a:pt x="348" y="1599"/>
                  </a:lnTo>
                  <a:lnTo>
                    <a:pt x="335" y="1596"/>
                  </a:lnTo>
                  <a:lnTo>
                    <a:pt x="335" y="1584"/>
                  </a:lnTo>
                  <a:lnTo>
                    <a:pt x="338" y="1574"/>
                  </a:lnTo>
                  <a:lnTo>
                    <a:pt x="343" y="1563"/>
                  </a:lnTo>
                  <a:lnTo>
                    <a:pt x="368" y="1543"/>
                  </a:lnTo>
                  <a:lnTo>
                    <a:pt x="387" y="1519"/>
                  </a:lnTo>
                  <a:lnTo>
                    <a:pt x="405" y="1489"/>
                  </a:lnTo>
                  <a:lnTo>
                    <a:pt x="418" y="1457"/>
                  </a:lnTo>
                  <a:lnTo>
                    <a:pt x="430" y="1424"/>
                  </a:lnTo>
                  <a:lnTo>
                    <a:pt x="436" y="1408"/>
                  </a:lnTo>
                  <a:lnTo>
                    <a:pt x="444" y="1393"/>
                  </a:lnTo>
                  <a:lnTo>
                    <a:pt x="449" y="1378"/>
                  </a:lnTo>
                  <a:lnTo>
                    <a:pt x="448" y="1355"/>
                  </a:lnTo>
                  <a:lnTo>
                    <a:pt x="443" y="1329"/>
                  </a:lnTo>
                  <a:lnTo>
                    <a:pt x="431" y="1306"/>
                  </a:lnTo>
                  <a:lnTo>
                    <a:pt x="420" y="1285"/>
                  </a:lnTo>
                  <a:lnTo>
                    <a:pt x="407" y="1270"/>
                  </a:lnTo>
                  <a:lnTo>
                    <a:pt x="391" y="1260"/>
                  </a:lnTo>
                  <a:lnTo>
                    <a:pt x="371" y="1254"/>
                  </a:lnTo>
                  <a:lnTo>
                    <a:pt x="351" y="1249"/>
                  </a:lnTo>
                  <a:lnTo>
                    <a:pt x="332" y="1244"/>
                  </a:lnTo>
                  <a:lnTo>
                    <a:pt x="317" y="1234"/>
                  </a:lnTo>
                  <a:lnTo>
                    <a:pt x="306" y="1221"/>
                  </a:lnTo>
                  <a:lnTo>
                    <a:pt x="296" y="1210"/>
                  </a:lnTo>
                  <a:lnTo>
                    <a:pt x="286" y="1198"/>
                  </a:lnTo>
                  <a:lnTo>
                    <a:pt x="268" y="1189"/>
                  </a:lnTo>
                  <a:lnTo>
                    <a:pt x="248" y="1184"/>
                  </a:lnTo>
                  <a:lnTo>
                    <a:pt x="229" y="1179"/>
                  </a:lnTo>
                  <a:lnTo>
                    <a:pt x="211" y="1171"/>
                  </a:lnTo>
                  <a:lnTo>
                    <a:pt x="203" y="1162"/>
                  </a:lnTo>
                  <a:lnTo>
                    <a:pt x="196" y="1149"/>
                  </a:lnTo>
                  <a:lnTo>
                    <a:pt x="191" y="1135"/>
                  </a:lnTo>
                  <a:lnTo>
                    <a:pt x="188" y="1120"/>
                  </a:lnTo>
                  <a:lnTo>
                    <a:pt x="190" y="1107"/>
                  </a:lnTo>
                  <a:lnTo>
                    <a:pt x="194" y="1097"/>
                  </a:lnTo>
                  <a:lnTo>
                    <a:pt x="207" y="1086"/>
                  </a:lnTo>
                  <a:lnTo>
                    <a:pt x="224" y="1074"/>
                  </a:lnTo>
                  <a:lnTo>
                    <a:pt x="243" y="1064"/>
                  </a:lnTo>
                  <a:lnTo>
                    <a:pt x="263" y="1056"/>
                  </a:lnTo>
                  <a:lnTo>
                    <a:pt x="281" y="1053"/>
                  </a:lnTo>
                  <a:lnTo>
                    <a:pt x="286" y="1053"/>
                  </a:lnTo>
                  <a:lnTo>
                    <a:pt x="291" y="1053"/>
                  </a:lnTo>
                  <a:lnTo>
                    <a:pt x="296" y="1054"/>
                  </a:lnTo>
                  <a:lnTo>
                    <a:pt x="301" y="1054"/>
                  </a:lnTo>
                  <a:lnTo>
                    <a:pt x="315" y="1048"/>
                  </a:lnTo>
                  <a:lnTo>
                    <a:pt x="327" y="1035"/>
                  </a:lnTo>
                  <a:lnTo>
                    <a:pt x="338" y="1017"/>
                  </a:lnTo>
                  <a:lnTo>
                    <a:pt x="345" y="997"/>
                  </a:lnTo>
                  <a:lnTo>
                    <a:pt x="350" y="976"/>
                  </a:lnTo>
                  <a:lnTo>
                    <a:pt x="350" y="955"/>
                  </a:lnTo>
                  <a:lnTo>
                    <a:pt x="350" y="933"/>
                  </a:lnTo>
                  <a:lnTo>
                    <a:pt x="355" y="914"/>
                  </a:lnTo>
                  <a:lnTo>
                    <a:pt x="361" y="894"/>
                  </a:lnTo>
                  <a:lnTo>
                    <a:pt x="369" y="876"/>
                  </a:lnTo>
                  <a:lnTo>
                    <a:pt x="373" y="855"/>
                  </a:lnTo>
                  <a:lnTo>
                    <a:pt x="377" y="855"/>
                  </a:lnTo>
                  <a:lnTo>
                    <a:pt x="381" y="857"/>
                  </a:lnTo>
                  <a:lnTo>
                    <a:pt x="382" y="858"/>
                  </a:lnTo>
                  <a:lnTo>
                    <a:pt x="384" y="860"/>
                  </a:lnTo>
                  <a:lnTo>
                    <a:pt x="387" y="860"/>
                  </a:lnTo>
                  <a:lnTo>
                    <a:pt x="389" y="860"/>
                  </a:lnTo>
                  <a:lnTo>
                    <a:pt x="391" y="858"/>
                  </a:lnTo>
                  <a:lnTo>
                    <a:pt x="391" y="857"/>
                  </a:lnTo>
                  <a:lnTo>
                    <a:pt x="391" y="853"/>
                  </a:lnTo>
                  <a:lnTo>
                    <a:pt x="391" y="852"/>
                  </a:lnTo>
                  <a:lnTo>
                    <a:pt x="392" y="852"/>
                  </a:lnTo>
                  <a:lnTo>
                    <a:pt x="394" y="852"/>
                  </a:lnTo>
                  <a:lnTo>
                    <a:pt x="394" y="850"/>
                  </a:lnTo>
                  <a:lnTo>
                    <a:pt x="392" y="850"/>
                  </a:lnTo>
                  <a:lnTo>
                    <a:pt x="389" y="852"/>
                  </a:lnTo>
                  <a:lnTo>
                    <a:pt x="387" y="852"/>
                  </a:lnTo>
                  <a:lnTo>
                    <a:pt x="384" y="853"/>
                  </a:lnTo>
                  <a:lnTo>
                    <a:pt x="381" y="853"/>
                  </a:lnTo>
                  <a:lnTo>
                    <a:pt x="377" y="853"/>
                  </a:lnTo>
                  <a:lnTo>
                    <a:pt x="376" y="852"/>
                  </a:lnTo>
                  <a:lnTo>
                    <a:pt x="377" y="845"/>
                  </a:lnTo>
                  <a:lnTo>
                    <a:pt x="379" y="842"/>
                  </a:lnTo>
                  <a:lnTo>
                    <a:pt x="382" y="839"/>
                  </a:lnTo>
                  <a:lnTo>
                    <a:pt x="387" y="835"/>
                  </a:lnTo>
                  <a:lnTo>
                    <a:pt x="391" y="832"/>
                  </a:lnTo>
                  <a:lnTo>
                    <a:pt x="394" y="829"/>
                  </a:lnTo>
                  <a:lnTo>
                    <a:pt x="397" y="826"/>
                  </a:lnTo>
                  <a:lnTo>
                    <a:pt x="392" y="826"/>
                  </a:lnTo>
                  <a:lnTo>
                    <a:pt x="389" y="827"/>
                  </a:lnTo>
                  <a:lnTo>
                    <a:pt x="386" y="829"/>
                  </a:lnTo>
                  <a:lnTo>
                    <a:pt x="382" y="829"/>
                  </a:lnTo>
                  <a:lnTo>
                    <a:pt x="377" y="830"/>
                  </a:lnTo>
                  <a:lnTo>
                    <a:pt x="379" y="814"/>
                  </a:lnTo>
                  <a:lnTo>
                    <a:pt x="382" y="799"/>
                  </a:lnTo>
                  <a:lnTo>
                    <a:pt x="387" y="786"/>
                  </a:lnTo>
                  <a:lnTo>
                    <a:pt x="392" y="788"/>
                  </a:lnTo>
                  <a:lnTo>
                    <a:pt x="395" y="788"/>
                  </a:lnTo>
                  <a:lnTo>
                    <a:pt x="399" y="788"/>
                  </a:lnTo>
                  <a:lnTo>
                    <a:pt x="402" y="790"/>
                  </a:lnTo>
                  <a:lnTo>
                    <a:pt x="407" y="790"/>
                  </a:lnTo>
                  <a:lnTo>
                    <a:pt x="412" y="790"/>
                  </a:lnTo>
                  <a:lnTo>
                    <a:pt x="410" y="785"/>
                  </a:lnTo>
                  <a:lnTo>
                    <a:pt x="407" y="781"/>
                  </a:lnTo>
                  <a:lnTo>
                    <a:pt x="404" y="780"/>
                  </a:lnTo>
                  <a:lnTo>
                    <a:pt x="399" y="780"/>
                  </a:lnTo>
                  <a:lnTo>
                    <a:pt x="392" y="780"/>
                  </a:lnTo>
                  <a:lnTo>
                    <a:pt x="386" y="741"/>
                  </a:lnTo>
                  <a:lnTo>
                    <a:pt x="377" y="703"/>
                  </a:lnTo>
                  <a:lnTo>
                    <a:pt x="366" y="664"/>
                  </a:lnTo>
                  <a:lnTo>
                    <a:pt x="361" y="654"/>
                  </a:lnTo>
                  <a:lnTo>
                    <a:pt x="356" y="644"/>
                  </a:lnTo>
                  <a:lnTo>
                    <a:pt x="351" y="634"/>
                  </a:lnTo>
                  <a:lnTo>
                    <a:pt x="350" y="626"/>
                  </a:lnTo>
                  <a:lnTo>
                    <a:pt x="353" y="620"/>
                  </a:lnTo>
                  <a:lnTo>
                    <a:pt x="361" y="615"/>
                  </a:lnTo>
                  <a:lnTo>
                    <a:pt x="364" y="616"/>
                  </a:lnTo>
                  <a:lnTo>
                    <a:pt x="368" y="620"/>
                  </a:lnTo>
                  <a:lnTo>
                    <a:pt x="369" y="623"/>
                  </a:lnTo>
                  <a:lnTo>
                    <a:pt x="371" y="626"/>
                  </a:lnTo>
                  <a:lnTo>
                    <a:pt x="373" y="629"/>
                  </a:lnTo>
                  <a:lnTo>
                    <a:pt x="374" y="633"/>
                  </a:lnTo>
                  <a:lnTo>
                    <a:pt x="377" y="636"/>
                  </a:lnTo>
                  <a:lnTo>
                    <a:pt x="377" y="631"/>
                  </a:lnTo>
                  <a:lnTo>
                    <a:pt x="381" y="628"/>
                  </a:lnTo>
                  <a:lnTo>
                    <a:pt x="382" y="623"/>
                  </a:lnTo>
                  <a:lnTo>
                    <a:pt x="387" y="620"/>
                  </a:lnTo>
                  <a:lnTo>
                    <a:pt x="391" y="615"/>
                  </a:lnTo>
                  <a:lnTo>
                    <a:pt x="392" y="610"/>
                  </a:lnTo>
                  <a:lnTo>
                    <a:pt x="391" y="603"/>
                  </a:lnTo>
                  <a:lnTo>
                    <a:pt x="387" y="598"/>
                  </a:lnTo>
                  <a:lnTo>
                    <a:pt x="384" y="595"/>
                  </a:lnTo>
                  <a:lnTo>
                    <a:pt x="379" y="592"/>
                  </a:lnTo>
                  <a:lnTo>
                    <a:pt x="373" y="588"/>
                  </a:lnTo>
                  <a:lnTo>
                    <a:pt x="369" y="590"/>
                  </a:lnTo>
                  <a:lnTo>
                    <a:pt x="368" y="595"/>
                  </a:lnTo>
                  <a:lnTo>
                    <a:pt x="366" y="598"/>
                  </a:lnTo>
                  <a:lnTo>
                    <a:pt x="364" y="602"/>
                  </a:lnTo>
                  <a:lnTo>
                    <a:pt x="361" y="605"/>
                  </a:lnTo>
                  <a:lnTo>
                    <a:pt x="338" y="605"/>
                  </a:lnTo>
                  <a:lnTo>
                    <a:pt x="327" y="580"/>
                  </a:lnTo>
                  <a:lnTo>
                    <a:pt x="315" y="556"/>
                  </a:lnTo>
                  <a:lnTo>
                    <a:pt x="306" y="531"/>
                  </a:lnTo>
                  <a:lnTo>
                    <a:pt x="294" y="507"/>
                  </a:lnTo>
                  <a:lnTo>
                    <a:pt x="279" y="487"/>
                  </a:lnTo>
                  <a:lnTo>
                    <a:pt x="281" y="482"/>
                  </a:lnTo>
                  <a:lnTo>
                    <a:pt x="284" y="479"/>
                  </a:lnTo>
                  <a:lnTo>
                    <a:pt x="288" y="476"/>
                  </a:lnTo>
                  <a:lnTo>
                    <a:pt x="292" y="472"/>
                  </a:lnTo>
                  <a:lnTo>
                    <a:pt x="297" y="471"/>
                  </a:lnTo>
                  <a:lnTo>
                    <a:pt x="304" y="479"/>
                  </a:lnTo>
                  <a:lnTo>
                    <a:pt x="312" y="485"/>
                  </a:lnTo>
                  <a:lnTo>
                    <a:pt x="319" y="494"/>
                  </a:lnTo>
                  <a:lnTo>
                    <a:pt x="322" y="505"/>
                  </a:lnTo>
                  <a:lnTo>
                    <a:pt x="325" y="497"/>
                  </a:lnTo>
                  <a:lnTo>
                    <a:pt x="325" y="487"/>
                  </a:lnTo>
                  <a:lnTo>
                    <a:pt x="324" y="476"/>
                  </a:lnTo>
                  <a:lnTo>
                    <a:pt x="324" y="463"/>
                  </a:lnTo>
                  <a:lnTo>
                    <a:pt x="320" y="463"/>
                  </a:lnTo>
                  <a:lnTo>
                    <a:pt x="317" y="463"/>
                  </a:lnTo>
                  <a:lnTo>
                    <a:pt x="314" y="461"/>
                  </a:lnTo>
                  <a:lnTo>
                    <a:pt x="309" y="461"/>
                  </a:lnTo>
                  <a:lnTo>
                    <a:pt x="304" y="459"/>
                  </a:lnTo>
                  <a:lnTo>
                    <a:pt x="301" y="456"/>
                  </a:lnTo>
                  <a:lnTo>
                    <a:pt x="299" y="453"/>
                  </a:lnTo>
                  <a:lnTo>
                    <a:pt x="297" y="450"/>
                  </a:lnTo>
                  <a:lnTo>
                    <a:pt x="299" y="446"/>
                  </a:lnTo>
                  <a:lnTo>
                    <a:pt x="302" y="445"/>
                  </a:lnTo>
                  <a:lnTo>
                    <a:pt x="307" y="443"/>
                  </a:lnTo>
                  <a:lnTo>
                    <a:pt x="310" y="441"/>
                  </a:lnTo>
                  <a:lnTo>
                    <a:pt x="315" y="441"/>
                  </a:lnTo>
                  <a:lnTo>
                    <a:pt x="320" y="440"/>
                  </a:lnTo>
                  <a:lnTo>
                    <a:pt x="324" y="440"/>
                  </a:lnTo>
                  <a:lnTo>
                    <a:pt x="322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4" y="438"/>
                  </a:lnTo>
                  <a:lnTo>
                    <a:pt x="310" y="440"/>
                  </a:lnTo>
                  <a:lnTo>
                    <a:pt x="307" y="440"/>
                  </a:lnTo>
                  <a:lnTo>
                    <a:pt x="304" y="440"/>
                  </a:lnTo>
                  <a:lnTo>
                    <a:pt x="302" y="436"/>
                  </a:lnTo>
                  <a:lnTo>
                    <a:pt x="304" y="432"/>
                  </a:lnTo>
                  <a:lnTo>
                    <a:pt x="306" y="428"/>
                  </a:lnTo>
                  <a:lnTo>
                    <a:pt x="309" y="425"/>
                  </a:lnTo>
                  <a:lnTo>
                    <a:pt x="310" y="423"/>
                  </a:lnTo>
                  <a:lnTo>
                    <a:pt x="314" y="420"/>
                  </a:lnTo>
                  <a:lnTo>
                    <a:pt x="317" y="417"/>
                  </a:lnTo>
                  <a:lnTo>
                    <a:pt x="319" y="414"/>
                  </a:lnTo>
                  <a:lnTo>
                    <a:pt x="309" y="410"/>
                  </a:lnTo>
                  <a:lnTo>
                    <a:pt x="301" y="407"/>
                  </a:lnTo>
                  <a:lnTo>
                    <a:pt x="292" y="404"/>
                  </a:lnTo>
                  <a:lnTo>
                    <a:pt x="291" y="407"/>
                  </a:lnTo>
                  <a:lnTo>
                    <a:pt x="289" y="409"/>
                  </a:lnTo>
                  <a:lnTo>
                    <a:pt x="289" y="412"/>
                  </a:lnTo>
                  <a:lnTo>
                    <a:pt x="291" y="415"/>
                  </a:lnTo>
                  <a:lnTo>
                    <a:pt x="292" y="418"/>
                  </a:lnTo>
                  <a:lnTo>
                    <a:pt x="292" y="423"/>
                  </a:lnTo>
                  <a:lnTo>
                    <a:pt x="292" y="428"/>
                  </a:lnTo>
                  <a:lnTo>
                    <a:pt x="288" y="428"/>
                  </a:lnTo>
                  <a:lnTo>
                    <a:pt x="284" y="427"/>
                  </a:lnTo>
                  <a:lnTo>
                    <a:pt x="281" y="425"/>
                  </a:lnTo>
                  <a:lnTo>
                    <a:pt x="279" y="422"/>
                  </a:lnTo>
                  <a:lnTo>
                    <a:pt x="276" y="420"/>
                  </a:lnTo>
                  <a:lnTo>
                    <a:pt x="275" y="417"/>
                  </a:lnTo>
                  <a:lnTo>
                    <a:pt x="273" y="415"/>
                  </a:lnTo>
                  <a:lnTo>
                    <a:pt x="270" y="414"/>
                  </a:lnTo>
                  <a:lnTo>
                    <a:pt x="275" y="425"/>
                  </a:lnTo>
                  <a:lnTo>
                    <a:pt x="279" y="438"/>
                  </a:lnTo>
                  <a:lnTo>
                    <a:pt x="281" y="453"/>
                  </a:lnTo>
                  <a:lnTo>
                    <a:pt x="278" y="454"/>
                  </a:lnTo>
                  <a:lnTo>
                    <a:pt x="276" y="456"/>
                  </a:lnTo>
                  <a:lnTo>
                    <a:pt x="273" y="458"/>
                  </a:lnTo>
                  <a:lnTo>
                    <a:pt x="271" y="459"/>
                  </a:lnTo>
                  <a:lnTo>
                    <a:pt x="268" y="461"/>
                  </a:lnTo>
                  <a:lnTo>
                    <a:pt x="265" y="461"/>
                  </a:lnTo>
                  <a:lnTo>
                    <a:pt x="260" y="448"/>
                  </a:lnTo>
                  <a:lnTo>
                    <a:pt x="255" y="435"/>
                  </a:lnTo>
                  <a:lnTo>
                    <a:pt x="250" y="422"/>
                  </a:lnTo>
                  <a:lnTo>
                    <a:pt x="242" y="412"/>
                  </a:lnTo>
                  <a:lnTo>
                    <a:pt x="232" y="404"/>
                  </a:lnTo>
                  <a:lnTo>
                    <a:pt x="222" y="387"/>
                  </a:lnTo>
                  <a:lnTo>
                    <a:pt x="214" y="371"/>
                  </a:lnTo>
                  <a:lnTo>
                    <a:pt x="206" y="356"/>
                  </a:lnTo>
                  <a:lnTo>
                    <a:pt x="194" y="343"/>
                  </a:lnTo>
                  <a:lnTo>
                    <a:pt x="180" y="333"/>
                  </a:lnTo>
                  <a:lnTo>
                    <a:pt x="173" y="317"/>
                  </a:lnTo>
                  <a:lnTo>
                    <a:pt x="162" y="302"/>
                  </a:lnTo>
                  <a:lnTo>
                    <a:pt x="150" y="289"/>
                  </a:lnTo>
                  <a:lnTo>
                    <a:pt x="140" y="275"/>
                  </a:lnTo>
                  <a:lnTo>
                    <a:pt x="137" y="260"/>
                  </a:lnTo>
                  <a:lnTo>
                    <a:pt x="140" y="248"/>
                  </a:lnTo>
                  <a:lnTo>
                    <a:pt x="149" y="242"/>
                  </a:lnTo>
                  <a:lnTo>
                    <a:pt x="158" y="235"/>
                  </a:lnTo>
                  <a:lnTo>
                    <a:pt x="168" y="22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6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2"/>
                  </a:lnTo>
                  <a:lnTo>
                    <a:pt x="170" y="212"/>
                  </a:lnTo>
                  <a:lnTo>
                    <a:pt x="170" y="211"/>
                  </a:lnTo>
                  <a:lnTo>
                    <a:pt x="170" y="208"/>
                  </a:lnTo>
                  <a:lnTo>
                    <a:pt x="165" y="219"/>
                  </a:lnTo>
                  <a:lnTo>
                    <a:pt x="157" y="227"/>
                  </a:lnTo>
                  <a:lnTo>
                    <a:pt x="147" y="232"/>
                  </a:lnTo>
                  <a:lnTo>
                    <a:pt x="137" y="239"/>
                  </a:lnTo>
                  <a:lnTo>
                    <a:pt x="129" y="248"/>
                  </a:lnTo>
                  <a:lnTo>
                    <a:pt x="122" y="244"/>
                  </a:lnTo>
                  <a:lnTo>
                    <a:pt x="118" y="237"/>
                  </a:lnTo>
                  <a:lnTo>
                    <a:pt x="113" y="229"/>
                  </a:lnTo>
                  <a:lnTo>
                    <a:pt x="111" y="219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3" y="219"/>
                  </a:lnTo>
                  <a:lnTo>
                    <a:pt x="101" y="219"/>
                  </a:lnTo>
                  <a:lnTo>
                    <a:pt x="100" y="219"/>
                  </a:lnTo>
                  <a:lnTo>
                    <a:pt x="96" y="217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8"/>
                  </a:lnTo>
                  <a:lnTo>
                    <a:pt x="82" y="193"/>
                  </a:lnTo>
                  <a:lnTo>
                    <a:pt x="78" y="185"/>
                  </a:lnTo>
                  <a:lnTo>
                    <a:pt x="80" y="175"/>
                  </a:lnTo>
                  <a:lnTo>
                    <a:pt x="85" y="175"/>
                  </a:lnTo>
                  <a:lnTo>
                    <a:pt x="88" y="173"/>
                  </a:lnTo>
                  <a:lnTo>
                    <a:pt x="91" y="172"/>
                  </a:lnTo>
                  <a:lnTo>
                    <a:pt x="95" y="170"/>
                  </a:lnTo>
                  <a:lnTo>
                    <a:pt x="96" y="167"/>
                  </a:lnTo>
                  <a:lnTo>
                    <a:pt x="87" y="136"/>
                  </a:lnTo>
                  <a:lnTo>
                    <a:pt x="72" y="108"/>
                  </a:lnTo>
                  <a:lnTo>
                    <a:pt x="55" y="83"/>
                  </a:lnTo>
                  <a:lnTo>
                    <a:pt x="36" y="60"/>
                  </a:lnTo>
                  <a:lnTo>
                    <a:pt x="18" y="38"/>
                  </a:lnTo>
                  <a:lnTo>
                    <a:pt x="0" y="13"/>
                  </a:lnTo>
                  <a:lnTo>
                    <a:pt x="21" y="10"/>
                  </a:lnTo>
                  <a:lnTo>
                    <a:pt x="39" y="6"/>
                  </a:lnTo>
                  <a:lnTo>
                    <a:pt x="55" y="5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476" y="69"/>
              <a:ext cx="52" cy="66"/>
            </a:xfrm>
            <a:custGeom>
              <a:avLst/>
              <a:gdLst>
                <a:gd name="T0" fmla="*/ 21 w 52"/>
                <a:gd name="T1" fmla="*/ 0 h 66"/>
                <a:gd name="T2" fmla="*/ 36 w 52"/>
                <a:gd name="T3" fmla="*/ 12 h 66"/>
                <a:gd name="T4" fmla="*/ 45 w 52"/>
                <a:gd name="T5" fmla="*/ 28 h 66"/>
                <a:gd name="T6" fmla="*/ 52 w 52"/>
                <a:gd name="T7" fmla="*/ 48 h 66"/>
                <a:gd name="T8" fmla="*/ 52 w 52"/>
                <a:gd name="T9" fmla="*/ 66 h 66"/>
                <a:gd name="T10" fmla="*/ 45 w 52"/>
                <a:gd name="T11" fmla="*/ 66 h 66"/>
                <a:gd name="T12" fmla="*/ 32 w 52"/>
                <a:gd name="T13" fmla="*/ 53 h 66"/>
                <a:gd name="T14" fmla="*/ 18 w 52"/>
                <a:gd name="T15" fmla="*/ 43 h 66"/>
                <a:gd name="T16" fmla="*/ 0 w 52"/>
                <a:gd name="T17" fmla="*/ 33 h 66"/>
                <a:gd name="T18" fmla="*/ 5 w 52"/>
                <a:gd name="T19" fmla="*/ 20 h 66"/>
                <a:gd name="T20" fmla="*/ 13 w 52"/>
                <a:gd name="T21" fmla="*/ 10 h 66"/>
                <a:gd name="T22" fmla="*/ 21 w 52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6">
                  <a:moveTo>
                    <a:pt x="21" y="0"/>
                  </a:moveTo>
                  <a:lnTo>
                    <a:pt x="36" y="12"/>
                  </a:lnTo>
                  <a:lnTo>
                    <a:pt x="45" y="28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45" y="66"/>
                  </a:lnTo>
                  <a:lnTo>
                    <a:pt x="32" y="53"/>
                  </a:lnTo>
                  <a:lnTo>
                    <a:pt x="18" y="43"/>
                  </a:lnTo>
                  <a:lnTo>
                    <a:pt x="0" y="33"/>
                  </a:lnTo>
                  <a:lnTo>
                    <a:pt x="5" y="20"/>
                  </a:lnTo>
                  <a:lnTo>
                    <a:pt x="13" y="1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1433" y="96"/>
              <a:ext cx="18" cy="14"/>
            </a:xfrm>
            <a:custGeom>
              <a:avLst/>
              <a:gdLst>
                <a:gd name="T0" fmla="*/ 7 w 18"/>
                <a:gd name="T1" fmla="*/ 0 h 14"/>
                <a:gd name="T2" fmla="*/ 12 w 18"/>
                <a:gd name="T3" fmla="*/ 0 h 14"/>
                <a:gd name="T4" fmla="*/ 15 w 18"/>
                <a:gd name="T5" fmla="*/ 0 h 14"/>
                <a:gd name="T6" fmla="*/ 17 w 18"/>
                <a:gd name="T7" fmla="*/ 1 h 14"/>
                <a:gd name="T8" fmla="*/ 18 w 18"/>
                <a:gd name="T9" fmla="*/ 6 h 14"/>
                <a:gd name="T10" fmla="*/ 17 w 18"/>
                <a:gd name="T11" fmla="*/ 11 h 14"/>
                <a:gd name="T12" fmla="*/ 15 w 18"/>
                <a:gd name="T13" fmla="*/ 14 h 14"/>
                <a:gd name="T14" fmla="*/ 12 w 18"/>
                <a:gd name="T15" fmla="*/ 13 h 14"/>
                <a:gd name="T16" fmla="*/ 7 w 18"/>
                <a:gd name="T17" fmla="*/ 13 h 14"/>
                <a:gd name="T18" fmla="*/ 5 w 18"/>
                <a:gd name="T19" fmla="*/ 11 h 14"/>
                <a:gd name="T20" fmla="*/ 2 w 18"/>
                <a:gd name="T21" fmla="*/ 9 h 14"/>
                <a:gd name="T22" fmla="*/ 0 w 18"/>
                <a:gd name="T23" fmla="*/ 6 h 14"/>
                <a:gd name="T24" fmla="*/ 0 w 18"/>
                <a:gd name="T25" fmla="*/ 1 h 14"/>
                <a:gd name="T26" fmla="*/ 3 w 18"/>
                <a:gd name="T27" fmla="*/ 0 h 14"/>
                <a:gd name="T28" fmla="*/ 7 w 18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4">
                  <a:moveTo>
                    <a:pt x="7" y="0"/>
                  </a:moveTo>
                  <a:lnTo>
                    <a:pt x="12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6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2" y="13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394" y="148"/>
              <a:ext cx="16" cy="13"/>
            </a:xfrm>
            <a:custGeom>
              <a:avLst/>
              <a:gdLst>
                <a:gd name="T0" fmla="*/ 3 w 16"/>
                <a:gd name="T1" fmla="*/ 0 h 13"/>
                <a:gd name="T2" fmla="*/ 7 w 16"/>
                <a:gd name="T3" fmla="*/ 0 h 13"/>
                <a:gd name="T4" fmla="*/ 11 w 16"/>
                <a:gd name="T5" fmla="*/ 2 h 13"/>
                <a:gd name="T6" fmla="*/ 13 w 16"/>
                <a:gd name="T7" fmla="*/ 3 h 13"/>
                <a:gd name="T8" fmla="*/ 16 w 16"/>
                <a:gd name="T9" fmla="*/ 6 h 13"/>
                <a:gd name="T10" fmla="*/ 15 w 16"/>
                <a:gd name="T11" fmla="*/ 10 h 13"/>
                <a:gd name="T12" fmla="*/ 13 w 16"/>
                <a:gd name="T13" fmla="*/ 11 h 13"/>
                <a:gd name="T14" fmla="*/ 10 w 16"/>
                <a:gd name="T15" fmla="*/ 13 h 13"/>
                <a:gd name="T16" fmla="*/ 7 w 16"/>
                <a:gd name="T17" fmla="*/ 13 h 13"/>
                <a:gd name="T18" fmla="*/ 3 w 16"/>
                <a:gd name="T19" fmla="*/ 11 h 13"/>
                <a:gd name="T20" fmla="*/ 2 w 16"/>
                <a:gd name="T21" fmla="*/ 10 h 13"/>
                <a:gd name="T22" fmla="*/ 0 w 16"/>
                <a:gd name="T23" fmla="*/ 6 h 13"/>
                <a:gd name="T24" fmla="*/ 0 w 16"/>
                <a:gd name="T25" fmla="*/ 2 h 13"/>
                <a:gd name="T26" fmla="*/ 3 w 16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564" y="195"/>
              <a:ext cx="23" cy="17"/>
            </a:xfrm>
            <a:custGeom>
              <a:avLst/>
              <a:gdLst>
                <a:gd name="T0" fmla="*/ 8 w 23"/>
                <a:gd name="T1" fmla="*/ 0 h 17"/>
                <a:gd name="T2" fmla="*/ 13 w 23"/>
                <a:gd name="T3" fmla="*/ 0 h 17"/>
                <a:gd name="T4" fmla="*/ 18 w 23"/>
                <a:gd name="T5" fmla="*/ 2 h 17"/>
                <a:gd name="T6" fmla="*/ 21 w 23"/>
                <a:gd name="T7" fmla="*/ 5 h 17"/>
                <a:gd name="T8" fmla="*/ 23 w 23"/>
                <a:gd name="T9" fmla="*/ 8 h 17"/>
                <a:gd name="T10" fmla="*/ 23 w 23"/>
                <a:gd name="T11" fmla="*/ 13 h 17"/>
                <a:gd name="T12" fmla="*/ 20 w 23"/>
                <a:gd name="T13" fmla="*/ 17 h 17"/>
                <a:gd name="T14" fmla="*/ 15 w 23"/>
                <a:gd name="T15" fmla="*/ 17 h 17"/>
                <a:gd name="T16" fmla="*/ 10 w 23"/>
                <a:gd name="T17" fmla="*/ 17 h 17"/>
                <a:gd name="T18" fmla="*/ 5 w 23"/>
                <a:gd name="T19" fmla="*/ 13 h 17"/>
                <a:gd name="T20" fmla="*/ 2 w 23"/>
                <a:gd name="T21" fmla="*/ 12 h 17"/>
                <a:gd name="T22" fmla="*/ 0 w 23"/>
                <a:gd name="T23" fmla="*/ 7 h 17"/>
                <a:gd name="T24" fmla="*/ 0 w 23"/>
                <a:gd name="T25" fmla="*/ 2 h 17"/>
                <a:gd name="T26" fmla="*/ 5 w 23"/>
                <a:gd name="T27" fmla="*/ 0 h 17"/>
                <a:gd name="T28" fmla="*/ 8 w 23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7">
                  <a:moveTo>
                    <a:pt x="8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0" y="17"/>
                  </a:lnTo>
                  <a:lnTo>
                    <a:pt x="15" y="17"/>
                  </a:lnTo>
                  <a:lnTo>
                    <a:pt x="10" y="17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405" y="221"/>
              <a:ext cx="15" cy="12"/>
            </a:xfrm>
            <a:custGeom>
              <a:avLst/>
              <a:gdLst>
                <a:gd name="T0" fmla="*/ 0 w 15"/>
                <a:gd name="T1" fmla="*/ 0 h 12"/>
                <a:gd name="T2" fmla="*/ 15 w 15"/>
                <a:gd name="T3" fmla="*/ 0 h 12"/>
                <a:gd name="T4" fmla="*/ 15 w 15"/>
                <a:gd name="T5" fmla="*/ 4 h 12"/>
                <a:gd name="T6" fmla="*/ 15 w 15"/>
                <a:gd name="T7" fmla="*/ 7 h 12"/>
                <a:gd name="T8" fmla="*/ 14 w 15"/>
                <a:gd name="T9" fmla="*/ 9 h 12"/>
                <a:gd name="T10" fmla="*/ 12 w 15"/>
                <a:gd name="T11" fmla="*/ 10 h 12"/>
                <a:gd name="T12" fmla="*/ 10 w 15"/>
                <a:gd name="T13" fmla="*/ 12 h 12"/>
                <a:gd name="T14" fmla="*/ 5 w 15"/>
                <a:gd name="T15" fmla="*/ 10 h 12"/>
                <a:gd name="T16" fmla="*/ 2 w 15"/>
                <a:gd name="T17" fmla="*/ 9 h 12"/>
                <a:gd name="T18" fmla="*/ 0 w 15"/>
                <a:gd name="T19" fmla="*/ 5 h 12"/>
                <a:gd name="T20" fmla="*/ 0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1417" y="230"/>
              <a:ext cx="46" cy="19"/>
            </a:xfrm>
            <a:custGeom>
              <a:avLst/>
              <a:gdLst>
                <a:gd name="T0" fmla="*/ 34 w 46"/>
                <a:gd name="T1" fmla="*/ 0 h 19"/>
                <a:gd name="T2" fmla="*/ 46 w 46"/>
                <a:gd name="T3" fmla="*/ 3 h 19"/>
                <a:gd name="T4" fmla="*/ 41 w 46"/>
                <a:gd name="T5" fmla="*/ 11 h 19"/>
                <a:gd name="T6" fmla="*/ 33 w 46"/>
                <a:gd name="T7" fmla="*/ 16 h 19"/>
                <a:gd name="T8" fmla="*/ 21 w 46"/>
                <a:gd name="T9" fmla="*/ 19 h 19"/>
                <a:gd name="T10" fmla="*/ 10 w 46"/>
                <a:gd name="T11" fmla="*/ 19 h 19"/>
                <a:gd name="T12" fmla="*/ 0 w 46"/>
                <a:gd name="T13" fmla="*/ 14 h 19"/>
                <a:gd name="T14" fmla="*/ 8 w 46"/>
                <a:gd name="T15" fmla="*/ 6 h 19"/>
                <a:gd name="T16" fmla="*/ 21 w 46"/>
                <a:gd name="T17" fmla="*/ 1 h 19"/>
                <a:gd name="T18" fmla="*/ 34 w 4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9">
                  <a:moveTo>
                    <a:pt x="34" y="0"/>
                  </a:moveTo>
                  <a:lnTo>
                    <a:pt x="46" y="3"/>
                  </a:lnTo>
                  <a:lnTo>
                    <a:pt x="41" y="11"/>
                  </a:lnTo>
                  <a:lnTo>
                    <a:pt x="33" y="16"/>
                  </a:lnTo>
                  <a:lnTo>
                    <a:pt x="21" y="19"/>
                  </a:lnTo>
                  <a:lnTo>
                    <a:pt x="10" y="19"/>
                  </a:lnTo>
                  <a:lnTo>
                    <a:pt x="0" y="14"/>
                  </a:lnTo>
                  <a:lnTo>
                    <a:pt x="8" y="6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1391" y="233"/>
              <a:ext cx="13" cy="11"/>
            </a:xfrm>
            <a:custGeom>
              <a:avLst/>
              <a:gdLst>
                <a:gd name="T0" fmla="*/ 5 w 13"/>
                <a:gd name="T1" fmla="*/ 0 h 11"/>
                <a:gd name="T2" fmla="*/ 8 w 13"/>
                <a:gd name="T3" fmla="*/ 0 h 11"/>
                <a:gd name="T4" fmla="*/ 10 w 13"/>
                <a:gd name="T5" fmla="*/ 0 h 11"/>
                <a:gd name="T6" fmla="*/ 11 w 13"/>
                <a:gd name="T7" fmla="*/ 3 h 11"/>
                <a:gd name="T8" fmla="*/ 13 w 13"/>
                <a:gd name="T9" fmla="*/ 5 h 11"/>
                <a:gd name="T10" fmla="*/ 13 w 13"/>
                <a:gd name="T11" fmla="*/ 10 h 11"/>
                <a:gd name="T12" fmla="*/ 10 w 13"/>
                <a:gd name="T13" fmla="*/ 11 h 11"/>
                <a:gd name="T14" fmla="*/ 6 w 13"/>
                <a:gd name="T15" fmla="*/ 11 h 11"/>
                <a:gd name="T16" fmla="*/ 3 w 13"/>
                <a:gd name="T17" fmla="*/ 10 h 11"/>
                <a:gd name="T18" fmla="*/ 1 w 13"/>
                <a:gd name="T19" fmla="*/ 8 h 11"/>
                <a:gd name="T20" fmla="*/ 0 w 13"/>
                <a:gd name="T21" fmla="*/ 5 h 11"/>
                <a:gd name="T22" fmla="*/ 0 w 13"/>
                <a:gd name="T23" fmla="*/ 0 h 11"/>
                <a:gd name="T24" fmla="*/ 5 w 13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1448" y="251"/>
              <a:ext cx="20" cy="15"/>
            </a:xfrm>
            <a:custGeom>
              <a:avLst/>
              <a:gdLst>
                <a:gd name="T0" fmla="*/ 8 w 20"/>
                <a:gd name="T1" fmla="*/ 0 h 15"/>
                <a:gd name="T2" fmla="*/ 11 w 20"/>
                <a:gd name="T3" fmla="*/ 0 h 15"/>
                <a:gd name="T4" fmla="*/ 15 w 20"/>
                <a:gd name="T5" fmla="*/ 2 h 15"/>
                <a:gd name="T6" fmla="*/ 18 w 20"/>
                <a:gd name="T7" fmla="*/ 3 h 15"/>
                <a:gd name="T8" fmla="*/ 20 w 20"/>
                <a:gd name="T9" fmla="*/ 6 h 15"/>
                <a:gd name="T10" fmla="*/ 20 w 20"/>
                <a:gd name="T11" fmla="*/ 10 h 15"/>
                <a:gd name="T12" fmla="*/ 16 w 20"/>
                <a:gd name="T13" fmla="*/ 11 h 15"/>
                <a:gd name="T14" fmla="*/ 15 w 20"/>
                <a:gd name="T15" fmla="*/ 13 h 15"/>
                <a:gd name="T16" fmla="*/ 15 w 20"/>
                <a:gd name="T17" fmla="*/ 15 h 15"/>
                <a:gd name="T18" fmla="*/ 10 w 20"/>
                <a:gd name="T19" fmla="*/ 15 h 15"/>
                <a:gd name="T20" fmla="*/ 6 w 20"/>
                <a:gd name="T21" fmla="*/ 13 h 15"/>
                <a:gd name="T22" fmla="*/ 5 w 20"/>
                <a:gd name="T23" fmla="*/ 10 h 15"/>
                <a:gd name="T24" fmla="*/ 2 w 20"/>
                <a:gd name="T25" fmla="*/ 8 h 15"/>
                <a:gd name="T26" fmla="*/ 0 w 20"/>
                <a:gd name="T27" fmla="*/ 5 h 15"/>
                <a:gd name="T28" fmla="*/ 2 w 20"/>
                <a:gd name="T29" fmla="*/ 3 h 15"/>
                <a:gd name="T30" fmla="*/ 5 w 20"/>
                <a:gd name="T31" fmla="*/ 2 h 15"/>
                <a:gd name="T32" fmla="*/ 8 w 20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5">
                  <a:moveTo>
                    <a:pt x="8" y="0"/>
                  </a:moveTo>
                  <a:lnTo>
                    <a:pt x="11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1902" y="825"/>
              <a:ext cx="13" cy="16"/>
            </a:xfrm>
            <a:custGeom>
              <a:avLst/>
              <a:gdLst>
                <a:gd name="T0" fmla="*/ 2 w 13"/>
                <a:gd name="T1" fmla="*/ 0 h 16"/>
                <a:gd name="T2" fmla="*/ 7 w 13"/>
                <a:gd name="T3" fmla="*/ 0 h 16"/>
                <a:gd name="T4" fmla="*/ 10 w 13"/>
                <a:gd name="T5" fmla="*/ 1 h 16"/>
                <a:gd name="T6" fmla="*/ 12 w 13"/>
                <a:gd name="T7" fmla="*/ 3 h 16"/>
                <a:gd name="T8" fmla="*/ 13 w 13"/>
                <a:gd name="T9" fmla="*/ 6 h 16"/>
                <a:gd name="T10" fmla="*/ 13 w 13"/>
                <a:gd name="T11" fmla="*/ 10 h 16"/>
                <a:gd name="T12" fmla="*/ 12 w 13"/>
                <a:gd name="T13" fmla="*/ 13 h 16"/>
                <a:gd name="T14" fmla="*/ 10 w 13"/>
                <a:gd name="T15" fmla="*/ 16 h 16"/>
                <a:gd name="T16" fmla="*/ 5 w 13"/>
                <a:gd name="T17" fmla="*/ 14 h 16"/>
                <a:gd name="T18" fmla="*/ 2 w 13"/>
                <a:gd name="T19" fmla="*/ 13 h 16"/>
                <a:gd name="T20" fmla="*/ 0 w 13"/>
                <a:gd name="T21" fmla="*/ 10 h 16"/>
                <a:gd name="T22" fmla="*/ 0 w 13"/>
                <a:gd name="T23" fmla="*/ 6 h 16"/>
                <a:gd name="T24" fmla="*/ 0 w 13"/>
                <a:gd name="T25" fmla="*/ 3 h 16"/>
                <a:gd name="T26" fmla="*/ 2 w 13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5" y="1070"/>
              <a:ext cx="1268" cy="1424"/>
            </a:xfrm>
            <a:custGeom>
              <a:avLst/>
              <a:gdLst>
                <a:gd name="T0" fmla="*/ 998 w 1268"/>
                <a:gd name="T1" fmla="*/ 52 h 1424"/>
                <a:gd name="T2" fmla="*/ 1065 w 1268"/>
                <a:gd name="T3" fmla="*/ 180 h 1424"/>
                <a:gd name="T4" fmla="*/ 1155 w 1268"/>
                <a:gd name="T5" fmla="*/ 131 h 1424"/>
                <a:gd name="T6" fmla="*/ 1167 w 1268"/>
                <a:gd name="T7" fmla="*/ 116 h 1424"/>
                <a:gd name="T8" fmla="*/ 1198 w 1268"/>
                <a:gd name="T9" fmla="*/ 127 h 1424"/>
                <a:gd name="T10" fmla="*/ 1194 w 1268"/>
                <a:gd name="T11" fmla="*/ 136 h 1424"/>
                <a:gd name="T12" fmla="*/ 1188 w 1268"/>
                <a:gd name="T13" fmla="*/ 165 h 1424"/>
                <a:gd name="T14" fmla="*/ 1253 w 1268"/>
                <a:gd name="T15" fmla="*/ 206 h 1424"/>
                <a:gd name="T16" fmla="*/ 1152 w 1268"/>
                <a:gd name="T17" fmla="*/ 454 h 1424"/>
                <a:gd name="T18" fmla="*/ 1065 w 1268"/>
                <a:gd name="T19" fmla="*/ 584 h 1424"/>
                <a:gd name="T20" fmla="*/ 1013 w 1268"/>
                <a:gd name="T21" fmla="*/ 713 h 1424"/>
                <a:gd name="T22" fmla="*/ 1018 w 1268"/>
                <a:gd name="T23" fmla="*/ 731 h 1424"/>
                <a:gd name="T24" fmla="*/ 1034 w 1268"/>
                <a:gd name="T25" fmla="*/ 726 h 1424"/>
                <a:gd name="T26" fmla="*/ 1052 w 1268"/>
                <a:gd name="T27" fmla="*/ 778 h 1424"/>
                <a:gd name="T28" fmla="*/ 1020 w 1268"/>
                <a:gd name="T29" fmla="*/ 775 h 1424"/>
                <a:gd name="T30" fmla="*/ 959 w 1268"/>
                <a:gd name="T31" fmla="*/ 777 h 1424"/>
                <a:gd name="T32" fmla="*/ 966 w 1268"/>
                <a:gd name="T33" fmla="*/ 750 h 1424"/>
                <a:gd name="T34" fmla="*/ 908 w 1268"/>
                <a:gd name="T35" fmla="*/ 759 h 1424"/>
                <a:gd name="T36" fmla="*/ 886 w 1268"/>
                <a:gd name="T37" fmla="*/ 801 h 1424"/>
                <a:gd name="T38" fmla="*/ 781 w 1268"/>
                <a:gd name="T39" fmla="*/ 875 h 1424"/>
                <a:gd name="T40" fmla="*/ 719 w 1268"/>
                <a:gd name="T41" fmla="*/ 1059 h 1424"/>
                <a:gd name="T42" fmla="*/ 688 w 1268"/>
                <a:gd name="T43" fmla="*/ 1161 h 1424"/>
                <a:gd name="T44" fmla="*/ 673 w 1268"/>
                <a:gd name="T45" fmla="*/ 1216 h 1424"/>
                <a:gd name="T46" fmla="*/ 689 w 1268"/>
                <a:gd name="T47" fmla="*/ 1228 h 1424"/>
                <a:gd name="T48" fmla="*/ 671 w 1268"/>
                <a:gd name="T49" fmla="*/ 1244 h 1424"/>
                <a:gd name="T50" fmla="*/ 539 w 1268"/>
                <a:gd name="T51" fmla="*/ 1357 h 1424"/>
                <a:gd name="T52" fmla="*/ 524 w 1268"/>
                <a:gd name="T53" fmla="*/ 1380 h 1424"/>
                <a:gd name="T54" fmla="*/ 477 w 1268"/>
                <a:gd name="T55" fmla="*/ 1414 h 1424"/>
                <a:gd name="T56" fmla="*/ 363 w 1268"/>
                <a:gd name="T57" fmla="*/ 1404 h 1424"/>
                <a:gd name="T58" fmla="*/ 320 w 1268"/>
                <a:gd name="T59" fmla="*/ 1409 h 1424"/>
                <a:gd name="T60" fmla="*/ 305 w 1268"/>
                <a:gd name="T61" fmla="*/ 1411 h 1424"/>
                <a:gd name="T62" fmla="*/ 300 w 1268"/>
                <a:gd name="T63" fmla="*/ 1381 h 1424"/>
                <a:gd name="T64" fmla="*/ 161 w 1268"/>
                <a:gd name="T65" fmla="*/ 1329 h 1424"/>
                <a:gd name="T66" fmla="*/ 73 w 1268"/>
                <a:gd name="T67" fmla="*/ 1345 h 1424"/>
                <a:gd name="T68" fmla="*/ 29 w 1268"/>
                <a:gd name="T69" fmla="*/ 1308 h 1424"/>
                <a:gd name="T70" fmla="*/ 14 w 1268"/>
                <a:gd name="T71" fmla="*/ 1296 h 1424"/>
                <a:gd name="T72" fmla="*/ 67 w 1268"/>
                <a:gd name="T73" fmla="*/ 1238 h 1424"/>
                <a:gd name="T74" fmla="*/ 52 w 1268"/>
                <a:gd name="T75" fmla="*/ 1226 h 1424"/>
                <a:gd name="T76" fmla="*/ 39 w 1268"/>
                <a:gd name="T77" fmla="*/ 1190 h 1424"/>
                <a:gd name="T78" fmla="*/ 58 w 1268"/>
                <a:gd name="T79" fmla="*/ 1157 h 1424"/>
                <a:gd name="T80" fmla="*/ 90 w 1268"/>
                <a:gd name="T81" fmla="*/ 1161 h 1424"/>
                <a:gd name="T82" fmla="*/ 93 w 1268"/>
                <a:gd name="T83" fmla="*/ 1138 h 1424"/>
                <a:gd name="T84" fmla="*/ 94 w 1268"/>
                <a:gd name="T85" fmla="*/ 1126 h 1424"/>
                <a:gd name="T86" fmla="*/ 78 w 1268"/>
                <a:gd name="T87" fmla="*/ 1121 h 1424"/>
                <a:gd name="T88" fmla="*/ 65 w 1268"/>
                <a:gd name="T89" fmla="*/ 1102 h 1424"/>
                <a:gd name="T90" fmla="*/ 85 w 1268"/>
                <a:gd name="T91" fmla="*/ 1092 h 1424"/>
                <a:gd name="T92" fmla="*/ 98 w 1268"/>
                <a:gd name="T93" fmla="*/ 1087 h 1424"/>
                <a:gd name="T94" fmla="*/ 93 w 1268"/>
                <a:gd name="T95" fmla="*/ 1068 h 1424"/>
                <a:gd name="T96" fmla="*/ 137 w 1268"/>
                <a:gd name="T97" fmla="*/ 1014 h 1424"/>
                <a:gd name="T98" fmla="*/ 158 w 1268"/>
                <a:gd name="T99" fmla="*/ 1009 h 1424"/>
                <a:gd name="T100" fmla="*/ 170 w 1268"/>
                <a:gd name="T101" fmla="*/ 997 h 1424"/>
                <a:gd name="T102" fmla="*/ 209 w 1268"/>
                <a:gd name="T103" fmla="*/ 968 h 1424"/>
                <a:gd name="T104" fmla="*/ 242 w 1268"/>
                <a:gd name="T105" fmla="*/ 899 h 1424"/>
                <a:gd name="T106" fmla="*/ 289 w 1268"/>
                <a:gd name="T107" fmla="*/ 832 h 1424"/>
                <a:gd name="T108" fmla="*/ 475 w 1268"/>
                <a:gd name="T109" fmla="*/ 719 h 1424"/>
                <a:gd name="T110" fmla="*/ 624 w 1268"/>
                <a:gd name="T111" fmla="*/ 590 h 1424"/>
                <a:gd name="T112" fmla="*/ 778 w 1268"/>
                <a:gd name="T113" fmla="*/ 293 h 1424"/>
                <a:gd name="T114" fmla="*/ 925 w 1268"/>
                <a:gd name="T115" fmla="*/ 56 h 1424"/>
                <a:gd name="T116" fmla="*/ 975 w 1268"/>
                <a:gd name="T117" fmla="*/ 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8" h="1424">
                  <a:moveTo>
                    <a:pt x="990" y="0"/>
                  </a:moveTo>
                  <a:lnTo>
                    <a:pt x="1007" y="0"/>
                  </a:lnTo>
                  <a:lnTo>
                    <a:pt x="1024" y="2"/>
                  </a:lnTo>
                  <a:lnTo>
                    <a:pt x="1044" y="2"/>
                  </a:lnTo>
                  <a:lnTo>
                    <a:pt x="1034" y="10"/>
                  </a:lnTo>
                  <a:lnTo>
                    <a:pt x="1024" y="13"/>
                  </a:lnTo>
                  <a:lnTo>
                    <a:pt x="1015" y="18"/>
                  </a:lnTo>
                  <a:lnTo>
                    <a:pt x="1005" y="21"/>
                  </a:lnTo>
                  <a:lnTo>
                    <a:pt x="998" y="29"/>
                  </a:lnTo>
                  <a:lnTo>
                    <a:pt x="997" y="41"/>
                  </a:lnTo>
                  <a:lnTo>
                    <a:pt x="998" y="52"/>
                  </a:lnTo>
                  <a:lnTo>
                    <a:pt x="1007" y="64"/>
                  </a:lnTo>
                  <a:lnTo>
                    <a:pt x="1018" y="72"/>
                  </a:lnTo>
                  <a:lnTo>
                    <a:pt x="1033" y="75"/>
                  </a:lnTo>
                  <a:lnTo>
                    <a:pt x="1051" y="70"/>
                  </a:lnTo>
                  <a:lnTo>
                    <a:pt x="1056" y="80"/>
                  </a:lnTo>
                  <a:lnTo>
                    <a:pt x="1060" y="92"/>
                  </a:lnTo>
                  <a:lnTo>
                    <a:pt x="1062" y="103"/>
                  </a:lnTo>
                  <a:lnTo>
                    <a:pt x="1060" y="114"/>
                  </a:lnTo>
                  <a:lnTo>
                    <a:pt x="1052" y="123"/>
                  </a:lnTo>
                  <a:lnTo>
                    <a:pt x="1060" y="150"/>
                  </a:lnTo>
                  <a:lnTo>
                    <a:pt x="1065" y="180"/>
                  </a:lnTo>
                  <a:lnTo>
                    <a:pt x="1070" y="185"/>
                  </a:lnTo>
                  <a:lnTo>
                    <a:pt x="1082" y="186"/>
                  </a:lnTo>
                  <a:lnTo>
                    <a:pt x="1093" y="186"/>
                  </a:lnTo>
                  <a:lnTo>
                    <a:pt x="1100" y="172"/>
                  </a:lnTo>
                  <a:lnTo>
                    <a:pt x="1109" y="160"/>
                  </a:lnTo>
                  <a:lnTo>
                    <a:pt x="1123" y="150"/>
                  </a:lnTo>
                  <a:lnTo>
                    <a:pt x="1134" y="142"/>
                  </a:lnTo>
                  <a:lnTo>
                    <a:pt x="1145" y="131"/>
                  </a:lnTo>
                  <a:lnTo>
                    <a:pt x="1149" y="129"/>
                  </a:lnTo>
                  <a:lnTo>
                    <a:pt x="1152" y="131"/>
                  </a:lnTo>
                  <a:lnTo>
                    <a:pt x="1155" y="131"/>
                  </a:lnTo>
                  <a:lnTo>
                    <a:pt x="1157" y="132"/>
                  </a:lnTo>
                  <a:lnTo>
                    <a:pt x="1160" y="134"/>
                  </a:lnTo>
                  <a:lnTo>
                    <a:pt x="1162" y="134"/>
                  </a:lnTo>
                  <a:lnTo>
                    <a:pt x="1167" y="134"/>
                  </a:lnTo>
                  <a:lnTo>
                    <a:pt x="1170" y="132"/>
                  </a:lnTo>
                  <a:lnTo>
                    <a:pt x="1170" y="131"/>
                  </a:lnTo>
                  <a:lnTo>
                    <a:pt x="1170" y="127"/>
                  </a:lnTo>
                  <a:lnTo>
                    <a:pt x="1168" y="126"/>
                  </a:lnTo>
                  <a:lnTo>
                    <a:pt x="1168" y="123"/>
                  </a:lnTo>
                  <a:lnTo>
                    <a:pt x="1167" y="119"/>
                  </a:lnTo>
                  <a:lnTo>
                    <a:pt x="1167" y="116"/>
                  </a:lnTo>
                  <a:lnTo>
                    <a:pt x="1168" y="113"/>
                  </a:lnTo>
                  <a:lnTo>
                    <a:pt x="1181" y="111"/>
                  </a:lnTo>
                  <a:lnTo>
                    <a:pt x="1194" y="106"/>
                  </a:lnTo>
                  <a:lnTo>
                    <a:pt x="1204" y="101"/>
                  </a:lnTo>
                  <a:lnTo>
                    <a:pt x="1216" y="96"/>
                  </a:lnTo>
                  <a:lnTo>
                    <a:pt x="1227" y="96"/>
                  </a:lnTo>
                  <a:lnTo>
                    <a:pt x="1222" y="109"/>
                  </a:lnTo>
                  <a:lnTo>
                    <a:pt x="1214" y="121"/>
                  </a:lnTo>
                  <a:lnTo>
                    <a:pt x="1201" y="127"/>
                  </a:lnTo>
                  <a:lnTo>
                    <a:pt x="1199" y="127"/>
                  </a:lnTo>
                  <a:lnTo>
                    <a:pt x="1198" y="127"/>
                  </a:lnTo>
                  <a:lnTo>
                    <a:pt x="1194" y="127"/>
                  </a:lnTo>
                  <a:lnTo>
                    <a:pt x="1191" y="127"/>
                  </a:lnTo>
                  <a:lnTo>
                    <a:pt x="1190" y="127"/>
                  </a:lnTo>
                  <a:lnTo>
                    <a:pt x="1188" y="127"/>
                  </a:lnTo>
                  <a:lnTo>
                    <a:pt x="1186" y="129"/>
                  </a:lnTo>
                  <a:lnTo>
                    <a:pt x="1185" y="131"/>
                  </a:lnTo>
                  <a:lnTo>
                    <a:pt x="1185" y="134"/>
                  </a:lnTo>
                  <a:lnTo>
                    <a:pt x="1188" y="137"/>
                  </a:lnTo>
                  <a:lnTo>
                    <a:pt x="1190" y="137"/>
                  </a:lnTo>
                  <a:lnTo>
                    <a:pt x="1193" y="137"/>
                  </a:lnTo>
                  <a:lnTo>
                    <a:pt x="1194" y="136"/>
                  </a:lnTo>
                  <a:lnTo>
                    <a:pt x="1198" y="134"/>
                  </a:lnTo>
                  <a:lnTo>
                    <a:pt x="1201" y="132"/>
                  </a:lnTo>
                  <a:lnTo>
                    <a:pt x="1204" y="132"/>
                  </a:lnTo>
                  <a:lnTo>
                    <a:pt x="1204" y="139"/>
                  </a:lnTo>
                  <a:lnTo>
                    <a:pt x="1203" y="144"/>
                  </a:lnTo>
                  <a:lnTo>
                    <a:pt x="1199" y="149"/>
                  </a:lnTo>
                  <a:lnTo>
                    <a:pt x="1196" y="152"/>
                  </a:lnTo>
                  <a:lnTo>
                    <a:pt x="1191" y="154"/>
                  </a:lnTo>
                  <a:lnTo>
                    <a:pt x="1185" y="155"/>
                  </a:lnTo>
                  <a:lnTo>
                    <a:pt x="1186" y="160"/>
                  </a:lnTo>
                  <a:lnTo>
                    <a:pt x="1188" y="165"/>
                  </a:lnTo>
                  <a:lnTo>
                    <a:pt x="1190" y="167"/>
                  </a:lnTo>
                  <a:lnTo>
                    <a:pt x="1193" y="170"/>
                  </a:lnTo>
                  <a:lnTo>
                    <a:pt x="1194" y="172"/>
                  </a:lnTo>
                  <a:lnTo>
                    <a:pt x="1198" y="175"/>
                  </a:lnTo>
                  <a:lnTo>
                    <a:pt x="1216" y="173"/>
                  </a:lnTo>
                  <a:lnTo>
                    <a:pt x="1234" y="177"/>
                  </a:lnTo>
                  <a:lnTo>
                    <a:pt x="1250" y="180"/>
                  </a:lnTo>
                  <a:lnTo>
                    <a:pt x="1268" y="185"/>
                  </a:lnTo>
                  <a:lnTo>
                    <a:pt x="1266" y="193"/>
                  </a:lnTo>
                  <a:lnTo>
                    <a:pt x="1260" y="201"/>
                  </a:lnTo>
                  <a:lnTo>
                    <a:pt x="1253" y="206"/>
                  </a:lnTo>
                  <a:lnTo>
                    <a:pt x="1245" y="206"/>
                  </a:lnTo>
                  <a:lnTo>
                    <a:pt x="1240" y="201"/>
                  </a:lnTo>
                  <a:lnTo>
                    <a:pt x="1235" y="219"/>
                  </a:lnTo>
                  <a:lnTo>
                    <a:pt x="1239" y="239"/>
                  </a:lnTo>
                  <a:lnTo>
                    <a:pt x="1247" y="255"/>
                  </a:lnTo>
                  <a:lnTo>
                    <a:pt x="1258" y="271"/>
                  </a:lnTo>
                  <a:lnTo>
                    <a:pt x="1268" y="286"/>
                  </a:lnTo>
                  <a:lnTo>
                    <a:pt x="1234" y="338"/>
                  </a:lnTo>
                  <a:lnTo>
                    <a:pt x="1201" y="392"/>
                  </a:lnTo>
                  <a:lnTo>
                    <a:pt x="1168" y="446"/>
                  </a:lnTo>
                  <a:lnTo>
                    <a:pt x="1152" y="454"/>
                  </a:lnTo>
                  <a:lnTo>
                    <a:pt x="1139" y="468"/>
                  </a:lnTo>
                  <a:lnTo>
                    <a:pt x="1131" y="484"/>
                  </a:lnTo>
                  <a:lnTo>
                    <a:pt x="1123" y="504"/>
                  </a:lnTo>
                  <a:lnTo>
                    <a:pt x="1114" y="523"/>
                  </a:lnTo>
                  <a:lnTo>
                    <a:pt x="1106" y="543"/>
                  </a:lnTo>
                  <a:lnTo>
                    <a:pt x="1096" y="561"/>
                  </a:lnTo>
                  <a:lnTo>
                    <a:pt x="1083" y="575"/>
                  </a:lnTo>
                  <a:lnTo>
                    <a:pt x="1078" y="577"/>
                  </a:lnTo>
                  <a:lnTo>
                    <a:pt x="1074" y="580"/>
                  </a:lnTo>
                  <a:lnTo>
                    <a:pt x="1069" y="582"/>
                  </a:lnTo>
                  <a:lnTo>
                    <a:pt x="1065" y="584"/>
                  </a:lnTo>
                  <a:lnTo>
                    <a:pt x="1052" y="595"/>
                  </a:lnTo>
                  <a:lnTo>
                    <a:pt x="1041" y="608"/>
                  </a:lnTo>
                  <a:lnTo>
                    <a:pt x="1024" y="618"/>
                  </a:lnTo>
                  <a:lnTo>
                    <a:pt x="1020" y="634"/>
                  </a:lnTo>
                  <a:lnTo>
                    <a:pt x="1013" y="649"/>
                  </a:lnTo>
                  <a:lnTo>
                    <a:pt x="1005" y="662"/>
                  </a:lnTo>
                  <a:lnTo>
                    <a:pt x="997" y="677"/>
                  </a:lnTo>
                  <a:lnTo>
                    <a:pt x="1003" y="687"/>
                  </a:lnTo>
                  <a:lnTo>
                    <a:pt x="1008" y="700"/>
                  </a:lnTo>
                  <a:lnTo>
                    <a:pt x="1015" y="710"/>
                  </a:lnTo>
                  <a:lnTo>
                    <a:pt x="1013" y="713"/>
                  </a:lnTo>
                  <a:lnTo>
                    <a:pt x="1011" y="714"/>
                  </a:lnTo>
                  <a:lnTo>
                    <a:pt x="1008" y="716"/>
                  </a:lnTo>
                  <a:lnTo>
                    <a:pt x="1005" y="718"/>
                  </a:lnTo>
                  <a:lnTo>
                    <a:pt x="1003" y="719"/>
                  </a:lnTo>
                  <a:lnTo>
                    <a:pt x="1000" y="721"/>
                  </a:lnTo>
                  <a:lnTo>
                    <a:pt x="998" y="724"/>
                  </a:lnTo>
                  <a:lnTo>
                    <a:pt x="1000" y="727"/>
                  </a:lnTo>
                  <a:lnTo>
                    <a:pt x="1003" y="729"/>
                  </a:lnTo>
                  <a:lnTo>
                    <a:pt x="1008" y="731"/>
                  </a:lnTo>
                  <a:lnTo>
                    <a:pt x="1011" y="731"/>
                  </a:lnTo>
                  <a:lnTo>
                    <a:pt x="1018" y="731"/>
                  </a:lnTo>
                  <a:lnTo>
                    <a:pt x="1020" y="729"/>
                  </a:lnTo>
                  <a:lnTo>
                    <a:pt x="1020" y="726"/>
                  </a:lnTo>
                  <a:lnTo>
                    <a:pt x="1021" y="723"/>
                  </a:lnTo>
                  <a:lnTo>
                    <a:pt x="1023" y="719"/>
                  </a:lnTo>
                  <a:lnTo>
                    <a:pt x="1024" y="718"/>
                  </a:lnTo>
                  <a:lnTo>
                    <a:pt x="1026" y="716"/>
                  </a:lnTo>
                  <a:lnTo>
                    <a:pt x="1029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4" y="723"/>
                  </a:lnTo>
                  <a:lnTo>
                    <a:pt x="1034" y="726"/>
                  </a:lnTo>
                  <a:lnTo>
                    <a:pt x="1034" y="729"/>
                  </a:lnTo>
                  <a:lnTo>
                    <a:pt x="1034" y="732"/>
                  </a:lnTo>
                  <a:lnTo>
                    <a:pt x="1034" y="736"/>
                  </a:lnTo>
                  <a:lnTo>
                    <a:pt x="1042" y="727"/>
                  </a:lnTo>
                  <a:lnTo>
                    <a:pt x="1051" y="727"/>
                  </a:lnTo>
                  <a:lnTo>
                    <a:pt x="1057" y="731"/>
                  </a:lnTo>
                  <a:lnTo>
                    <a:pt x="1062" y="741"/>
                  </a:lnTo>
                  <a:lnTo>
                    <a:pt x="1064" y="750"/>
                  </a:lnTo>
                  <a:lnTo>
                    <a:pt x="1064" y="762"/>
                  </a:lnTo>
                  <a:lnTo>
                    <a:pt x="1059" y="772"/>
                  </a:lnTo>
                  <a:lnTo>
                    <a:pt x="1052" y="778"/>
                  </a:lnTo>
                  <a:lnTo>
                    <a:pt x="1041" y="780"/>
                  </a:lnTo>
                  <a:lnTo>
                    <a:pt x="1039" y="777"/>
                  </a:lnTo>
                  <a:lnTo>
                    <a:pt x="1038" y="772"/>
                  </a:lnTo>
                  <a:lnTo>
                    <a:pt x="1036" y="767"/>
                  </a:lnTo>
                  <a:lnTo>
                    <a:pt x="1036" y="759"/>
                  </a:lnTo>
                  <a:lnTo>
                    <a:pt x="1034" y="763"/>
                  </a:lnTo>
                  <a:lnTo>
                    <a:pt x="1033" y="767"/>
                  </a:lnTo>
                  <a:lnTo>
                    <a:pt x="1031" y="773"/>
                  </a:lnTo>
                  <a:lnTo>
                    <a:pt x="1031" y="778"/>
                  </a:lnTo>
                  <a:lnTo>
                    <a:pt x="1026" y="778"/>
                  </a:lnTo>
                  <a:lnTo>
                    <a:pt x="1020" y="775"/>
                  </a:lnTo>
                  <a:lnTo>
                    <a:pt x="1013" y="773"/>
                  </a:lnTo>
                  <a:lnTo>
                    <a:pt x="1003" y="777"/>
                  </a:lnTo>
                  <a:lnTo>
                    <a:pt x="1002" y="773"/>
                  </a:lnTo>
                  <a:lnTo>
                    <a:pt x="1002" y="770"/>
                  </a:lnTo>
                  <a:lnTo>
                    <a:pt x="1002" y="770"/>
                  </a:lnTo>
                  <a:lnTo>
                    <a:pt x="1002" y="767"/>
                  </a:lnTo>
                  <a:lnTo>
                    <a:pt x="1003" y="763"/>
                  </a:lnTo>
                  <a:lnTo>
                    <a:pt x="995" y="770"/>
                  </a:lnTo>
                  <a:lnTo>
                    <a:pt x="984" y="775"/>
                  </a:lnTo>
                  <a:lnTo>
                    <a:pt x="972" y="778"/>
                  </a:lnTo>
                  <a:lnTo>
                    <a:pt x="959" y="777"/>
                  </a:lnTo>
                  <a:lnTo>
                    <a:pt x="951" y="772"/>
                  </a:lnTo>
                  <a:lnTo>
                    <a:pt x="953" y="767"/>
                  </a:lnTo>
                  <a:lnTo>
                    <a:pt x="954" y="765"/>
                  </a:lnTo>
                  <a:lnTo>
                    <a:pt x="956" y="762"/>
                  </a:lnTo>
                  <a:lnTo>
                    <a:pt x="961" y="762"/>
                  </a:lnTo>
                  <a:lnTo>
                    <a:pt x="964" y="760"/>
                  </a:lnTo>
                  <a:lnTo>
                    <a:pt x="967" y="760"/>
                  </a:lnTo>
                  <a:lnTo>
                    <a:pt x="972" y="759"/>
                  </a:lnTo>
                  <a:lnTo>
                    <a:pt x="975" y="757"/>
                  </a:lnTo>
                  <a:lnTo>
                    <a:pt x="969" y="754"/>
                  </a:lnTo>
                  <a:lnTo>
                    <a:pt x="966" y="750"/>
                  </a:lnTo>
                  <a:lnTo>
                    <a:pt x="962" y="745"/>
                  </a:lnTo>
                  <a:lnTo>
                    <a:pt x="953" y="749"/>
                  </a:lnTo>
                  <a:lnTo>
                    <a:pt x="946" y="755"/>
                  </a:lnTo>
                  <a:lnTo>
                    <a:pt x="939" y="763"/>
                  </a:lnTo>
                  <a:lnTo>
                    <a:pt x="933" y="770"/>
                  </a:lnTo>
                  <a:lnTo>
                    <a:pt x="923" y="773"/>
                  </a:lnTo>
                  <a:lnTo>
                    <a:pt x="918" y="772"/>
                  </a:lnTo>
                  <a:lnTo>
                    <a:pt x="917" y="768"/>
                  </a:lnTo>
                  <a:lnTo>
                    <a:pt x="913" y="765"/>
                  </a:lnTo>
                  <a:lnTo>
                    <a:pt x="910" y="762"/>
                  </a:lnTo>
                  <a:lnTo>
                    <a:pt x="908" y="759"/>
                  </a:lnTo>
                  <a:lnTo>
                    <a:pt x="904" y="757"/>
                  </a:lnTo>
                  <a:lnTo>
                    <a:pt x="902" y="760"/>
                  </a:lnTo>
                  <a:lnTo>
                    <a:pt x="904" y="763"/>
                  </a:lnTo>
                  <a:lnTo>
                    <a:pt x="904" y="767"/>
                  </a:lnTo>
                  <a:lnTo>
                    <a:pt x="905" y="770"/>
                  </a:lnTo>
                  <a:lnTo>
                    <a:pt x="907" y="775"/>
                  </a:lnTo>
                  <a:lnTo>
                    <a:pt x="908" y="780"/>
                  </a:lnTo>
                  <a:lnTo>
                    <a:pt x="908" y="783"/>
                  </a:lnTo>
                  <a:lnTo>
                    <a:pt x="904" y="791"/>
                  </a:lnTo>
                  <a:lnTo>
                    <a:pt x="895" y="798"/>
                  </a:lnTo>
                  <a:lnTo>
                    <a:pt x="886" y="801"/>
                  </a:lnTo>
                  <a:lnTo>
                    <a:pt x="876" y="804"/>
                  </a:lnTo>
                  <a:lnTo>
                    <a:pt x="866" y="809"/>
                  </a:lnTo>
                  <a:lnTo>
                    <a:pt x="861" y="814"/>
                  </a:lnTo>
                  <a:lnTo>
                    <a:pt x="856" y="819"/>
                  </a:lnTo>
                  <a:lnTo>
                    <a:pt x="850" y="826"/>
                  </a:lnTo>
                  <a:lnTo>
                    <a:pt x="845" y="830"/>
                  </a:lnTo>
                  <a:lnTo>
                    <a:pt x="832" y="837"/>
                  </a:lnTo>
                  <a:lnTo>
                    <a:pt x="819" y="842"/>
                  </a:lnTo>
                  <a:lnTo>
                    <a:pt x="807" y="848"/>
                  </a:lnTo>
                  <a:lnTo>
                    <a:pt x="794" y="862"/>
                  </a:lnTo>
                  <a:lnTo>
                    <a:pt x="781" y="875"/>
                  </a:lnTo>
                  <a:lnTo>
                    <a:pt x="766" y="884"/>
                  </a:lnTo>
                  <a:lnTo>
                    <a:pt x="758" y="902"/>
                  </a:lnTo>
                  <a:lnTo>
                    <a:pt x="756" y="924"/>
                  </a:lnTo>
                  <a:lnTo>
                    <a:pt x="756" y="947"/>
                  </a:lnTo>
                  <a:lnTo>
                    <a:pt x="760" y="969"/>
                  </a:lnTo>
                  <a:lnTo>
                    <a:pt x="760" y="991"/>
                  </a:lnTo>
                  <a:lnTo>
                    <a:pt x="756" y="1012"/>
                  </a:lnTo>
                  <a:lnTo>
                    <a:pt x="750" y="1027"/>
                  </a:lnTo>
                  <a:lnTo>
                    <a:pt x="738" y="1038"/>
                  </a:lnTo>
                  <a:lnTo>
                    <a:pt x="729" y="1048"/>
                  </a:lnTo>
                  <a:lnTo>
                    <a:pt x="719" y="1059"/>
                  </a:lnTo>
                  <a:lnTo>
                    <a:pt x="717" y="1074"/>
                  </a:lnTo>
                  <a:lnTo>
                    <a:pt x="712" y="1084"/>
                  </a:lnTo>
                  <a:lnTo>
                    <a:pt x="706" y="1092"/>
                  </a:lnTo>
                  <a:lnTo>
                    <a:pt x="698" y="1100"/>
                  </a:lnTo>
                  <a:lnTo>
                    <a:pt x="699" y="1105"/>
                  </a:lnTo>
                  <a:lnTo>
                    <a:pt x="701" y="1108"/>
                  </a:lnTo>
                  <a:lnTo>
                    <a:pt x="702" y="1112"/>
                  </a:lnTo>
                  <a:lnTo>
                    <a:pt x="706" y="1115"/>
                  </a:lnTo>
                  <a:lnTo>
                    <a:pt x="707" y="1118"/>
                  </a:lnTo>
                  <a:lnTo>
                    <a:pt x="711" y="1121"/>
                  </a:lnTo>
                  <a:lnTo>
                    <a:pt x="688" y="1161"/>
                  </a:lnTo>
                  <a:lnTo>
                    <a:pt x="665" y="1200"/>
                  </a:lnTo>
                  <a:lnTo>
                    <a:pt x="667" y="1202"/>
                  </a:lnTo>
                  <a:lnTo>
                    <a:pt x="668" y="1202"/>
                  </a:lnTo>
                  <a:lnTo>
                    <a:pt x="670" y="1202"/>
                  </a:lnTo>
                  <a:lnTo>
                    <a:pt x="673" y="1202"/>
                  </a:lnTo>
                  <a:lnTo>
                    <a:pt x="676" y="1202"/>
                  </a:lnTo>
                  <a:lnTo>
                    <a:pt x="678" y="1203"/>
                  </a:lnTo>
                  <a:lnTo>
                    <a:pt x="680" y="1203"/>
                  </a:lnTo>
                  <a:lnTo>
                    <a:pt x="678" y="1210"/>
                  </a:lnTo>
                  <a:lnTo>
                    <a:pt x="676" y="1213"/>
                  </a:lnTo>
                  <a:lnTo>
                    <a:pt x="673" y="1216"/>
                  </a:lnTo>
                  <a:lnTo>
                    <a:pt x="670" y="1221"/>
                  </a:lnTo>
                  <a:lnTo>
                    <a:pt x="671" y="1223"/>
                  </a:lnTo>
                  <a:lnTo>
                    <a:pt x="673" y="1221"/>
                  </a:lnTo>
                  <a:lnTo>
                    <a:pt x="673" y="1220"/>
                  </a:lnTo>
                  <a:lnTo>
                    <a:pt x="676" y="1218"/>
                  </a:lnTo>
                  <a:lnTo>
                    <a:pt x="678" y="1216"/>
                  </a:lnTo>
                  <a:lnTo>
                    <a:pt x="681" y="1215"/>
                  </a:lnTo>
                  <a:lnTo>
                    <a:pt x="685" y="1216"/>
                  </a:lnTo>
                  <a:lnTo>
                    <a:pt x="686" y="1220"/>
                  </a:lnTo>
                  <a:lnTo>
                    <a:pt x="688" y="1224"/>
                  </a:lnTo>
                  <a:lnTo>
                    <a:pt x="689" y="1228"/>
                  </a:lnTo>
                  <a:lnTo>
                    <a:pt x="691" y="1234"/>
                  </a:lnTo>
                  <a:lnTo>
                    <a:pt x="691" y="1239"/>
                  </a:lnTo>
                  <a:lnTo>
                    <a:pt x="688" y="1239"/>
                  </a:lnTo>
                  <a:lnTo>
                    <a:pt x="685" y="1239"/>
                  </a:lnTo>
                  <a:lnTo>
                    <a:pt x="683" y="1239"/>
                  </a:lnTo>
                  <a:lnTo>
                    <a:pt x="680" y="1238"/>
                  </a:lnTo>
                  <a:lnTo>
                    <a:pt x="676" y="1238"/>
                  </a:lnTo>
                  <a:lnTo>
                    <a:pt x="675" y="1238"/>
                  </a:lnTo>
                  <a:lnTo>
                    <a:pt x="673" y="1239"/>
                  </a:lnTo>
                  <a:lnTo>
                    <a:pt x="671" y="1242"/>
                  </a:lnTo>
                  <a:lnTo>
                    <a:pt x="671" y="1244"/>
                  </a:lnTo>
                  <a:lnTo>
                    <a:pt x="670" y="1246"/>
                  </a:lnTo>
                  <a:lnTo>
                    <a:pt x="667" y="1247"/>
                  </a:lnTo>
                  <a:lnTo>
                    <a:pt x="644" y="1247"/>
                  </a:lnTo>
                  <a:lnTo>
                    <a:pt x="627" y="1254"/>
                  </a:lnTo>
                  <a:lnTo>
                    <a:pt x="616" y="1265"/>
                  </a:lnTo>
                  <a:lnTo>
                    <a:pt x="609" y="1283"/>
                  </a:lnTo>
                  <a:lnTo>
                    <a:pt x="606" y="1303"/>
                  </a:lnTo>
                  <a:lnTo>
                    <a:pt x="585" y="1321"/>
                  </a:lnTo>
                  <a:lnTo>
                    <a:pt x="562" y="1336"/>
                  </a:lnTo>
                  <a:lnTo>
                    <a:pt x="539" y="1354"/>
                  </a:lnTo>
                  <a:lnTo>
                    <a:pt x="539" y="1357"/>
                  </a:lnTo>
                  <a:lnTo>
                    <a:pt x="539" y="1360"/>
                  </a:lnTo>
                  <a:lnTo>
                    <a:pt x="541" y="1362"/>
                  </a:lnTo>
                  <a:lnTo>
                    <a:pt x="542" y="1365"/>
                  </a:lnTo>
                  <a:lnTo>
                    <a:pt x="542" y="1367"/>
                  </a:lnTo>
                  <a:lnTo>
                    <a:pt x="537" y="1370"/>
                  </a:lnTo>
                  <a:lnTo>
                    <a:pt x="532" y="1372"/>
                  </a:lnTo>
                  <a:lnTo>
                    <a:pt x="526" y="1375"/>
                  </a:lnTo>
                  <a:lnTo>
                    <a:pt x="521" y="1377"/>
                  </a:lnTo>
                  <a:lnTo>
                    <a:pt x="521" y="1378"/>
                  </a:lnTo>
                  <a:lnTo>
                    <a:pt x="523" y="1380"/>
                  </a:lnTo>
                  <a:lnTo>
                    <a:pt x="524" y="1380"/>
                  </a:lnTo>
                  <a:lnTo>
                    <a:pt x="526" y="1381"/>
                  </a:lnTo>
                  <a:lnTo>
                    <a:pt x="528" y="1381"/>
                  </a:lnTo>
                  <a:lnTo>
                    <a:pt x="528" y="1383"/>
                  </a:lnTo>
                  <a:lnTo>
                    <a:pt x="528" y="1386"/>
                  </a:lnTo>
                  <a:lnTo>
                    <a:pt x="521" y="1390"/>
                  </a:lnTo>
                  <a:lnTo>
                    <a:pt x="513" y="1396"/>
                  </a:lnTo>
                  <a:lnTo>
                    <a:pt x="506" y="1401"/>
                  </a:lnTo>
                  <a:lnTo>
                    <a:pt x="498" y="1403"/>
                  </a:lnTo>
                  <a:lnTo>
                    <a:pt x="490" y="1398"/>
                  </a:lnTo>
                  <a:lnTo>
                    <a:pt x="485" y="1408"/>
                  </a:lnTo>
                  <a:lnTo>
                    <a:pt x="477" y="1414"/>
                  </a:lnTo>
                  <a:lnTo>
                    <a:pt x="465" y="1419"/>
                  </a:lnTo>
                  <a:lnTo>
                    <a:pt x="454" y="1419"/>
                  </a:lnTo>
                  <a:lnTo>
                    <a:pt x="443" y="1414"/>
                  </a:lnTo>
                  <a:lnTo>
                    <a:pt x="436" y="1421"/>
                  </a:lnTo>
                  <a:lnTo>
                    <a:pt x="425" y="1424"/>
                  </a:lnTo>
                  <a:lnTo>
                    <a:pt x="413" y="1424"/>
                  </a:lnTo>
                  <a:lnTo>
                    <a:pt x="400" y="1422"/>
                  </a:lnTo>
                  <a:lnTo>
                    <a:pt x="389" y="1422"/>
                  </a:lnTo>
                  <a:lnTo>
                    <a:pt x="384" y="1413"/>
                  </a:lnTo>
                  <a:lnTo>
                    <a:pt x="374" y="1408"/>
                  </a:lnTo>
                  <a:lnTo>
                    <a:pt x="363" y="1404"/>
                  </a:lnTo>
                  <a:lnTo>
                    <a:pt x="351" y="1403"/>
                  </a:lnTo>
                  <a:lnTo>
                    <a:pt x="348" y="1404"/>
                  </a:lnTo>
                  <a:lnTo>
                    <a:pt x="345" y="1406"/>
                  </a:lnTo>
                  <a:lnTo>
                    <a:pt x="343" y="1409"/>
                  </a:lnTo>
                  <a:lnTo>
                    <a:pt x="340" y="1411"/>
                  </a:lnTo>
                  <a:lnTo>
                    <a:pt x="338" y="1414"/>
                  </a:lnTo>
                  <a:lnTo>
                    <a:pt x="335" y="1414"/>
                  </a:lnTo>
                  <a:lnTo>
                    <a:pt x="330" y="1416"/>
                  </a:lnTo>
                  <a:lnTo>
                    <a:pt x="325" y="1414"/>
                  </a:lnTo>
                  <a:lnTo>
                    <a:pt x="322" y="1413"/>
                  </a:lnTo>
                  <a:lnTo>
                    <a:pt x="320" y="1409"/>
                  </a:lnTo>
                  <a:lnTo>
                    <a:pt x="320" y="1406"/>
                  </a:lnTo>
                  <a:lnTo>
                    <a:pt x="318" y="1403"/>
                  </a:lnTo>
                  <a:lnTo>
                    <a:pt x="318" y="1399"/>
                  </a:lnTo>
                  <a:lnTo>
                    <a:pt x="315" y="1396"/>
                  </a:lnTo>
                  <a:lnTo>
                    <a:pt x="312" y="1396"/>
                  </a:lnTo>
                  <a:lnTo>
                    <a:pt x="310" y="1396"/>
                  </a:lnTo>
                  <a:lnTo>
                    <a:pt x="309" y="1399"/>
                  </a:lnTo>
                  <a:lnTo>
                    <a:pt x="307" y="1401"/>
                  </a:lnTo>
                  <a:lnTo>
                    <a:pt x="307" y="1404"/>
                  </a:lnTo>
                  <a:lnTo>
                    <a:pt x="307" y="1408"/>
                  </a:lnTo>
                  <a:lnTo>
                    <a:pt x="305" y="1411"/>
                  </a:lnTo>
                  <a:lnTo>
                    <a:pt x="305" y="1413"/>
                  </a:lnTo>
                  <a:lnTo>
                    <a:pt x="304" y="1414"/>
                  </a:lnTo>
                  <a:lnTo>
                    <a:pt x="300" y="1416"/>
                  </a:lnTo>
                  <a:lnTo>
                    <a:pt x="295" y="1414"/>
                  </a:lnTo>
                  <a:lnTo>
                    <a:pt x="295" y="1413"/>
                  </a:lnTo>
                  <a:lnTo>
                    <a:pt x="294" y="1413"/>
                  </a:lnTo>
                  <a:lnTo>
                    <a:pt x="292" y="1413"/>
                  </a:lnTo>
                  <a:lnTo>
                    <a:pt x="291" y="1413"/>
                  </a:lnTo>
                  <a:lnTo>
                    <a:pt x="292" y="1399"/>
                  </a:lnTo>
                  <a:lnTo>
                    <a:pt x="295" y="1390"/>
                  </a:lnTo>
                  <a:lnTo>
                    <a:pt x="300" y="1381"/>
                  </a:lnTo>
                  <a:lnTo>
                    <a:pt x="291" y="1370"/>
                  </a:lnTo>
                  <a:lnTo>
                    <a:pt x="278" y="1365"/>
                  </a:lnTo>
                  <a:lnTo>
                    <a:pt x="263" y="1363"/>
                  </a:lnTo>
                  <a:lnTo>
                    <a:pt x="248" y="1365"/>
                  </a:lnTo>
                  <a:lnTo>
                    <a:pt x="230" y="1365"/>
                  </a:lnTo>
                  <a:lnTo>
                    <a:pt x="214" y="1365"/>
                  </a:lnTo>
                  <a:lnTo>
                    <a:pt x="206" y="1350"/>
                  </a:lnTo>
                  <a:lnTo>
                    <a:pt x="196" y="1339"/>
                  </a:lnTo>
                  <a:lnTo>
                    <a:pt x="183" y="1331"/>
                  </a:lnTo>
                  <a:lnTo>
                    <a:pt x="163" y="1327"/>
                  </a:lnTo>
                  <a:lnTo>
                    <a:pt x="161" y="1329"/>
                  </a:lnTo>
                  <a:lnTo>
                    <a:pt x="160" y="1331"/>
                  </a:lnTo>
                  <a:lnTo>
                    <a:pt x="158" y="1334"/>
                  </a:lnTo>
                  <a:lnTo>
                    <a:pt x="158" y="1337"/>
                  </a:lnTo>
                  <a:lnTo>
                    <a:pt x="158" y="1341"/>
                  </a:lnTo>
                  <a:lnTo>
                    <a:pt x="158" y="1344"/>
                  </a:lnTo>
                  <a:lnTo>
                    <a:pt x="157" y="1347"/>
                  </a:lnTo>
                  <a:lnTo>
                    <a:pt x="153" y="1349"/>
                  </a:lnTo>
                  <a:lnTo>
                    <a:pt x="134" y="1347"/>
                  </a:lnTo>
                  <a:lnTo>
                    <a:pt x="112" y="1347"/>
                  </a:lnTo>
                  <a:lnTo>
                    <a:pt x="93" y="1347"/>
                  </a:lnTo>
                  <a:lnTo>
                    <a:pt x="73" y="1345"/>
                  </a:lnTo>
                  <a:lnTo>
                    <a:pt x="55" y="1342"/>
                  </a:lnTo>
                  <a:lnTo>
                    <a:pt x="42" y="1334"/>
                  </a:lnTo>
                  <a:lnTo>
                    <a:pt x="34" y="1323"/>
                  </a:lnTo>
                  <a:lnTo>
                    <a:pt x="34" y="1318"/>
                  </a:lnTo>
                  <a:lnTo>
                    <a:pt x="36" y="1316"/>
                  </a:lnTo>
                  <a:lnTo>
                    <a:pt x="39" y="1313"/>
                  </a:lnTo>
                  <a:lnTo>
                    <a:pt x="42" y="1313"/>
                  </a:lnTo>
                  <a:lnTo>
                    <a:pt x="40" y="1311"/>
                  </a:lnTo>
                  <a:lnTo>
                    <a:pt x="37" y="1310"/>
                  </a:lnTo>
                  <a:lnTo>
                    <a:pt x="32" y="1310"/>
                  </a:lnTo>
                  <a:lnTo>
                    <a:pt x="29" y="1308"/>
                  </a:lnTo>
                  <a:lnTo>
                    <a:pt x="26" y="1306"/>
                  </a:lnTo>
                  <a:lnTo>
                    <a:pt x="26" y="1300"/>
                  </a:lnTo>
                  <a:lnTo>
                    <a:pt x="27" y="1293"/>
                  </a:lnTo>
                  <a:lnTo>
                    <a:pt x="29" y="1288"/>
                  </a:lnTo>
                  <a:lnTo>
                    <a:pt x="31" y="1285"/>
                  </a:lnTo>
                  <a:lnTo>
                    <a:pt x="27" y="1285"/>
                  </a:lnTo>
                  <a:lnTo>
                    <a:pt x="24" y="1288"/>
                  </a:lnTo>
                  <a:lnTo>
                    <a:pt x="21" y="1290"/>
                  </a:lnTo>
                  <a:lnTo>
                    <a:pt x="19" y="1293"/>
                  </a:lnTo>
                  <a:lnTo>
                    <a:pt x="16" y="1296"/>
                  </a:lnTo>
                  <a:lnTo>
                    <a:pt x="14" y="1296"/>
                  </a:lnTo>
                  <a:lnTo>
                    <a:pt x="13" y="1296"/>
                  </a:lnTo>
                  <a:lnTo>
                    <a:pt x="5" y="1292"/>
                  </a:lnTo>
                  <a:lnTo>
                    <a:pt x="1" y="1282"/>
                  </a:lnTo>
                  <a:lnTo>
                    <a:pt x="0" y="1270"/>
                  </a:lnTo>
                  <a:lnTo>
                    <a:pt x="0" y="1264"/>
                  </a:lnTo>
                  <a:lnTo>
                    <a:pt x="9" y="1254"/>
                  </a:lnTo>
                  <a:lnTo>
                    <a:pt x="23" y="1246"/>
                  </a:lnTo>
                  <a:lnTo>
                    <a:pt x="37" y="1241"/>
                  </a:lnTo>
                  <a:lnTo>
                    <a:pt x="52" y="1238"/>
                  </a:lnTo>
                  <a:lnTo>
                    <a:pt x="65" y="1239"/>
                  </a:lnTo>
                  <a:lnTo>
                    <a:pt x="67" y="1238"/>
                  </a:lnTo>
                  <a:lnTo>
                    <a:pt x="70" y="1236"/>
                  </a:lnTo>
                  <a:lnTo>
                    <a:pt x="72" y="1234"/>
                  </a:lnTo>
                  <a:lnTo>
                    <a:pt x="73" y="1231"/>
                  </a:lnTo>
                  <a:lnTo>
                    <a:pt x="76" y="1229"/>
                  </a:lnTo>
                  <a:lnTo>
                    <a:pt x="73" y="1228"/>
                  </a:lnTo>
                  <a:lnTo>
                    <a:pt x="72" y="1226"/>
                  </a:lnTo>
                  <a:lnTo>
                    <a:pt x="67" y="1226"/>
                  </a:lnTo>
                  <a:lnTo>
                    <a:pt x="63" y="1226"/>
                  </a:lnTo>
                  <a:lnTo>
                    <a:pt x="60" y="1226"/>
                  </a:lnTo>
                  <a:lnTo>
                    <a:pt x="57" y="1228"/>
                  </a:lnTo>
                  <a:lnTo>
                    <a:pt x="52" y="1226"/>
                  </a:lnTo>
                  <a:lnTo>
                    <a:pt x="50" y="1224"/>
                  </a:lnTo>
                  <a:lnTo>
                    <a:pt x="49" y="1210"/>
                  </a:lnTo>
                  <a:lnTo>
                    <a:pt x="55" y="1197"/>
                  </a:lnTo>
                  <a:lnTo>
                    <a:pt x="68" y="1189"/>
                  </a:lnTo>
                  <a:lnTo>
                    <a:pt x="86" y="1187"/>
                  </a:lnTo>
                  <a:lnTo>
                    <a:pt x="80" y="1182"/>
                  </a:lnTo>
                  <a:lnTo>
                    <a:pt x="72" y="1182"/>
                  </a:lnTo>
                  <a:lnTo>
                    <a:pt x="63" y="1185"/>
                  </a:lnTo>
                  <a:lnTo>
                    <a:pt x="55" y="1189"/>
                  </a:lnTo>
                  <a:lnTo>
                    <a:pt x="45" y="1192"/>
                  </a:lnTo>
                  <a:lnTo>
                    <a:pt x="39" y="1190"/>
                  </a:lnTo>
                  <a:lnTo>
                    <a:pt x="37" y="1185"/>
                  </a:lnTo>
                  <a:lnTo>
                    <a:pt x="37" y="1182"/>
                  </a:lnTo>
                  <a:lnTo>
                    <a:pt x="40" y="1177"/>
                  </a:lnTo>
                  <a:lnTo>
                    <a:pt x="42" y="1172"/>
                  </a:lnTo>
                  <a:lnTo>
                    <a:pt x="45" y="1167"/>
                  </a:lnTo>
                  <a:lnTo>
                    <a:pt x="47" y="1164"/>
                  </a:lnTo>
                  <a:lnTo>
                    <a:pt x="62" y="1164"/>
                  </a:lnTo>
                  <a:lnTo>
                    <a:pt x="63" y="1162"/>
                  </a:lnTo>
                  <a:lnTo>
                    <a:pt x="63" y="1161"/>
                  </a:lnTo>
                  <a:lnTo>
                    <a:pt x="62" y="1159"/>
                  </a:lnTo>
                  <a:lnTo>
                    <a:pt x="58" y="1157"/>
                  </a:lnTo>
                  <a:lnTo>
                    <a:pt x="57" y="1156"/>
                  </a:lnTo>
                  <a:lnTo>
                    <a:pt x="55" y="1154"/>
                  </a:lnTo>
                  <a:lnTo>
                    <a:pt x="54" y="1151"/>
                  </a:lnTo>
                  <a:lnTo>
                    <a:pt x="55" y="1148"/>
                  </a:lnTo>
                  <a:lnTo>
                    <a:pt x="62" y="1139"/>
                  </a:lnTo>
                  <a:lnTo>
                    <a:pt x="70" y="1139"/>
                  </a:lnTo>
                  <a:lnTo>
                    <a:pt x="76" y="1143"/>
                  </a:lnTo>
                  <a:lnTo>
                    <a:pt x="83" y="1149"/>
                  </a:lnTo>
                  <a:lnTo>
                    <a:pt x="86" y="1159"/>
                  </a:lnTo>
                  <a:lnTo>
                    <a:pt x="86" y="1159"/>
                  </a:lnTo>
                  <a:lnTo>
                    <a:pt x="90" y="1161"/>
                  </a:lnTo>
                  <a:lnTo>
                    <a:pt x="91" y="1159"/>
                  </a:lnTo>
                  <a:lnTo>
                    <a:pt x="94" y="1159"/>
                  </a:lnTo>
                  <a:lnTo>
                    <a:pt x="96" y="1159"/>
                  </a:lnTo>
                  <a:lnTo>
                    <a:pt x="98" y="1161"/>
                  </a:lnTo>
                  <a:lnTo>
                    <a:pt x="99" y="1162"/>
                  </a:lnTo>
                  <a:lnTo>
                    <a:pt x="99" y="1164"/>
                  </a:lnTo>
                  <a:lnTo>
                    <a:pt x="99" y="1169"/>
                  </a:lnTo>
                  <a:lnTo>
                    <a:pt x="104" y="1162"/>
                  </a:lnTo>
                  <a:lnTo>
                    <a:pt x="101" y="1154"/>
                  </a:lnTo>
                  <a:lnTo>
                    <a:pt x="96" y="1146"/>
                  </a:lnTo>
                  <a:lnTo>
                    <a:pt x="93" y="1138"/>
                  </a:lnTo>
                  <a:lnTo>
                    <a:pt x="96" y="1135"/>
                  </a:lnTo>
                  <a:lnTo>
                    <a:pt x="101" y="1131"/>
                  </a:lnTo>
                  <a:lnTo>
                    <a:pt x="106" y="1130"/>
                  </a:lnTo>
                  <a:lnTo>
                    <a:pt x="111" y="1128"/>
                  </a:lnTo>
                  <a:lnTo>
                    <a:pt x="109" y="1123"/>
                  </a:lnTo>
                  <a:lnTo>
                    <a:pt x="108" y="1121"/>
                  </a:lnTo>
                  <a:lnTo>
                    <a:pt x="106" y="1120"/>
                  </a:lnTo>
                  <a:lnTo>
                    <a:pt x="103" y="1120"/>
                  </a:lnTo>
                  <a:lnTo>
                    <a:pt x="101" y="1121"/>
                  </a:lnTo>
                  <a:lnTo>
                    <a:pt x="98" y="1123"/>
                  </a:lnTo>
                  <a:lnTo>
                    <a:pt x="94" y="1126"/>
                  </a:lnTo>
                  <a:lnTo>
                    <a:pt x="91" y="1128"/>
                  </a:lnTo>
                  <a:lnTo>
                    <a:pt x="88" y="1128"/>
                  </a:lnTo>
                  <a:lnTo>
                    <a:pt x="86" y="1126"/>
                  </a:lnTo>
                  <a:lnTo>
                    <a:pt x="86" y="1126"/>
                  </a:lnTo>
                  <a:lnTo>
                    <a:pt x="85" y="1125"/>
                  </a:lnTo>
                  <a:lnTo>
                    <a:pt x="83" y="1125"/>
                  </a:lnTo>
                  <a:lnTo>
                    <a:pt x="81" y="1123"/>
                  </a:lnTo>
                  <a:lnTo>
                    <a:pt x="80" y="1121"/>
                  </a:lnTo>
                  <a:lnTo>
                    <a:pt x="81" y="1118"/>
                  </a:lnTo>
                  <a:lnTo>
                    <a:pt x="80" y="1120"/>
                  </a:lnTo>
                  <a:lnTo>
                    <a:pt x="78" y="1121"/>
                  </a:lnTo>
                  <a:lnTo>
                    <a:pt x="78" y="1125"/>
                  </a:lnTo>
                  <a:lnTo>
                    <a:pt x="78" y="1126"/>
                  </a:lnTo>
                  <a:lnTo>
                    <a:pt x="78" y="1130"/>
                  </a:lnTo>
                  <a:lnTo>
                    <a:pt x="76" y="1130"/>
                  </a:lnTo>
                  <a:lnTo>
                    <a:pt x="73" y="1131"/>
                  </a:lnTo>
                  <a:lnTo>
                    <a:pt x="68" y="1131"/>
                  </a:lnTo>
                  <a:lnTo>
                    <a:pt x="63" y="1128"/>
                  </a:lnTo>
                  <a:lnTo>
                    <a:pt x="60" y="1123"/>
                  </a:lnTo>
                  <a:lnTo>
                    <a:pt x="60" y="1115"/>
                  </a:lnTo>
                  <a:lnTo>
                    <a:pt x="62" y="1108"/>
                  </a:lnTo>
                  <a:lnTo>
                    <a:pt x="65" y="1102"/>
                  </a:lnTo>
                  <a:lnTo>
                    <a:pt x="68" y="1104"/>
                  </a:lnTo>
                  <a:lnTo>
                    <a:pt x="72" y="1105"/>
                  </a:lnTo>
                  <a:lnTo>
                    <a:pt x="73" y="1108"/>
                  </a:lnTo>
                  <a:lnTo>
                    <a:pt x="73" y="1112"/>
                  </a:lnTo>
                  <a:lnTo>
                    <a:pt x="75" y="1108"/>
                  </a:lnTo>
                  <a:lnTo>
                    <a:pt x="76" y="1105"/>
                  </a:lnTo>
                  <a:lnTo>
                    <a:pt x="78" y="1102"/>
                  </a:lnTo>
                  <a:lnTo>
                    <a:pt x="80" y="1099"/>
                  </a:lnTo>
                  <a:lnTo>
                    <a:pt x="83" y="1097"/>
                  </a:lnTo>
                  <a:lnTo>
                    <a:pt x="86" y="1095"/>
                  </a:lnTo>
                  <a:lnTo>
                    <a:pt x="85" y="1092"/>
                  </a:lnTo>
                  <a:lnTo>
                    <a:pt x="83" y="1089"/>
                  </a:lnTo>
                  <a:lnTo>
                    <a:pt x="81" y="1087"/>
                  </a:lnTo>
                  <a:lnTo>
                    <a:pt x="80" y="1086"/>
                  </a:lnTo>
                  <a:lnTo>
                    <a:pt x="78" y="1082"/>
                  </a:lnTo>
                  <a:lnTo>
                    <a:pt x="78" y="1079"/>
                  </a:lnTo>
                  <a:lnTo>
                    <a:pt x="81" y="1076"/>
                  </a:lnTo>
                  <a:lnTo>
                    <a:pt x="86" y="1077"/>
                  </a:lnTo>
                  <a:lnTo>
                    <a:pt x="90" y="1079"/>
                  </a:lnTo>
                  <a:lnTo>
                    <a:pt x="93" y="1082"/>
                  </a:lnTo>
                  <a:lnTo>
                    <a:pt x="94" y="1086"/>
                  </a:lnTo>
                  <a:lnTo>
                    <a:pt x="98" y="1087"/>
                  </a:lnTo>
                  <a:lnTo>
                    <a:pt x="101" y="1090"/>
                  </a:lnTo>
                  <a:lnTo>
                    <a:pt x="104" y="1092"/>
                  </a:lnTo>
                  <a:lnTo>
                    <a:pt x="106" y="1087"/>
                  </a:lnTo>
                  <a:lnTo>
                    <a:pt x="104" y="1084"/>
                  </a:lnTo>
                  <a:lnTo>
                    <a:pt x="104" y="1081"/>
                  </a:lnTo>
                  <a:lnTo>
                    <a:pt x="101" y="1079"/>
                  </a:lnTo>
                  <a:lnTo>
                    <a:pt x="99" y="1077"/>
                  </a:lnTo>
                  <a:lnTo>
                    <a:pt x="98" y="1076"/>
                  </a:lnTo>
                  <a:lnTo>
                    <a:pt x="94" y="1072"/>
                  </a:lnTo>
                  <a:lnTo>
                    <a:pt x="93" y="1071"/>
                  </a:lnTo>
                  <a:lnTo>
                    <a:pt x="93" y="1068"/>
                  </a:lnTo>
                  <a:lnTo>
                    <a:pt x="104" y="1066"/>
                  </a:lnTo>
                  <a:lnTo>
                    <a:pt x="117" y="1066"/>
                  </a:lnTo>
                  <a:lnTo>
                    <a:pt x="129" y="1066"/>
                  </a:lnTo>
                  <a:lnTo>
                    <a:pt x="140" y="1063"/>
                  </a:lnTo>
                  <a:lnTo>
                    <a:pt x="150" y="1058"/>
                  </a:lnTo>
                  <a:lnTo>
                    <a:pt x="147" y="1043"/>
                  </a:lnTo>
                  <a:lnTo>
                    <a:pt x="142" y="1032"/>
                  </a:lnTo>
                  <a:lnTo>
                    <a:pt x="132" y="1022"/>
                  </a:lnTo>
                  <a:lnTo>
                    <a:pt x="134" y="1019"/>
                  </a:lnTo>
                  <a:lnTo>
                    <a:pt x="135" y="1015"/>
                  </a:lnTo>
                  <a:lnTo>
                    <a:pt x="137" y="1014"/>
                  </a:lnTo>
                  <a:lnTo>
                    <a:pt x="140" y="1012"/>
                  </a:lnTo>
                  <a:lnTo>
                    <a:pt x="145" y="1010"/>
                  </a:lnTo>
                  <a:lnTo>
                    <a:pt x="148" y="1010"/>
                  </a:lnTo>
                  <a:lnTo>
                    <a:pt x="152" y="1010"/>
                  </a:lnTo>
                  <a:lnTo>
                    <a:pt x="155" y="1012"/>
                  </a:lnTo>
                  <a:lnTo>
                    <a:pt x="157" y="1015"/>
                  </a:lnTo>
                  <a:lnTo>
                    <a:pt x="157" y="1020"/>
                  </a:lnTo>
                  <a:lnTo>
                    <a:pt x="158" y="1019"/>
                  </a:lnTo>
                  <a:lnTo>
                    <a:pt x="160" y="1015"/>
                  </a:lnTo>
                  <a:lnTo>
                    <a:pt x="160" y="1012"/>
                  </a:lnTo>
                  <a:lnTo>
                    <a:pt x="158" y="1009"/>
                  </a:lnTo>
                  <a:lnTo>
                    <a:pt x="158" y="1005"/>
                  </a:lnTo>
                  <a:lnTo>
                    <a:pt x="158" y="1002"/>
                  </a:lnTo>
                  <a:lnTo>
                    <a:pt x="161" y="1001"/>
                  </a:lnTo>
                  <a:lnTo>
                    <a:pt x="163" y="1001"/>
                  </a:lnTo>
                  <a:lnTo>
                    <a:pt x="166" y="1002"/>
                  </a:lnTo>
                  <a:lnTo>
                    <a:pt x="168" y="1002"/>
                  </a:lnTo>
                  <a:lnTo>
                    <a:pt x="171" y="1004"/>
                  </a:lnTo>
                  <a:lnTo>
                    <a:pt x="176" y="1002"/>
                  </a:lnTo>
                  <a:lnTo>
                    <a:pt x="175" y="1001"/>
                  </a:lnTo>
                  <a:lnTo>
                    <a:pt x="171" y="999"/>
                  </a:lnTo>
                  <a:lnTo>
                    <a:pt x="170" y="997"/>
                  </a:lnTo>
                  <a:lnTo>
                    <a:pt x="166" y="997"/>
                  </a:lnTo>
                  <a:lnTo>
                    <a:pt x="163" y="996"/>
                  </a:lnTo>
                  <a:lnTo>
                    <a:pt x="161" y="994"/>
                  </a:lnTo>
                  <a:lnTo>
                    <a:pt x="170" y="981"/>
                  </a:lnTo>
                  <a:lnTo>
                    <a:pt x="181" y="973"/>
                  </a:lnTo>
                  <a:lnTo>
                    <a:pt x="193" y="963"/>
                  </a:lnTo>
                  <a:lnTo>
                    <a:pt x="196" y="963"/>
                  </a:lnTo>
                  <a:lnTo>
                    <a:pt x="201" y="963"/>
                  </a:lnTo>
                  <a:lnTo>
                    <a:pt x="204" y="963"/>
                  </a:lnTo>
                  <a:lnTo>
                    <a:pt x="207" y="965"/>
                  </a:lnTo>
                  <a:lnTo>
                    <a:pt x="209" y="968"/>
                  </a:lnTo>
                  <a:lnTo>
                    <a:pt x="209" y="966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4" y="960"/>
                  </a:lnTo>
                  <a:lnTo>
                    <a:pt x="201" y="956"/>
                  </a:lnTo>
                  <a:lnTo>
                    <a:pt x="199" y="955"/>
                  </a:lnTo>
                  <a:lnTo>
                    <a:pt x="199" y="951"/>
                  </a:lnTo>
                  <a:lnTo>
                    <a:pt x="207" y="935"/>
                  </a:lnTo>
                  <a:lnTo>
                    <a:pt x="217" y="920"/>
                  </a:lnTo>
                  <a:lnTo>
                    <a:pt x="227" y="909"/>
                  </a:lnTo>
                  <a:lnTo>
                    <a:pt x="242" y="899"/>
                  </a:lnTo>
                  <a:lnTo>
                    <a:pt x="243" y="898"/>
                  </a:lnTo>
                  <a:lnTo>
                    <a:pt x="243" y="896"/>
                  </a:lnTo>
                  <a:lnTo>
                    <a:pt x="242" y="896"/>
                  </a:lnTo>
                  <a:lnTo>
                    <a:pt x="240" y="894"/>
                  </a:lnTo>
                  <a:lnTo>
                    <a:pt x="238" y="893"/>
                  </a:lnTo>
                  <a:lnTo>
                    <a:pt x="237" y="889"/>
                  </a:lnTo>
                  <a:lnTo>
                    <a:pt x="237" y="888"/>
                  </a:lnTo>
                  <a:lnTo>
                    <a:pt x="251" y="875"/>
                  </a:lnTo>
                  <a:lnTo>
                    <a:pt x="264" y="862"/>
                  </a:lnTo>
                  <a:lnTo>
                    <a:pt x="278" y="847"/>
                  </a:lnTo>
                  <a:lnTo>
                    <a:pt x="289" y="832"/>
                  </a:lnTo>
                  <a:lnTo>
                    <a:pt x="304" y="821"/>
                  </a:lnTo>
                  <a:lnTo>
                    <a:pt x="322" y="811"/>
                  </a:lnTo>
                  <a:lnTo>
                    <a:pt x="333" y="816"/>
                  </a:lnTo>
                  <a:lnTo>
                    <a:pt x="343" y="821"/>
                  </a:lnTo>
                  <a:lnTo>
                    <a:pt x="361" y="809"/>
                  </a:lnTo>
                  <a:lnTo>
                    <a:pt x="377" y="798"/>
                  </a:lnTo>
                  <a:lnTo>
                    <a:pt x="390" y="785"/>
                  </a:lnTo>
                  <a:lnTo>
                    <a:pt x="400" y="767"/>
                  </a:lnTo>
                  <a:lnTo>
                    <a:pt x="426" y="750"/>
                  </a:lnTo>
                  <a:lnTo>
                    <a:pt x="451" y="736"/>
                  </a:lnTo>
                  <a:lnTo>
                    <a:pt x="475" y="719"/>
                  </a:lnTo>
                  <a:lnTo>
                    <a:pt x="498" y="700"/>
                  </a:lnTo>
                  <a:lnTo>
                    <a:pt x="516" y="677"/>
                  </a:lnTo>
                  <a:lnTo>
                    <a:pt x="523" y="675"/>
                  </a:lnTo>
                  <a:lnTo>
                    <a:pt x="528" y="674"/>
                  </a:lnTo>
                  <a:lnTo>
                    <a:pt x="534" y="672"/>
                  </a:lnTo>
                  <a:lnTo>
                    <a:pt x="542" y="672"/>
                  </a:lnTo>
                  <a:lnTo>
                    <a:pt x="557" y="649"/>
                  </a:lnTo>
                  <a:lnTo>
                    <a:pt x="573" y="629"/>
                  </a:lnTo>
                  <a:lnTo>
                    <a:pt x="590" y="608"/>
                  </a:lnTo>
                  <a:lnTo>
                    <a:pt x="609" y="602"/>
                  </a:lnTo>
                  <a:lnTo>
                    <a:pt x="624" y="590"/>
                  </a:lnTo>
                  <a:lnTo>
                    <a:pt x="639" y="577"/>
                  </a:lnTo>
                  <a:lnTo>
                    <a:pt x="653" y="566"/>
                  </a:lnTo>
                  <a:lnTo>
                    <a:pt x="670" y="556"/>
                  </a:lnTo>
                  <a:lnTo>
                    <a:pt x="688" y="528"/>
                  </a:lnTo>
                  <a:lnTo>
                    <a:pt x="707" y="500"/>
                  </a:lnTo>
                  <a:lnTo>
                    <a:pt x="725" y="471"/>
                  </a:lnTo>
                  <a:lnTo>
                    <a:pt x="743" y="441"/>
                  </a:lnTo>
                  <a:lnTo>
                    <a:pt x="758" y="409"/>
                  </a:lnTo>
                  <a:lnTo>
                    <a:pt x="770" y="374"/>
                  </a:lnTo>
                  <a:lnTo>
                    <a:pt x="776" y="335"/>
                  </a:lnTo>
                  <a:lnTo>
                    <a:pt x="778" y="293"/>
                  </a:lnTo>
                  <a:lnTo>
                    <a:pt x="794" y="288"/>
                  </a:lnTo>
                  <a:lnTo>
                    <a:pt x="812" y="284"/>
                  </a:lnTo>
                  <a:lnTo>
                    <a:pt x="830" y="281"/>
                  </a:lnTo>
                  <a:lnTo>
                    <a:pt x="851" y="250"/>
                  </a:lnTo>
                  <a:lnTo>
                    <a:pt x="871" y="219"/>
                  </a:lnTo>
                  <a:lnTo>
                    <a:pt x="892" y="190"/>
                  </a:lnTo>
                  <a:lnTo>
                    <a:pt x="894" y="162"/>
                  </a:lnTo>
                  <a:lnTo>
                    <a:pt x="892" y="134"/>
                  </a:lnTo>
                  <a:lnTo>
                    <a:pt x="892" y="105"/>
                  </a:lnTo>
                  <a:lnTo>
                    <a:pt x="908" y="80"/>
                  </a:lnTo>
                  <a:lnTo>
                    <a:pt x="925" y="56"/>
                  </a:lnTo>
                  <a:lnTo>
                    <a:pt x="944" y="34"/>
                  </a:lnTo>
                  <a:lnTo>
                    <a:pt x="966" y="16"/>
                  </a:lnTo>
                  <a:lnTo>
                    <a:pt x="967" y="16"/>
                  </a:lnTo>
                  <a:lnTo>
                    <a:pt x="969" y="18"/>
                  </a:lnTo>
                  <a:lnTo>
                    <a:pt x="969" y="20"/>
                  </a:lnTo>
                  <a:lnTo>
                    <a:pt x="969" y="21"/>
                  </a:lnTo>
                  <a:lnTo>
                    <a:pt x="971" y="23"/>
                  </a:lnTo>
                  <a:lnTo>
                    <a:pt x="971" y="24"/>
                  </a:lnTo>
                  <a:lnTo>
                    <a:pt x="972" y="26"/>
                  </a:lnTo>
                  <a:lnTo>
                    <a:pt x="974" y="24"/>
                  </a:lnTo>
                  <a:lnTo>
                    <a:pt x="975" y="24"/>
                  </a:lnTo>
                  <a:lnTo>
                    <a:pt x="977" y="23"/>
                  </a:lnTo>
                  <a:lnTo>
                    <a:pt x="979" y="21"/>
                  </a:lnTo>
                  <a:lnTo>
                    <a:pt x="979" y="20"/>
                  </a:lnTo>
                  <a:lnTo>
                    <a:pt x="979" y="16"/>
                  </a:lnTo>
                  <a:lnTo>
                    <a:pt x="977" y="15"/>
                  </a:lnTo>
                  <a:lnTo>
                    <a:pt x="975" y="11"/>
                  </a:lnTo>
                  <a:lnTo>
                    <a:pt x="974" y="8"/>
                  </a:lnTo>
                  <a:lnTo>
                    <a:pt x="975" y="5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219" y="1106"/>
              <a:ext cx="13" cy="15"/>
            </a:xfrm>
            <a:custGeom>
              <a:avLst/>
              <a:gdLst>
                <a:gd name="T0" fmla="*/ 2 w 13"/>
                <a:gd name="T1" fmla="*/ 0 h 15"/>
                <a:gd name="T2" fmla="*/ 7 w 13"/>
                <a:gd name="T3" fmla="*/ 0 h 15"/>
                <a:gd name="T4" fmla="*/ 10 w 13"/>
                <a:gd name="T5" fmla="*/ 2 h 15"/>
                <a:gd name="T6" fmla="*/ 13 w 13"/>
                <a:gd name="T7" fmla="*/ 5 h 15"/>
                <a:gd name="T8" fmla="*/ 13 w 13"/>
                <a:gd name="T9" fmla="*/ 8 h 15"/>
                <a:gd name="T10" fmla="*/ 13 w 13"/>
                <a:gd name="T11" fmla="*/ 13 h 15"/>
                <a:gd name="T12" fmla="*/ 8 w 13"/>
                <a:gd name="T13" fmla="*/ 15 h 15"/>
                <a:gd name="T14" fmla="*/ 5 w 13"/>
                <a:gd name="T15" fmla="*/ 15 h 15"/>
                <a:gd name="T16" fmla="*/ 2 w 13"/>
                <a:gd name="T17" fmla="*/ 11 h 15"/>
                <a:gd name="T18" fmla="*/ 0 w 13"/>
                <a:gd name="T19" fmla="*/ 10 h 15"/>
                <a:gd name="T20" fmla="*/ 0 w 13"/>
                <a:gd name="T21" fmla="*/ 6 h 15"/>
                <a:gd name="T22" fmla="*/ 0 w 13"/>
                <a:gd name="T23" fmla="*/ 3 h 15"/>
                <a:gd name="T24" fmla="*/ 2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2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185" y="1122"/>
              <a:ext cx="41" cy="49"/>
            </a:xfrm>
            <a:custGeom>
              <a:avLst/>
              <a:gdLst>
                <a:gd name="T0" fmla="*/ 34 w 41"/>
                <a:gd name="T1" fmla="*/ 0 h 49"/>
                <a:gd name="T2" fmla="*/ 37 w 41"/>
                <a:gd name="T3" fmla="*/ 0 h 49"/>
                <a:gd name="T4" fmla="*/ 41 w 41"/>
                <a:gd name="T5" fmla="*/ 2 h 49"/>
                <a:gd name="T6" fmla="*/ 39 w 41"/>
                <a:gd name="T7" fmla="*/ 15 h 49"/>
                <a:gd name="T8" fmla="*/ 34 w 41"/>
                <a:gd name="T9" fmla="*/ 30 h 49"/>
                <a:gd name="T10" fmla="*/ 28 w 41"/>
                <a:gd name="T11" fmla="*/ 41 h 49"/>
                <a:gd name="T12" fmla="*/ 19 w 41"/>
                <a:gd name="T13" fmla="*/ 48 h 49"/>
                <a:gd name="T14" fmla="*/ 10 w 41"/>
                <a:gd name="T15" fmla="*/ 49 h 49"/>
                <a:gd name="T16" fmla="*/ 0 w 41"/>
                <a:gd name="T17" fmla="*/ 43 h 49"/>
                <a:gd name="T18" fmla="*/ 8 w 41"/>
                <a:gd name="T19" fmla="*/ 25 h 49"/>
                <a:gd name="T20" fmla="*/ 13 w 41"/>
                <a:gd name="T21" fmla="*/ 4 h 49"/>
                <a:gd name="T22" fmla="*/ 16 w 41"/>
                <a:gd name="T23" fmla="*/ 7 h 49"/>
                <a:gd name="T24" fmla="*/ 19 w 41"/>
                <a:gd name="T25" fmla="*/ 8 h 49"/>
                <a:gd name="T26" fmla="*/ 21 w 41"/>
                <a:gd name="T27" fmla="*/ 12 h 49"/>
                <a:gd name="T28" fmla="*/ 21 w 41"/>
                <a:gd name="T29" fmla="*/ 17 h 49"/>
                <a:gd name="T30" fmla="*/ 23 w 41"/>
                <a:gd name="T31" fmla="*/ 13 h 49"/>
                <a:gd name="T32" fmla="*/ 24 w 41"/>
                <a:gd name="T33" fmla="*/ 12 h 49"/>
                <a:gd name="T34" fmla="*/ 26 w 41"/>
                <a:gd name="T35" fmla="*/ 8 h 49"/>
                <a:gd name="T36" fmla="*/ 28 w 41"/>
                <a:gd name="T37" fmla="*/ 4 h 49"/>
                <a:gd name="T38" fmla="*/ 29 w 41"/>
                <a:gd name="T39" fmla="*/ 2 h 49"/>
                <a:gd name="T40" fmla="*/ 31 w 41"/>
                <a:gd name="T41" fmla="*/ 0 h 49"/>
                <a:gd name="T42" fmla="*/ 34 w 41"/>
                <a:gd name="T4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39" y="15"/>
                  </a:lnTo>
                  <a:lnTo>
                    <a:pt x="34" y="30"/>
                  </a:lnTo>
                  <a:lnTo>
                    <a:pt x="28" y="41"/>
                  </a:lnTo>
                  <a:lnTo>
                    <a:pt x="19" y="48"/>
                  </a:lnTo>
                  <a:lnTo>
                    <a:pt x="10" y="49"/>
                  </a:lnTo>
                  <a:lnTo>
                    <a:pt x="0" y="43"/>
                  </a:lnTo>
                  <a:lnTo>
                    <a:pt x="8" y="25"/>
                  </a:lnTo>
                  <a:lnTo>
                    <a:pt x="13" y="4"/>
                  </a:lnTo>
                  <a:lnTo>
                    <a:pt x="16" y="7"/>
                  </a:lnTo>
                  <a:lnTo>
                    <a:pt x="19" y="8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4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240" y="1173"/>
              <a:ext cx="12" cy="15"/>
            </a:xfrm>
            <a:custGeom>
              <a:avLst/>
              <a:gdLst>
                <a:gd name="T0" fmla="*/ 5 w 12"/>
                <a:gd name="T1" fmla="*/ 0 h 15"/>
                <a:gd name="T2" fmla="*/ 9 w 12"/>
                <a:gd name="T3" fmla="*/ 2 h 15"/>
                <a:gd name="T4" fmla="*/ 12 w 12"/>
                <a:gd name="T5" fmla="*/ 5 h 15"/>
                <a:gd name="T6" fmla="*/ 12 w 12"/>
                <a:gd name="T7" fmla="*/ 8 h 15"/>
                <a:gd name="T8" fmla="*/ 12 w 12"/>
                <a:gd name="T9" fmla="*/ 13 h 15"/>
                <a:gd name="T10" fmla="*/ 9 w 12"/>
                <a:gd name="T11" fmla="*/ 13 h 15"/>
                <a:gd name="T12" fmla="*/ 7 w 12"/>
                <a:gd name="T13" fmla="*/ 15 h 15"/>
                <a:gd name="T14" fmla="*/ 5 w 12"/>
                <a:gd name="T15" fmla="*/ 15 h 15"/>
                <a:gd name="T16" fmla="*/ 4 w 12"/>
                <a:gd name="T17" fmla="*/ 13 h 15"/>
                <a:gd name="T18" fmla="*/ 0 w 12"/>
                <a:gd name="T19" fmla="*/ 13 h 15"/>
                <a:gd name="T20" fmla="*/ 0 w 12"/>
                <a:gd name="T21" fmla="*/ 2 h 15"/>
                <a:gd name="T22" fmla="*/ 5 w 12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lnTo>
                    <a:pt x="9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1209" y="1186"/>
              <a:ext cx="69" cy="54"/>
            </a:xfrm>
            <a:custGeom>
              <a:avLst/>
              <a:gdLst>
                <a:gd name="T0" fmla="*/ 53 w 69"/>
                <a:gd name="T1" fmla="*/ 2 h 54"/>
                <a:gd name="T2" fmla="*/ 56 w 69"/>
                <a:gd name="T3" fmla="*/ 7 h 54"/>
                <a:gd name="T4" fmla="*/ 58 w 69"/>
                <a:gd name="T5" fmla="*/ 11 h 54"/>
                <a:gd name="T6" fmla="*/ 61 w 69"/>
                <a:gd name="T7" fmla="*/ 10 h 54"/>
                <a:gd name="T8" fmla="*/ 66 w 69"/>
                <a:gd name="T9" fmla="*/ 7 h 54"/>
                <a:gd name="T10" fmla="*/ 69 w 69"/>
                <a:gd name="T11" fmla="*/ 13 h 54"/>
                <a:gd name="T12" fmla="*/ 66 w 69"/>
                <a:gd name="T13" fmla="*/ 25 h 54"/>
                <a:gd name="T14" fmla="*/ 62 w 69"/>
                <a:gd name="T15" fmla="*/ 33 h 54"/>
                <a:gd name="T16" fmla="*/ 56 w 69"/>
                <a:gd name="T17" fmla="*/ 31 h 54"/>
                <a:gd name="T18" fmla="*/ 51 w 69"/>
                <a:gd name="T19" fmla="*/ 28 h 54"/>
                <a:gd name="T20" fmla="*/ 46 w 69"/>
                <a:gd name="T21" fmla="*/ 29 h 54"/>
                <a:gd name="T22" fmla="*/ 44 w 69"/>
                <a:gd name="T23" fmla="*/ 36 h 54"/>
                <a:gd name="T24" fmla="*/ 46 w 69"/>
                <a:gd name="T25" fmla="*/ 44 h 54"/>
                <a:gd name="T26" fmla="*/ 35 w 69"/>
                <a:gd name="T27" fmla="*/ 54 h 54"/>
                <a:gd name="T28" fmla="*/ 13 w 69"/>
                <a:gd name="T29" fmla="*/ 49 h 54"/>
                <a:gd name="T30" fmla="*/ 0 w 69"/>
                <a:gd name="T31" fmla="*/ 41 h 54"/>
                <a:gd name="T32" fmla="*/ 2 w 69"/>
                <a:gd name="T33" fmla="*/ 34 h 54"/>
                <a:gd name="T34" fmla="*/ 4 w 69"/>
                <a:gd name="T35" fmla="*/ 29 h 54"/>
                <a:gd name="T36" fmla="*/ 10 w 69"/>
                <a:gd name="T37" fmla="*/ 26 h 54"/>
                <a:gd name="T38" fmla="*/ 18 w 69"/>
                <a:gd name="T39" fmla="*/ 26 h 54"/>
                <a:gd name="T40" fmla="*/ 23 w 69"/>
                <a:gd name="T41" fmla="*/ 26 h 54"/>
                <a:gd name="T42" fmla="*/ 23 w 69"/>
                <a:gd name="T43" fmla="*/ 20 h 54"/>
                <a:gd name="T44" fmla="*/ 20 w 69"/>
                <a:gd name="T45" fmla="*/ 16 h 54"/>
                <a:gd name="T46" fmla="*/ 13 w 69"/>
                <a:gd name="T47" fmla="*/ 16 h 54"/>
                <a:gd name="T48" fmla="*/ 10 w 69"/>
                <a:gd name="T49" fmla="*/ 13 h 54"/>
                <a:gd name="T50" fmla="*/ 15 w 69"/>
                <a:gd name="T51" fmla="*/ 8 h 54"/>
                <a:gd name="T52" fmla="*/ 22 w 69"/>
                <a:gd name="T53" fmla="*/ 5 h 54"/>
                <a:gd name="T54" fmla="*/ 28 w 69"/>
                <a:gd name="T55" fmla="*/ 2 h 54"/>
                <a:gd name="T56" fmla="*/ 33 w 69"/>
                <a:gd name="T57" fmla="*/ 3 h 54"/>
                <a:gd name="T58" fmla="*/ 36 w 69"/>
                <a:gd name="T59" fmla="*/ 8 h 54"/>
                <a:gd name="T60" fmla="*/ 38 w 69"/>
                <a:gd name="T61" fmla="*/ 11 h 54"/>
                <a:gd name="T62" fmla="*/ 43 w 69"/>
                <a:gd name="T63" fmla="*/ 8 h 54"/>
                <a:gd name="T64" fmla="*/ 44 w 69"/>
                <a:gd name="T65" fmla="*/ 3 h 54"/>
                <a:gd name="T66" fmla="*/ 49 w 69"/>
                <a:gd name="T6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54">
                  <a:moveTo>
                    <a:pt x="53" y="0"/>
                  </a:moveTo>
                  <a:lnTo>
                    <a:pt x="53" y="2"/>
                  </a:lnTo>
                  <a:lnTo>
                    <a:pt x="54" y="5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1" y="10"/>
                  </a:lnTo>
                  <a:lnTo>
                    <a:pt x="64" y="8"/>
                  </a:lnTo>
                  <a:lnTo>
                    <a:pt x="66" y="7"/>
                  </a:lnTo>
                  <a:lnTo>
                    <a:pt x="69" y="7"/>
                  </a:lnTo>
                  <a:lnTo>
                    <a:pt x="69" y="13"/>
                  </a:lnTo>
                  <a:lnTo>
                    <a:pt x="67" y="20"/>
                  </a:lnTo>
                  <a:lnTo>
                    <a:pt x="66" y="25"/>
                  </a:lnTo>
                  <a:lnTo>
                    <a:pt x="64" y="28"/>
                  </a:lnTo>
                  <a:lnTo>
                    <a:pt x="62" y="33"/>
                  </a:lnTo>
                  <a:lnTo>
                    <a:pt x="58" y="33"/>
                  </a:lnTo>
                  <a:lnTo>
                    <a:pt x="56" y="31"/>
                  </a:lnTo>
                  <a:lnTo>
                    <a:pt x="54" y="29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6" y="29"/>
                  </a:lnTo>
                  <a:lnTo>
                    <a:pt x="44" y="33"/>
                  </a:lnTo>
                  <a:lnTo>
                    <a:pt x="44" y="36"/>
                  </a:lnTo>
                  <a:lnTo>
                    <a:pt x="44" y="41"/>
                  </a:lnTo>
                  <a:lnTo>
                    <a:pt x="46" y="44"/>
                  </a:lnTo>
                  <a:lnTo>
                    <a:pt x="44" y="47"/>
                  </a:lnTo>
                  <a:lnTo>
                    <a:pt x="35" y="54"/>
                  </a:lnTo>
                  <a:lnTo>
                    <a:pt x="23" y="54"/>
                  </a:lnTo>
                  <a:lnTo>
                    <a:pt x="13" y="49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3" y="26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41" y="10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1258" y="1214"/>
              <a:ext cx="36" cy="31"/>
            </a:xfrm>
            <a:custGeom>
              <a:avLst/>
              <a:gdLst>
                <a:gd name="T0" fmla="*/ 22 w 36"/>
                <a:gd name="T1" fmla="*/ 0 h 31"/>
                <a:gd name="T2" fmla="*/ 26 w 36"/>
                <a:gd name="T3" fmla="*/ 1 h 31"/>
                <a:gd name="T4" fmla="*/ 28 w 36"/>
                <a:gd name="T5" fmla="*/ 1 h 31"/>
                <a:gd name="T6" fmla="*/ 31 w 36"/>
                <a:gd name="T7" fmla="*/ 3 h 31"/>
                <a:gd name="T8" fmla="*/ 33 w 36"/>
                <a:gd name="T9" fmla="*/ 6 h 31"/>
                <a:gd name="T10" fmla="*/ 36 w 36"/>
                <a:gd name="T11" fmla="*/ 8 h 31"/>
                <a:gd name="T12" fmla="*/ 36 w 36"/>
                <a:gd name="T13" fmla="*/ 19 h 31"/>
                <a:gd name="T14" fmla="*/ 31 w 36"/>
                <a:gd name="T15" fmla="*/ 28 h 31"/>
                <a:gd name="T16" fmla="*/ 25 w 36"/>
                <a:gd name="T17" fmla="*/ 31 h 31"/>
                <a:gd name="T18" fmla="*/ 17 w 36"/>
                <a:gd name="T19" fmla="*/ 31 h 31"/>
                <a:gd name="T20" fmla="*/ 7 w 36"/>
                <a:gd name="T21" fmla="*/ 28 h 31"/>
                <a:gd name="T22" fmla="*/ 0 w 36"/>
                <a:gd name="T23" fmla="*/ 21 h 31"/>
                <a:gd name="T24" fmla="*/ 2 w 36"/>
                <a:gd name="T25" fmla="*/ 19 h 31"/>
                <a:gd name="T26" fmla="*/ 5 w 36"/>
                <a:gd name="T27" fmla="*/ 16 h 31"/>
                <a:gd name="T28" fmla="*/ 7 w 36"/>
                <a:gd name="T29" fmla="*/ 16 h 31"/>
                <a:gd name="T30" fmla="*/ 10 w 36"/>
                <a:gd name="T31" fmla="*/ 15 h 31"/>
                <a:gd name="T32" fmla="*/ 13 w 36"/>
                <a:gd name="T33" fmla="*/ 13 h 31"/>
                <a:gd name="T34" fmla="*/ 17 w 36"/>
                <a:gd name="T35" fmla="*/ 11 h 31"/>
                <a:gd name="T36" fmla="*/ 20 w 36"/>
                <a:gd name="T37" fmla="*/ 10 h 31"/>
                <a:gd name="T38" fmla="*/ 22 w 36"/>
                <a:gd name="T39" fmla="*/ 8 h 31"/>
                <a:gd name="T40" fmla="*/ 22 w 36"/>
                <a:gd name="T41" fmla="*/ 5 h 31"/>
                <a:gd name="T42" fmla="*/ 22 w 36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1">
                  <a:moveTo>
                    <a:pt x="22" y="0"/>
                  </a:moveTo>
                  <a:lnTo>
                    <a:pt x="26" y="1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6" y="19"/>
                  </a:lnTo>
                  <a:lnTo>
                    <a:pt x="31" y="28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3"/>
                  </a:lnTo>
                  <a:lnTo>
                    <a:pt x="17" y="11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103" y="2092"/>
              <a:ext cx="42" cy="37"/>
            </a:xfrm>
            <a:custGeom>
              <a:avLst/>
              <a:gdLst>
                <a:gd name="T0" fmla="*/ 27 w 42"/>
                <a:gd name="T1" fmla="*/ 0 h 37"/>
                <a:gd name="T2" fmla="*/ 34 w 42"/>
                <a:gd name="T3" fmla="*/ 6 h 37"/>
                <a:gd name="T4" fmla="*/ 37 w 42"/>
                <a:gd name="T5" fmla="*/ 16 h 37"/>
                <a:gd name="T6" fmla="*/ 39 w 42"/>
                <a:gd name="T7" fmla="*/ 26 h 37"/>
                <a:gd name="T8" fmla="*/ 42 w 42"/>
                <a:gd name="T9" fmla="*/ 36 h 37"/>
                <a:gd name="T10" fmla="*/ 27 w 42"/>
                <a:gd name="T11" fmla="*/ 37 h 37"/>
                <a:gd name="T12" fmla="*/ 11 w 42"/>
                <a:gd name="T13" fmla="*/ 36 h 37"/>
                <a:gd name="T14" fmla="*/ 0 w 42"/>
                <a:gd name="T15" fmla="*/ 31 h 37"/>
                <a:gd name="T16" fmla="*/ 1 w 42"/>
                <a:gd name="T17" fmla="*/ 21 h 37"/>
                <a:gd name="T18" fmla="*/ 6 w 42"/>
                <a:gd name="T19" fmla="*/ 14 h 37"/>
                <a:gd name="T20" fmla="*/ 14 w 42"/>
                <a:gd name="T21" fmla="*/ 10 h 37"/>
                <a:gd name="T22" fmla="*/ 23 w 42"/>
                <a:gd name="T23" fmla="*/ 6 h 37"/>
                <a:gd name="T24" fmla="*/ 27 w 42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7">
                  <a:moveTo>
                    <a:pt x="27" y="0"/>
                  </a:moveTo>
                  <a:lnTo>
                    <a:pt x="34" y="6"/>
                  </a:lnTo>
                  <a:lnTo>
                    <a:pt x="37" y="16"/>
                  </a:lnTo>
                  <a:lnTo>
                    <a:pt x="39" y="26"/>
                  </a:lnTo>
                  <a:lnTo>
                    <a:pt x="42" y="36"/>
                  </a:lnTo>
                  <a:lnTo>
                    <a:pt x="27" y="37"/>
                  </a:lnTo>
                  <a:lnTo>
                    <a:pt x="11" y="36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6" y="14"/>
                  </a:lnTo>
                  <a:lnTo>
                    <a:pt x="14" y="10"/>
                  </a:lnTo>
                  <a:lnTo>
                    <a:pt x="23" y="6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3" y="2277"/>
              <a:ext cx="44" cy="40"/>
            </a:xfrm>
            <a:custGeom>
              <a:avLst/>
              <a:gdLst>
                <a:gd name="T0" fmla="*/ 34 w 44"/>
                <a:gd name="T1" fmla="*/ 0 h 40"/>
                <a:gd name="T2" fmla="*/ 41 w 44"/>
                <a:gd name="T3" fmla="*/ 4 h 40"/>
                <a:gd name="T4" fmla="*/ 44 w 44"/>
                <a:gd name="T5" fmla="*/ 13 h 40"/>
                <a:gd name="T6" fmla="*/ 44 w 44"/>
                <a:gd name="T7" fmla="*/ 26 h 40"/>
                <a:gd name="T8" fmla="*/ 42 w 44"/>
                <a:gd name="T9" fmla="*/ 27 h 40"/>
                <a:gd name="T10" fmla="*/ 41 w 44"/>
                <a:gd name="T11" fmla="*/ 27 h 40"/>
                <a:gd name="T12" fmla="*/ 41 w 44"/>
                <a:gd name="T13" fmla="*/ 31 h 40"/>
                <a:gd name="T14" fmla="*/ 34 w 44"/>
                <a:gd name="T15" fmla="*/ 31 h 40"/>
                <a:gd name="T16" fmla="*/ 29 w 44"/>
                <a:gd name="T17" fmla="*/ 31 h 40"/>
                <a:gd name="T18" fmla="*/ 26 w 44"/>
                <a:gd name="T19" fmla="*/ 29 h 40"/>
                <a:gd name="T20" fmla="*/ 21 w 44"/>
                <a:gd name="T21" fmla="*/ 27 h 40"/>
                <a:gd name="T22" fmla="*/ 20 w 44"/>
                <a:gd name="T23" fmla="*/ 29 h 40"/>
                <a:gd name="T24" fmla="*/ 20 w 44"/>
                <a:gd name="T25" fmla="*/ 32 h 40"/>
                <a:gd name="T26" fmla="*/ 20 w 44"/>
                <a:gd name="T27" fmla="*/ 34 h 40"/>
                <a:gd name="T28" fmla="*/ 20 w 44"/>
                <a:gd name="T29" fmla="*/ 37 h 40"/>
                <a:gd name="T30" fmla="*/ 16 w 44"/>
                <a:gd name="T31" fmla="*/ 40 h 40"/>
                <a:gd name="T32" fmla="*/ 13 w 44"/>
                <a:gd name="T33" fmla="*/ 40 h 40"/>
                <a:gd name="T34" fmla="*/ 8 w 44"/>
                <a:gd name="T35" fmla="*/ 39 h 40"/>
                <a:gd name="T36" fmla="*/ 5 w 44"/>
                <a:gd name="T37" fmla="*/ 39 h 40"/>
                <a:gd name="T38" fmla="*/ 2 w 44"/>
                <a:gd name="T39" fmla="*/ 37 h 40"/>
                <a:gd name="T40" fmla="*/ 3 w 44"/>
                <a:gd name="T41" fmla="*/ 32 h 40"/>
                <a:gd name="T42" fmla="*/ 5 w 44"/>
                <a:gd name="T43" fmla="*/ 31 h 40"/>
                <a:gd name="T44" fmla="*/ 10 w 44"/>
                <a:gd name="T45" fmla="*/ 27 h 40"/>
                <a:gd name="T46" fmla="*/ 15 w 44"/>
                <a:gd name="T47" fmla="*/ 27 h 40"/>
                <a:gd name="T48" fmla="*/ 11 w 44"/>
                <a:gd name="T49" fmla="*/ 26 h 40"/>
                <a:gd name="T50" fmla="*/ 10 w 44"/>
                <a:gd name="T51" fmla="*/ 24 h 40"/>
                <a:gd name="T52" fmla="*/ 7 w 44"/>
                <a:gd name="T53" fmla="*/ 24 h 40"/>
                <a:gd name="T54" fmla="*/ 5 w 44"/>
                <a:gd name="T55" fmla="*/ 26 h 40"/>
                <a:gd name="T56" fmla="*/ 0 w 44"/>
                <a:gd name="T57" fmla="*/ 26 h 40"/>
                <a:gd name="T58" fmla="*/ 3 w 44"/>
                <a:gd name="T59" fmla="*/ 17 h 40"/>
                <a:gd name="T60" fmla="*/ 10 w 44"/>
                <a:gd name="T61" fmla="*/ 9 h 40"/>
                <a:gd name="T62" fmla="*/ 18 w 44"/>
                <a:gd name="T63" fmla="*/ 3 h 40"/>
                <a:gd name="T64" fmla="*/ 26 w 44"/>
                <a:gd name="T65" fmla="*/ 0 h 40"/>
                <a:gd name="T66" fmla="*/ 34 w 44"/>
                <a:gd name="T6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40">
                  <a:moveTo>
                    <a:pt x="34" y="0"/>
                  </a:moveTo>
                  <a:lnTo>
                    <a:pt x="41" y="4"/>
                  </a:lnTo>
                  <a:lnTo>
                    <a:pt x="44" y="13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31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6" y="29"/>
                  </a:lnTo>
                  <a:lnTo>
                    <a:pt x="21" y="27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0" y="9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16" y="2378"/>
              <a:ext cx="15" cy="16"/>
            </a:xfrm>
            <a:custGeom>
              <a:avLst/>
              <a:gdLst>
                <a:gd name="T0" fmla="*/ 2 w 15"/>
                <a:gd name="T1" fmla="*/ 0 h 16"/>
                <a:gd name="T2" fmla="*/ 5 w 15"/>
                <a:gd name="T3" fmla="*/ 0 h 16"/>
                <a:gd name="T4" fmla="*/ 8 w 15"/>
                <a:gd name="T5" fmla="*/ 2 h 16"/>
                <a:gd name="T6" fmla="*/ 12 w 15"/>
                <a:gd name="T7" fmla="*/ 5 h 16"/>
                <a:gd name="T8" fmla="*/ 13 w 15"/>
                <a:gd name="T9" fmla="*/ 8 h 16"/>
                <a:gd name="T10" fmla="*/ 15 w 15"/>
                <a:gd name="T11" fmla="*/ 11 h 16"/>
                <a:gd name="T12" fmla="*/ 15 w 15"/>
                <a:gd name="T13" fmla="*/ 15 h 16"/>
                <a:gd name="T14" fmla="*/ 13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1 h 16"/>
                <a:gd name="T22" fmla="*/ 0 w 15"/>
                <a:gd name="T23" fmla="*/ 8 h 16"/>
                <a:gd name="T24" fmla="*/ 0 w 15"/>
                <a:gd name="T25" fmla="*/ 5 h 16"/>
                <a:gd name="T26" fmla="*/ 2 w 15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88" y="2507"/>
              <a:ext cx="117" cy="139"/>
            </a:xfrm>
            <a:custGeom>
              <a:avLst/>
              <a:gdLst>
                <a:gd name="T0" fmla="*/ 59 w 117"/>
                <a:gd name="T1" fmla="*/ 0 h 139"/>
                <a:gd name="T2" fmla="*/ 78 w 117"/>
                <a:gd name="T3" fmla="*/ 13 h 139"/>
                <a:gd name="T4" fmla="*/ 98 w 117"/>
                <a:gd name="T5" fmla="*/ 33 h 139"/>
                <a:gd name="T6" fmla="*/ 104 w 117"/>
                <a:gd name="T7" fmla="*/ 44 h 139"/>
                <a:gd name="T8" fmla="*/ 101 w 117"/>
                <a:gd name="T9" fmla="*/ 49 h 139"/>
                <a:gd name="T10" fmla="*/ 99 w 117"/>
                <a:gd name="T11" fmla="*/ 54 h 139"/>
                <a:gd name="T12" fmla="*/ 91 w 117"/>
                <a:gd name="T13" fmla="*/ 52 h 139"/>
                <a:gd name="T14" fmla="*/ 85 w 117"/>
                <a:gd name="T15" fmla="*/ 49 h 139"/>
                <a:gd name="T16" fmla="*/ 80 w 117"/>
                <a:gd name="T17" fmla="*/ 46 h 139"/>
                <a:gd name="T18" fmla="*/ 77 w 117"/>
                <a:gd name="T19" fmla="*/ 51 h 139"/>
                <a:gd name="T20" fmla="*/ 75 w 117"/>
                <a:gd name="T21" fmla="*/ 59 h 139"/>
                <a:gd name="T22" fmla="*/ 81 w 117"/>
                <a:gd name="T23" fmla="*/ 62 h 139"/>
                <a:gd name="T24" fmla="*/ 91 w 117"/>
                <a:gd name="T25" fmla="*/ 62 h 139"/>
                <a:gd name="T26" fmla="*/ 98 w 117"/>
                <a:gd name="T27" fmla="*/ 67 h 139"/>
                <a:gd name="T28" fmla="*/ 101 w 117"/>
                <a:gd name="T29" fmla="*/ 70 h 139"/>
                <a:gd name="T30" fmla="*/ 104 w 117"/>
                <a:gd name="T31" fmla="*/ 67 h 139"/>
                <a:gd name="T32" fmla="*/ 109 w 117"/>
                <a:gd name="T33" fmla="*/ 64 h 139"/>
                <a:gd name="T34" fmla="*/ 116 w 117"/>
                <a:gd name="T35" fmla="*/ 62 h 139"/>
                <a:gd name="T36" fmla="*/ 116 w 117"/>
                <a:gd name="T37" fmla="*/ 77 h 139"/>
                <a:gd name="T38" fmla="*/ 117 w 117"/>
                <a:gd name="T39" fmla="*/ 88 h 139"/>
                <a:gd name="T40" fmla="*/ 77 w 117"/>
                <a:gd name="T41" fmla="*/ 106 h 139"/>
                <a:gd name="T42" fmla="*/ 27 w 117"/>
                <a:gd name="T43" fmla="*/ 119 h 139"/>
                <a:gd name="T44" fmla="*/ 29 w 117"/>
                <a:gd name="T45" fmla="*/ 128 h 139"/>
                <a:gd name="T46" fmla="*/ 31 w 117"/>
                <a:gd name="T47" fmla="*/ 134 h 139"/>
                <a:gd name="T48" fmla="*/ 18 w 117"/>
                <a:gd name="T49" fmla="*/ 139 h 139"/>
                <a:gd name="T50" fmla="*/ 0 w 117"/>
                <a:gd name="T51" fmla="*/ 129 h 139"/>
                <a:gd name="T52" fmla="*/ 3 w 117"/>
                <a:gd name="T53" fmla="*/ 121 h 139"/>
                <a:gd name="T54" fmla="*/ 11 w 117"/>
                <a:gd name="T55" fmla="*/ 114 h 139"/>
                <a:gd name="T56" fmla="*/ 16 w 117"/>
                <a:gd name="T57" fmla="*/ 108 h 139"/>
                <a:gd name="T58" fmla="*/ 14 w 117"/>
                <a:gd name="T59" fmla="*/ 98 h 139"/>
                <a:gd name="T60" fmla="*/ 13 w 117"/>
                <a:gd name="T61" fmla="*/ 90 h 139"/>
                <a:gd name="T62" fmla="*/ 16 w 117"/>
                <a:gd name="T63" fmla="*/ 82 h 139"/>
                <a:gd name="T64" fmla="*/ 23 w 117"/>
                <a:gd name="T65" fmla="*/ 82 h 139"/>
                <a:gd name="T66" fmla="*/ 27 w 117"/>
                <a:gd name="T67" fmla="*/ 85 h 139"/>
                <a:gd name="T68" fmla="*/ 32 w 117"/>
                <a:gd name="T69" fmla="*/ 87 h 139"/>
                <a:gd name="T70" fmla="*/ 31 w 117"/>
                <a:gd name="T71" fmla="*/ 64 h 139"/>
                <a:gd name="T72" fmla="*/ 42 w 117"/>
                <a:gd name="T73" fmla="*/ 49 h 139"/>
                <a:gd name="T74" fmla="*/ 41 w 117"/>
                <a:gd name="T75" fmla="*/ 44 h 139"/>
                <a:gd name="T76" fmla="*/ 36 w 117"/>
                <a:gd name="T77" fmla="*/ 41 h 139"/>
                <a:gd name="T78" fmla="*/ 31 w 117"/>
                <a:gd name="T79" fmla="*/ 39 h 139"/>
                <a:gd name="T80" fmla="*/ 32 w 117"/>
                <a:gd name="T81" fmla="*/ 10 h 139"/>
                <a:gd name="T82" fmla="*/ 49 w 117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39">
                  <a:moveTo>
                    <a:pt x="49" y="0"/>
                  </a:moveTo>
                  <a:lnTo>
                    <a:pt x="59" y="0"/>
                  </a:lnTo>
                  <a:lnTo>
                    <a:pt x="70" y="2"/>
                  </a:lnTo>
                  <a:lnTo>
                    <a:pt x="78" y="13"/>
                  </a:lnTo>
                  <a:lnTo>
                    <a:pt x="86" y="23"/>
                  </a:lnTo>
                  <a:lnTo>
                    <a:pt x="98" y="33"/>
                  </a:lnTo>
                  <a:lnTo>
                    <a:pt x="106" y="44"/>
                  </a:lnTo>
                  <a:lnTo>
                    <a:pt x="104" y="44"/>
                  </a:lnTo>
                  <a:lnTo>
                    <a:pt x="103" y="46"/>
                  </a:lnTo>
                  <a:lnTo>
                    <a:pt x="101" y="49"/>
                  </a:lnTo>
                  <a:lnTo>
                    <a:pt x="99" y="51"/>
                  </a:lnTo>
                  <a:lnTo>
                    <a:pt x="99" y="54"/>
                  </a:lnTo>
                  <a:lnTo>
                    <a:pt x="95" y="54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0" y="46"/>
                  </a:lnTo>
                  <a:lnTo>
                    <a:pt x="78" y="47"/>
                  </a:lnTo>
                  <a:lnTo>
                    <a:pt x="77" y="51"/>
                  </a:lnTo>
                  <a:lnTo>
                    <a:pt x="75" y="54"/>
                  </a:lnTo>
                  <a:lnTo>
                    <a:pt x="75" y="59"/>
                  </a:lnTo>
                  <a:lnTo>
                    <a:pt x="75" y="62"/>
                  </a:lnTo>
                  <a:lnTo>
                    <a:pt x="81" y="62"/>
                  </a:lnTo>
                  <a:lnTo>
                    <a:pt x="86" y="61"/>
                  </a:lnTo>
                  <a:lnTo>
                    <a:pt x="91" y="62"/>
                  </a:lnTo>
                  <a:lnTo>
                    <a:pt x="95" y="64"/>
                  </a:lnTo>
                  <a:lnTo>
                    <a:pt x="98" y="67"/>
                  </a:lnTo>
                  <a:lnTo>
                    <a:pt x="99" y="72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67"/>
                  </a:lnTo>
                  <a:lnTo>
                    <a:pt x="106" y="65"/>
                  </a:lnTo>
                  <a:lnTo>
                    <a:pt x="109" y="64"/>
                  </a:lnTo>
                  <a:lnTo>
                    <a:pt x="111" y="62"/>
                  </a:lnTo>
                  <a:lnTo>
                    <a:pt x="116" y="62"/>
                  </a:lnTo>
                  <a:lnTo>
                    <a:pt x="116" y="70"/>
                  </a:lnTo>
                  <a:lnTo>
                    <a:pt x="116" y="77"/>
                  </a:lnTo>
                  <a:lnTo>
                    <a:pt x="116" y="83"/>
                  </a:lnTo>
                  <a:lnTo>
                    <a:pt x="117" y="88"/>
                  </a:lnTo>
                  <a:lnTo>
                    <a:pt x="98" y="100"/>
                  </a:lnTo>
                  <a:lnTo>
                    <a:pt x="77" y="106"/>
                  </a:lnTo>
                  <a:lnTo>
                    <a:pt x="52" y="113"/>
                  </a:lnTo>
                  <a:lnTo>
                    <a:pt x="27" y="119"/>
                  </a:lnTo>
                  <a:lnTo>
                    <a:pt x="27" y="124"/>
                  </a:lnTo>
                  <a:lnTo>
                    <a:pt x="29" y="128"/>
                  </a:lnTo>
                  <a:lnTo>
                    <a:pt x="31" y="131"/>
                  </a:lnTo>
                  <a:lnTo>
                    <a:pt x="31" y="134"/>
                  </a:lnTo>
                  <a:lnTo>
                    <a:pt x="31" y="139"/>
                  </a:lnTo>
                  <a:lnTo>
                    <a:pt x="18" y="139"/>
                  </a:lnTo>
                  <a:lnTo>
                    <a:pt x="6" y="136"/>
                  </a:lnTo>
                  <a:lnTo>
                    <a:pt x="0" y="129"/>
                  </a:lnTo>
                  <a:lnTo>
                    <a:pt x="1" y="124"/>
                  </a:lnTo>
                  <a:lnTo>
                    <a:pt x="3" y="121"/>
                  </a:lnTo>
                  <a:lnTo>
                    <a:pt x="6" y="118"/>
                  </a:lnTo>
                  <a:lnTo>
                    <a:pt x="11" y="114"/>
                  </a:lnTo>
                  <a:lnTo>
                    <a:pt x="14" y="111"/>
                  </a:lnTo>
                  <a:lnTo>
                    <a:pt x="16" y="108"/>
                  </a:lnTo>
                  <a:lnTo>
                    <a:pt x="16" y="103"/>
                  </a:lnTo>
                  <a:lnTo>
                    <a:pt x="14" y="98"/>
                  </a:lnTo>
                  <a:lnTo>
                    <a:pt x="14" y="93"/>
                  </a:lnTo>
                  <a:lnTo>
                    <a:pt x="13" y="90"/>
                  </a:lnTo>
                  <a:lnTo>
                    <a:pt x="14" y="85"/>
                  </a:lnTo>
                  <a:lnTo>
                    <a:pt x="16" y="82"/>
                  </a:lnTo>
                  <a:lnTo>
                    <a:pt x="19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5"/>
                  </a:lnTo>
                  <a:lnTo>
                    <a:pt x="29" y="87"/>
                  </a:lnTo>
                  <a:lnTo>
                    <a:pt x="32" y="87"/>
                  </a:lnTo>
                  <a:lnTo>
                    <a:pt x="31" y="75"/>
                  </a:lnTo>
                  <a:lnTo>
                    <a:pt x="31" y="64"/>
                  </a:lnTo>
                  <a:lnTo>
                    <a:pt x="34" y="54"/>
                  </a:lnTo>
                  <a:lnTo>
                    <a:pt x="42" y="49"/>
                  </a:lnTo>
                  <a:lnTo>
                    <a:pt x="42" y="46"/>
                  </a:lnTo>
                  <a:lnTo>
                    <a:pt x="41" y="44"/>
                  </a:lnTo>
                  <a:lnTo>
                    <a:pt x="37" y="43"/>
                  </a:lnTo>
                  <a:lnTo>
                    <a:pt x="36" y="41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1" y="25"/>
                  </a:lnTo>
                  <a:lnTo>
                    <a:pt x="32" y="10"/>
                  </a:lnTo>
                  <a:lnTo>
                    <a:pt x="3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18550" y="1057786"/>
            <a:ext cx="34734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  <a:cs typeface="Cordia New" panose="020B0304020202020204" pitchFamily="34" charset="-34"/>
              </a:rPr>
              <a:t>6,000 online interviews with New Zealanders about their domestic tourism behaviour and intentions.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85841" y="2949378"/>
            <a:ext cx="256635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  <a:cs typeface="Cordia New" panose="020B0304020202020204" pitchFamily="34" charset="-34"/>
              </a:rPr>
              <a:t>All interviewing done in September 2016.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85841" y="4464165"/>
            <a:ext cx="29854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  <a:cs typeface="Cordia New" panose="020B0304020202020204" pitchFamily="34" charset="-34"/>
              </a:rPr>
              <a:t>Sample structured to be representative of the </a:t>
            </a:r>
            <a:br>
              <a:rPr lang="en-NZ" dirty="0" smtClean="0">
                <a:solidFill>
                  <a:schemeClr val="bg1"/>
                </a:solidFill>
                <a:cs typeface="Cordia New" panose="020B0304020202020204" pitchFamily="34" charset="-34"/>
              </a:rPr>
            </a:br>
            <a:r>
              <a:rPr lang="en-NZ" dirty="0" smtClean="0">
                <a:solidFill>
                  <a:schemeClr val="bg1"/>
                </a:solidFill>
                <a:cs typeface="Cordia New" panose="020B0304020202020204" pitchFamily="34" charset="-34"/>
              </a:rPr>
              <a:t>New Zealand population by age, gender, and region.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149996" y="1152864"/>
            <a:ext cx="875527" cy="691472"/>
            <a:chOff x="5541963" y="-1268412"/>
            <a:chExt cx="1366838" cy="1079499"/>
          </a:xfrm>
          <a:solidFill>
            <a:srgbClr val="58585A"/>
          </a:solidFill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6097588" y="-639763"/>
              <a:ext cx="441325" cy="73025"/>
            </a:xfrm>
            <a:custGeom>
              <a:avLst/>
              <a:gdLst>
                <a:gd name="T0" fmla="*/ 674 w 736"/>
                <a:gd name="T1" fmla="*/ 0 h 123"/>
                <a:gd name="T2" fmla="*/ 62 w 736"/>
                <a:gd name="T3" fmla="*/ 0 h 123"/>
                <a:gd name="T4" fmla="*/ 0 w 736"/>
                <a:gd name="T5" fmla="*/ 62 h 123"/>
                <a:gd name="T6" fmla="*/ 62 w 736"/>
                <a:gd name="T7" fmla="*/ 123 h 123"/>
                <a:gd name="T8" fmla="*/ 674 w 736"/>
                <a:gd name="T9" fmla="*/ 123 h 123"/>
                <a:gd name="T10" fmla="*/ 736 w 736"/>
                <a:gd name="T11" fmla="*/ 62 h 123"/>
                <a:gd name="T12" fmla="*/ 674 w 73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123">
                  <a:moveTo>
                    <a:pt x="67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96"/>
                    <a:pt x="27" y="123"/>
                    <a:pt x="62" y="123"/>
                  </a:cubicBezTo>
                  <a:cubicBezTo>
                    <a:pt x="674" y="123"/>
                    <a:pt x="674" y="123"/>
                    <a:pt x="674" y="123"/>
                  </a:cubicBezTo>
                  <a:cubicBezTo>
                    <a:pt x="708" y="123"/>
                    <a:pt x="736" y="96"/>
                    <a:pt x="736" y="62"/>
                  </a:cubicBezTo>
                  <a:cubicBezTo>
                    <a:pt x="736" y="28"/>
                    <a:pt x="708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>
              <a:off x="5541963" y="-1268412"/>
              <a:ext cx="1366838" cy="1079499"/>
            </a:xfrm>
            <a:custGeom>
              <a:avLst/>
              <a:gdLst>
                <a:gd name="T0" fmla="*/ 2263 w 2281"/>
                <a:gd name="T1" fmla="*/ 1550 h 1800"/>
                <a:gd name="T2" fmla="*/ 2269 w 2281"/>
                <a:gd name="T3" fmla="*/ 1482 h 1800"/>
                <a:gd name="T4" fmla="*/ 2052 w 2281"/>
                <a:gd name="T5" fmla="*/ 1087 h 1800"/>
                <a:gd name="T6" fmla="*/ 1548 w 2281"/>
                <a:gd name="T7" fmla="*/ 81 h 1800"/>
                <a:gd name="T8" fmla="*/ 828 w 2281"/>
                <a:gd name="T9" fmla="*/ 194 h 1800"/>
                <a:gd name="T10" fmla="*/ 818 w 2281"/>
                <a:gd name="T11" fmla="*/ 194 h 1800"/>
                <a:gd name="T12" fmla="*/ 36 w 2281"/>
                <a:gd name="T13" fmla="*/ 976 h 1800"/>
                <a:gd name="T14" fmla="*/ 151 w 2281"/>
                <a:gd name="T15" fmla="*/ 1383 h 1800"/>
                <a:gd name="T16" fmla="*/ 14 w 2281"/>
                <a:gd name="T17" fmla="*/ 1703 h 1800"/>
                <a:gd name="T18" fmla="*/ 46 w 2281"/>
                <a:gd name="T19" fmla="*/ 1784 h 1800"/>
                <a:gd name="T20" fmla="*/ 94 w 2281"/>
                <a:gd name="T21" fmla="*/ 1785 h 1800"/>
                <a:gd name="T22" fmla="*/ 420 w 2281"/>
                <a:gd name="T23" fmla="*/ 1650 h 1800"/>
                <a:gd name="T24" fmla="*/ 1241 w 2281"/>
                <a:gd name="T25" fmla="*/ 1631 h 1800"/>
                <a:gd name="T26" fmla="*/ 1295 w 2281"/>
                <a:gd name="T27" fmla="*/ 1631 h 1800"/>
                <a:gd name="T28" fmla="*/ 1802 w 2281"/>
                <a:gd name="T29" fmla="*/ 1447 h 1800"/>
                <a:gd name="T30" fmla="*/ 2196 w 2281"/>
                <a:gd name="T31" fmla="*/ 1565 h 1800"/>
                <a:gd name="T32" fmla="*/ 2263 w 2281"/>
                <a:gd name="T33" fmla="*/ 1550 h 1800"/>
                <a:gd name="T34" fmla="*/ 818 w 2281"/>
                <a:gd name="T35" fmla="*/ 1634 h 1800"/>
                <a:gd name="T36" fmla="*/ 460 w 2281"/>
                <a:gd name="T37" fmla="*/ 1528 h 1800"/>
                <a:gd name="T38" fmla="*/ 403 w 2281"/>
                <a:gd name="T39" fmla="*/ 1522 h 1800"/>
                <a:gd name="T40" fmla="*/ 187 w 2281"/>
                <a:gd name="T41" fmla="*/ 1611 h 1800"/>
                <a:gd name="T42" fmla="*/ 278 w 2281"/>
                <a:gd name="T43" fmla="*/ 1402 h 1800"/>
                <a:gd name="T44" fmla="*/ 272 w 2281"/>
                <a:gd name="T45" fmla="*/ 1340 h 1800"/>
                <a:gd name="T46" fmla="*/ 455 w 2281"/>
                <a:gd name="T47" fmla="*/ 427 h 1800"/>
                <a:gd name="T48" fmla="*/ 681 w 2281"/>
                <a:gd name="T49" fmla="*/ 331 h 1800"/>
                <a:gd name="T50" fmla="*/ 788 w 2281"/>
                <a:gd name="T51" fmla="*/ 1451 h 1800"/>
                <a:gd name="T52" fmla="*/ 1045 w 2281"/>
                <a:gd name="T53" fmla="*/ 1593 h 1800"/>
                <a:gd name="T54" fmla="*/ 818 w 2281"/>
                <a:gd name="T55" fmla="*/ 1634 h 1800"/>
                <a:gd name="T56" fmla="*/ 1804 w 2281"/>
                <a:gd name="T57" fmla="*/ 1326 h 1800"/>
                <a:gd name="T58" fmla="*/ 1742 w 2281"/>
                <a:gd name="T59" fmla="*/ 1339 h 1800"/>
                <a:gd name="T60" fmla="*/ 792 w 2281"/>
                <a:gd name="T61" fmla="*/ 1288 h 1800"/>
                <a:gd name="T62" fmla="*/ 843 w 2281"/>
                <a:gd name="T63" fmla="*/ 339 h 1800"/>
                <a:gd name="T64" fmla="*/ 1793 w 2281"/>
                <a:gd name="T65" fmla="*/ 390 h 1800"/>
                <a:gd name="T66" fmla="*/ 1922 w 2281"/>
                <a:gd name="T67" fmla="*/ 1076 h 1800"/>
                <a:gd name="T68" fmla="*/ 1926 w 2281"/>
                <a:gd name="T69" fmla="*/ 1128 h 1800"/>
                <a:gd name="T70" fmla="*/ 2083 w 2281"/>
                <a:gd name="T71" fmla="*/ 1411 h 1800"/>
                <a:gd name="T72" fmla="*/ 1804 w 2281"/>
                <a:gd name="T73" fmla="*/ 1326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1" h="1800">
                  <a:moveTo>
                    <a:pt x="2263" y="1550"/>
                  </a:moveTo>
                  <a:cubicBezTo>
                    <a:pt x="2279" y="1530"/>
                    <a:pt x="2281" y="1503"/>
                    <a:pt x="2269" y="1482"/>
                  </a:cubicBezTo>
                  <a:cubicBezTo>
                    <a:pt x="2052" y="1087"/>
                    <a:pt x="2052" y="1087"/>
                    <a:pt x="2052" y="1087"/>
                  </a:cubicBezTo>
                  <a:cubicBezTo>
                    <a:pt x="2191" y="670"/>
                    <a:pt x="1965" y="220"/>
                    <a:pt x="1548" y="81"/>
                  </a:cubicBezTo>
                  <a:cubicBezTo>
                    <a:pt x="1304" y="0"/>
                    <a:pt x="1035" y="42"/>
                    <a:pt x="828" y="194"/>
                  </a:cubicBezTo>
                  <a:cubicBezTo>
                    <a:pt x="818" y="194"/>
                    <a:pt x="818" y="194"/>
                    <a:pt x="818" y="194"/>
                  </a:cubicBezTo>
                  <a:cubicBezTo>
                    <a:pt x="386" y="194"/>
                    <a:pt x="36" y="544"/>
                    <a:pt x="36" y="976"/>
                  </a:cubicBezTo>
                  <a:cubicBezTo>
                    <a:pt x="37" y="1120"/>
                    <a:pt x="76" y="1260"/>
                    <a:pt x="151" y="1383"/>
                  </a:cubicBezTo>
                  <a:cubicBezTo>
                    <a:pt x="14" y="1703"/>
                    <a:pt x="14" y="1703"/>
                    <a:pt x="14" y="1703"/>
                  </a:cubicBezTo>
                  <a:cubicBezTo>
                    <a:pt x="0" y="1735"/>
                    <a:pt x="15" y="1771"/>
                    <a:pt x="46" y="1784"/>
                  </a:cubicBezTo>
                  <a:cubicBezTo>
                    <a:pt x="61" y="1791"/>
                    <a:pt x="79" y="1791"/>
                    <a:pt x="94" y="1785"/>
                  </a:cubicBezTo>
                  <a:cubicBezTo>
                    <a:pt x="420" y="1650"/>
                    <a:pt x="420" y="1650"/>
                    <a:pt x="420" y="1650"/>
                  </a:cubicBezTo>
                  <a:cubicBezTo>
                    <a:pt x="675" y="1800"/>
                    <a:pt x="993" y="1793"/>
                    <a:pt x="1241" y="1631"/>
                  </a:cubicBezTo>
                  <a:cubicBezTo>
                    <a:pt x="1259" y="1631"/>
                    <a:pt x="1277" y="1631"/>
                    <a:pt x="1295" y="1631"/>
                  </a:cubicBezTo>
                  <a:cubicBezTo>
                    <a:pt x="1480" y="1631"/>
                    <a:pt x="1660" y="1565"/>
                    <a:pt x="1802" y="1447"/>
                  </a:cubicBezTo>
                  <a:cubicBezTo>
                    <a:pt x="2196" y="1565"/>
                    <a:pt x="2196" y="1565"/>
                    <a:pt x="2196" y="1565"/>
                  </a:cubicBezTo>
                  <a:cubicBezTo>
                    <a:pt x="2219" y="1574"/>
                    <a:pt x="2246" y="1568"/>
                    <a:pt x="2263" y="1550"/>
                  </a:cubicBezTo>
                  <a:close/>
                  <a:moveTo>
                    <a:pt x="818" y="1634"/>
                  </a:moveTo>
                  <a:cubicBezTo>
                    <a:pt x="691" y="1634"/>
                    <a:pt x="567" y="1597"/>
                    <a:pt x="460" y="1528"/>
                  </a:cubicBezTo>
                  <a:cubicBezTo>
                    <a:pt x="443" y="1517"/>
                    <a:pt x="422" y="1515"/>
                    <a:pt x="403" y="1522"/>
                  </a:cubicBezTo>
                  <a:cubicBezTo>
                    <a:pt x="187" y="1611"/>
                    <a:pt x="187" y="1611"/>
                    <a:pt x="187" y="1611"/>
                  </a:cubicBezTo>
                  <a:cubicBezTo>
                    <a:pt x="278" y="1402"/>
                    <a:pt x="278" y="1402"/>
                    <a:pt x="278" y="1402"/>
                  </a:cubicBezTo>
                  <a:cubicBezTo>
                    <a:pt x="287" y="1382"/>
                    <a:pt x="285" y="1358"/>
                    <a:pt x="272" y="1340"/>
                  </a:cubicBezTo>
                  <a:cubicBezTo>
                    <a:pt x="70" y="1037"/>
                    <a:pt x="152" y="629"/>
                    <a:pt x="455" y="427"/>
                  </a:cubicBezTo>
                  <a:cubicBezTo>
                    <a:pt x="523" y="381"/>
                    <a:pt x="600" y="349"/>
                    <a:pt x="681" y="331"/>
                  </a:cubicBezTo>
                  <a:cubicBezTo>
                    <a:pt x="401" y="670"/>
                    <a:pt x="449" y="1172"/>
                    <a:pt x="788" y="1451"/>
                  </a:cubicBezTo>
                  <a:cubicBezTo>
                    <a:pt x="864" y="1514"/>
                    <a:pt x="951" y="1562"/>
                    <a:pt x="1045" y="1593"/>
                  </a:cubicBezTo>
                  <a:cubicBezTo>
                    <a:pt x="972" y="1620"/>
                    <a:pt x="896" y="1634"/>
                    <a:pt x="818" y="1634"/>
                  </a:cubicBezTo>
                  <a:close/>
                  <a:moveTo>
                    <a:pt x="1804" y="1326"/>
                  </a:moveTo>
                  <a:cubicBezTo>
                    <a:pt x="1782" y="1319"/>
                    <a:pt x="1759" y="1324"/>
                    <a:pt x="1742" y="1339"/>
                  </a:cubicBezTo>
                  <a:cubicBezTo>
                    <a:pt x="1466" y="1588"/>
                    <a:pt x="1041" y="1565"/>
                    <a:pt x="792" y="1288"/>
                  </a:cubicBezTo>
                  <a:cubicBezTo>
                    <a:pt x="544" y="1012"/>
                    <a:pt x="567" y="587"/>
                    <a:pt x="843" y="339"/>
                  </a:cubicBezTo>
                  <a:cubicBezTo>
                    <a:pt x="1120" y="91"/>
                    <a:pt x="1545" y="113"/>
                    <a:pt x="1793" y="390"/>
                  </a:cubicBezTo>
                  <a:cubicBezTo>
                    <a:pt x="1961" y="576"/>
                    <a:pt x="2011" y="841"/>
                    <a:pt x="1922" y="1076"/>
                  </a:cubicBezTo>
                  <a:cubicBezTo>
                    <a:pt x="1916" y="1093"/>
                    <a:pt x="1917" y="1112"/>
                    <a:pt x="1926" y="1128"/>
                  </a:cubicBezTo>
                  <a:cubicBezTo>
                    <a:pt x="2083" y="1411"/>
                    <a:pt x="2083" y="1411"/>
                    <a:pt x="2083" y="1411"/>
                  </a:cubicBezTo>
                  <a:lnTo>
                    <a:pt x="1804" y="1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6097588" y="-935038"/>
              <a:ext cx="441325" cy="74612"/>
            </a:xfrm>
            <a:custGeom>
              <a:avLst/>
              <a:gdLst>
                <a:gd name="T0" fmla="*/ 674 w 736"/>
                <a:gd name="T1" fmla="*/ 0 h 124"/>
                <a:gd name="T2" fmla="*/ 62 w 736"/>
                <a:gd name="T3" fmla="*/ 0 h 124"/>
                <a:gd name="T4" fmla="*/ 0 w 736"/>
                <a:gd name="T5" fmla="*/ 62 h 124"/>
                <a:gd name="T6" fmla="*/ 62 w 736"/>
                <a:gd name="T7" fmla="*/ 124 h 124"/>
                <a:gd name="T8" fmla="*/ 674 w 736"/>
                <a:gd name="T9" fmla="*/ 124 h 124"/>
                <a:gd name="T10" fmla="*/ 736 w 736"/>
                <a:gd name="T11" fmla="*/ 62 h 124"/>
                <a:gd name="T12" fmla="*/ 674 w 736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124">
                  <a:moveTo>
                    <a:pt x="67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674" y="124"/>
                    <a:pt x="674" y="124"/>
                    <a:pt x="674" y="124"/>
                  </a:cubicBezTo>
                  <a:cubicBezTo>
                    <a:pt x="708" y="124"/>
                    <a:pt x="736" y="96"/>
                    <a:pt x="736" y="62"/>
                  </a:cubicBezTo>
                  <a:cubicBezTo>
                    <a:pt x="736" y="28"/>
                    <a:pt x="708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6097588" y="-787400"/>
              <a:ext cx="441325" cy="73025"/>
            </a:xfrm>
            <a:custGeom>
              <a:avLst/>
              <a:gdLst>
                <a:gd name="T0" fmla="*/ 674 w 736"/>
                <a:gd name="T1" fmla="*/ 0 h 123"/>
                <a:gd name="T2" fmla="*/ 62 w 736"/>
                <a:gd name="T3" fmla="*/ 0 h 123"/>
                <a:gd name="T4" fmla="*/ 0 w 736"/>
                <a:gd name="T5" fmla="*/ 61 h 123"/>
                <a:gd name="T6" fmla="*/ 62 w 736"/>
                <a:gd name="T7" fmla="*/ 123 h 123"/>
                <a:gd name="T8" fmla="*/ 674 w 736"/>
                <a:gd name="T9" fmla="*/ 123 h 123"/>
                <a:gd name="T10" fmla="*/ 736 w 736"/>
                <a:gd name="T11" fmla="*/ 61 h 123"/>
                <a:gd name="T12" fmla="*/ 674 w 73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123">
                  <a:moveTo>
                    <a:pt x="67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3"/>
                    <a:pt x="62" y="123"/>
                  </a:cubicBezTo>
                  <a:cubicBezTo>
                    <a:pt x="674" y="123"/>
                    <a:pt x="674" y="123"/>
                    <a:pt x="674" y="123"/>
                  </a:cubicBezTo>
                  <a:cubicBezTo>
                    <a:pt x="708" y="123"/>
                    <a:pt x="736" y="95"/>
                    <a:pt x="736" y="61"/>
                  </a:cubicBezTo>
                  <a:cubicBezTo>
                    <a:pt x="736" y="27"/>
                    <a:pt x="708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6169167" y="2886399"/>
            <a:ext cx="749667" cy="747280"/>
          </a:xfrm>
          <a:custGeom>
            <a:avLst/>
            <a:gdLst>
              <a:gd name="T0" fmla="*/ 327 w 1633"/>
              <a:gd name="T1" fmla="*/ 299 h 1631"/>
              <a:gd name="T2" fmla="*/ 490 w 1633"/>
              <a:gd name="T3" fmla="*/ 82 h 1631"/>
              <a:gd name="T4" fmla="*/ 1207 w 1633"/>
              <a:gd name="T5" fmla="*/ 0 h 1631"/>
              <a:gd name="T6" fmla="*/ 1207 w 1633"/>
              <a:gd name="T7" fmla="*/ 381 h 1631"/>
              <a:gd name="T8" fmla="*/ 1633 w 1633"/>
              <a:gd name="T9" fmla="*/ 288 h 1631"/>
              <a:gd name="T10" fmla="*/ 91 w 1633"/>
              <a:gd name="T11" fmla="*/ 1631 h 1631"/>
              <a:gd name="T12" fmla="*/ 91 w 1633"/>
              <a:gd name="T13" fmla="*/ 200 h 1631"/>
              <a:gd name="T14" fmla="*/ 409 w 1633"/>
              <a:gd name="T15" fmla="*/ 439 h 1631"/>
              <a:gd name="T16" fmla="*/ 1071 w 1633"/>
              <a:gd name="T17" fmla="*/ 200 h 1631"/>
              <a:gd name="T18" fmla="*/ 1343 w 1633"/>
              <a:gd name="T19" fmla="*/ 299 h 1631"/>
              <a:gd name="T20" fmla="*/ 1633 w 1633"/>
              <a:gd name="T21" fmla="*/ 288 h 1631"/>
              <a:gd name="T22" fmla="*/ 182 w 1633"/>
              <a:gd name="T23" fmla="*/ 581 h 1631"/>
              <a:gd name="T24" fmla="*/ 182 w 1633"/>
              <a:gd name="T25" fmla="*/ 1488 h 1631"/>
              <a:gd name="T26" fmla="*/ 1488 w 1633"/>
              <a:gd name="T27" fmla="*/ 615 h 1631"/>
              <a:gd name="T28" fmla="*/ 1434 w 1633"/>
              <a:gd name="T29" fmla="*/ 907 h 1631"/>
              <a:gd name="T30" fmla="*/ 1289 w 1633"/>
              <a:gd name="T31" fmla="*/ 1088 h 1631"/>
              <a:gd name="T32" fmla="*/ 1289 w 1633"/>
              <a:gd name="T33" fmla="*/ 1125 h 1631"/>
              <a:gd name="T34" fmla="*/ 1434 w 1633"/>
              <a:gd name="T35" fmla="*/ 1288 h 1631"/>
              <a:gd name="T36" fmla="*/ 1252 w 1633"/>
              <a:gd name="T37" fmla="*/ 1433 h 1631"/>
              <a:gd name="T38" fmla="*/ 1107 w 1633"/>
              <a:gd name="T39" fmla="*/ 1433 h 1631"/>
              <a:gd name="T40" fmla="*/ 926 w 1633"/>
              <a:gd name="T41" fmla="*/ 1288 h 1631"/>
              <a:gd name="T42" fmla="*/ 889 w 1633"/>
              <a:gd name="T43" fmla="*/ 1288 h 1631"/>
              <a:gd name="T44" fmla="*/ 708 w 1633"/>
              <a:gd name="T45" fmla="*/ 1433 h 1631"/>
              <a:gd name="T46" fmla="*/ 563 w 1633"/>
              <a:gd name="T47" fmla="*/ 1433 h 1631"/>
              <a:gd name="T48" fmla="*/ 381 w 1633"/>
              <a:gd name="T49" fmla="*/ 1288 h 1631"/>
              <a:gd name="T50" fmla="*/ 345 w 1633"/>
              <a:gd name="T51" fmla="*/ 1288 h 1631"/>
              <a:gd name="T52" fmla="*/ 345 w 1633"/>
              <a:gd name="T53" fmla="*/ 1252 h 1631"/>
              <a:gd name="T54" fmla="*/ 200 w 1633"/>
              <a:gd name="T55" fmla="*/ 1088 h 1631"/>
              <a:gd name="T56" fmla="*/ 200 w 1633"/>
              <a:gd name="T57" fmla="*/ 943 h 1631"/>
              <a:gd name="T58" fmla="*/ 345 w 1633"/>
              <a:gd name="T59" fmla="*/ 762 h 1631"/>
              <a:gd name="T60" fmla="*/ 1434 w 1633"/>
              <a:gd name="T61" fmla="*/ 635 h 1631"/>
              <a:gd name="T62" fmla="*/ 527 w 1633"/>
              <a:gd name="T63" fmla="*/ 1125 h 1631"/>
              <a:gd name="T64" fmla="*/ 527 w 1633"/>
              <a:gd name="T65" fmla="*/ 1252 h 1631"/>
              <a:gd name="T66" fmla="*/ 381 w 1633"/>
              <a:gd name="T67" fmla="*/ 943 h 1631"/>
              <a:gd name="T68" fmla="*/ 527 w 1633"/>
              <a:gd name="T69" fmla="*/ 943 h 1631"/>
              <a:gd name="T70" fmla="*/ 381 w 1633"/>
              <a:gd name="T71" fmla="*/ 907 h 1631"/>
              <a:gd name="T72" fmla="*/ 708 w 1633"/>
              <a:gd name="T73" fmla="*/ 1125 h 1631"/>
              <a:gd name="T74" fmla="*/ 708 w 1633"/>
              <a:gd name="T75" fmla="*/ 1252 h 1631"/>
              <a:gd name="T76" fmla="*/ 563 w 1633"/>
              <a:gd name="T77" fmla="*/ 943 h 1631"/>
              <a:gd name="T78" fmla="*/ 708 w 1633"/>
              <a:gd name="T79" fmla="*/ 943 h 1631"/>
              <a:gd name="T80" fmla="*/ 563 w 1633"/>
              <a:gd name="T81" fmla="*/ 907 h 1631"/>
              <a:gd name="T82" fmla="*/ 889 w 1633"/>
              <a:gd name="T83" fmla="*/ 1125 h 1631"/>
              <a:gd name="T84" fmla="*/ 889 w 1633"/>
              <a:gd name="T85" fmla="*/ 1252 h 1631"/>
              <a:gd name="T86" fmla="*/ 744 w 1633"/>
              <a:gd name="T87" fmla="*/ 943 h 1631"/>
              <a:gd name="T88" fmla="*/ 889 w 1633"/>
              <a:gd name="T89" fmla="*/ 943 h 1631"/>
              <a:gd name="T90" fmla="*/ 744 w 1633"/>
              <a:gd name="T91" fmla="*/ 907 h 1631"/>
              <a:gd name="T92" fmla="*/ 1071 w 1633"/>
              <a:gd name="T93" fmla="*/ 1125 h 1631"/>
              <a:gd name="T94" fmla="*/ 1071 w 1633"/>
              <a:gd name="T95" fmla="*/ 1252 h 1631"/>
              <a:gd name="T96" fmla="*/ 926 w 1633"/>
              <a:gd name="T97" fmla="*/ 943 h 1631"/>
              <a:gd name="T98" fmla="*/ 1071 w 1633"/>
              <a:gd name="T99" fmla="*/ 943 h 1631"/>
              <a:gd name="T100" fmla="*/ 926 w 1633"/>
              <a:gd name="T101" fmla="*/ 907 h 1631"/>
              <a:gd name="T102" fmla="*/ 1252 w 1633"/>
              <a:gd name="T103" fmla="*/ 1125 h 1631"/>
              <a:gd name="T104" fmla="*/ 1252 w 1633"/>
              <a:gd name="T105" fmla="*/ 1252 h 1631"/>
              <a:gd name="T106" fmla="*/ 1107 w 1633"/>
              <a:gd name="T107" fmla="*/ 943 h 1631"/>
              <a:gd name="T108" fmla="*/ 1252 w 1633"/>
              <a:gd name="T109" fmla="*/ 943 h 1631"/>
              <a:gd name="T110" fmla="*/ 1107 w 1633"/>
              <a:gd name="T111" fmla="*/ 907 h 1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3" h="1631">
                <a:moveTo>
                  <a:pt x="490" y="299"/>
                </a:moveTo>
                <a:cubicBezTo>
                  <a:pt x="490" y="345"/>
                  <a:pt x="454" y="381"/>
                  <a:pt x="409" y="381"/>
                </a:cubicBezTo>
                <a:cubicBezTo>
                  <a:pt x="363" y="381"/>
                  <a:pt x="327" y="345"/>
                  <a:pt x="327" y="299"/>
                </a:cubicBezTo>
                <a:cubicBezTo>
                  <a:pt x="327" y="82"/>
                  <a:pt x="327" y="82"/>
                  <a:pt x="327" y="82"/>
                </a:cubicBezTo>
                <a:cubicBezTo>
                  <a:pt x="327" y="36"/>
                  <a:pt x="363" y="0"/>
                  <a:pt x="409" y="0"/>
                </a:cubicBezTo>
                <a:cubicBezTo>
                  <a:pt x="454" y="0"/>
                  <a:pt x="490" y="36"/>
                  <a:pt x="490" y="82"/>
                </a:cubicBezTo>
                <a:lnTo>
                  <a:pt x="490" y="299"/>
                </a:lnTo>
                <a:close/>
                <a:moveTo>
                  <a:pt x="1289" y="82"/>
                </a:moveTo>
                <a:cubicBezTo>
                  <a:pt x="1289" y="36"/>
                  <a:pt x="1252" y="0"/>
                  <a:pt x="1207" y="0"/>
                </a:cubicBezTo>
                <a:cubicBezTo>
                  <a:pt x="1162" y="0"/>
                  <a:pt x="1125" y="36"/>
                  <a:pt x="1125" y="82"/>
                </a:cubicBezTo>
                <a:cubicBezTo>
                  <a:pt x="1125" y="299"/>
                  <a:pt x="1125" y="299"/>
                  <a:pt x="1125" y="299"/>
                </a:cubicBezTo>
                <a:cubicBezTo>
                  <a:pt x="1125" y="345"/>
                  <a:pt x="1162" y="381"/>
                  <a:pt x="1207" y="381"/>
                </a:cubicBezTo>
                <a:cubicBezTo>
                  <a:pt x="1252" y="381"/>
                  <a:pt x="1289" y="345"/>
                  <a:pt x="1289" y="299"/>
                </a:cubicBezTo>
                <a:lnTo>
                  <a:pt x="1289" y="82"/>
                </a:lnTo>
                <a:close/>
                <a:moveTo>
                  <a:pt x="1633" y="288"/>
                </a:moveTo>
                <a:cubicBezTo>
                  <a:pt x="1633" y="1542"/>
                  <a:pt x="1633" y="1542"/>
                  <a:pt x="1633" y="1542"/>
                </a:cubicBezTo>
                <a:cubicBezTo>
                  <a:pt x="1633" y="1591"/>
                  <a:pt x="1593" y="1631"/>
                  <a:pt x="1543" y="1631"/>
                </a:cubicBezTo>
                <a:cubicBezTo>
                  <a:pt x="91" y="1631"/>
                  <a:pt x="91" y="1631"/>
                  <a:pt x="91" y="1631"/>
                </a:cubicBezTo>
                <a:cubicBezTo>
                  <a:pt x="40" y="1631"/>
                  <a:pt x="0" y="1591"/>
                  <a:pt x="0" y="1542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39"/>
                  <a:pt x="40" y="200"/>
                  <a:pt x="91" y="200"/>
                </a:cubicBezTo>
                <a:cubicBezTo>
                  <a:pt x="273" y="200"/>
                  <a:pt x="273" y="200"/>
                  <a:pt x="273" y="200"/>
                </a:cubicBezTo>
                <a:cubicBezTo>
                  <a:pt x="273" y="299"/>
                  <a:pt x="273" y="299"/>
                  <a:pt x="273" y="299"/>
                </a:cubicBezTo>
                <a:cubicBezTo>
                  <a:pt x="273" y="377"/>
                  <a:pt x="331" y="439"/>
                  <a:pt x="409" y="439"/>
                </a:cubicBezTo>
                <a:cubicBezTo>
                  <a:pt x="487" y="439"/>
                  <a:pt x="545" y="376"/>
                  <a:pt x="545" y="299"/>
                </a:cubicBezTo>
                <a:cubicBezTo>
                  <a:pt x="545" y="200"/>
                  <a:pt x="545" y="200"/>
                  <a:pt x="545" y="200"/>
                </a:cubicBezTo>
                <a:cubicBezTo>
                  <a:pt x="1071" y="200"/>
                  <a:pt x="1071" y="200"/>
                  <a:pt x="1071" y="200"/>
                </a:cubicBezTo>
                <a:cubicBezTo>
                  <a:pt x="1071" y="299"/>
                  <a:pt x="1071" y="299"/>
                  <a:pt x="1071" y="299"/>
                </a:cubicBezTo>
                <a:cubicBezTo>
                  <a:pt x="1071" y="377"/>
                  <a:pt x="1129" y="439"/>
                  <a:pt x="1207" y="439"/>
                </a:cubicBezTo>
                <a:cubicBezTo>
                  <a:pt x="1285" y="439"/>
                  <a:pt x="1343" y="376"/>
                  <a:pt x="1343" y="299"/>
                </a:cubicBezTo>
                <a:cubicBezTo>
                  <a:pt x="1343" y="200"/>
                  <a:pt x="1343" y="200"/>
                  <a:pt x="1343" y="200"/>
                </a:cubicBezTo>
                <a:cubicBezTo>
                  <a:pt x="1541" y="200"/>
                  <a:pt x="1541" y="200"/>
                  <a:pt x="1541" y="200"/>
                </a:cubicBezTo>
                <a:cubicBezTo>
                  <a:pt x="1590" y="200"/>
                  <a:pt x="1633" y="239"/>
                  <a:pt x="1633" y="288"/>
                </a:cubicBezTo>
                <a:close/>
                <a:moveTo>
                  <a:pt x="1488" y="615"/>
                </a:moveTo>
                <a:cubicBezTo>
                  <a:pt x="1488" y="597"/>
                  <a:pt x="1472" y="581"/>
                  <a:pt x="1452" y="581"/>
                </a:cubicBezTo>
                <a:cubicBezTo>
                  <a:pt x="182" y="581"/>
                  <a:pt x="182" y="581"/>
                  <a:pt x="182" y="581"/>
                </a:cubicBezTo>
                <a:cubicBezTo>
                  <a:pt x="162" y="581"/>
                  <a:pt x="146" y="595"/>
                  <a:pt x="146" y="615"/>
                </a:cubicBezTo>
                <a:cubicBezTo>
                  <a:pt x="146" y="1453"/>
                  <a:pt x="146" y="1453"/>
                  <a:pt x="146" y="1453"/>
                </a:cubicBezTo>
                <a:cubicBezTo>
                  <a:pt x="146" y="1471"/>
                  <a:pt x="162" y="1488"/>
                  <a:pt x="182" y="1488"/>
                </a:cubicBezTo>
                <a:cubicBezTo>
                  <a:pt x="1452" y="1488"/>
                  <a:pt x="1452" y="1488"/>
                  <a:pt x="1452" y="1488"/>
                </a:cubicBezTo>
                <a:cubicBezTo>
                  <a:pt x="1472" y="1488"/>
                  <a:pt x="1488" y="1473"/>
                  <a:pt x="1488" y="1453"/>
                </a:cubicBezTo>
                <a:lnTo>
                  <a:pt x="1488" y="615"/>
                </a:lnTo>
                <a:close/>
                <a:moveTo>
                  <a:pt x="1289" y="762"/>
                </a:moveTo>
                <a:cubicBezTo>
                  <a:pt x="1289" y="907"/>
                  <a:pt x="1289" y="907"/>
                  <a:pt x="1289" y="907"/>
                </a:cubicBezTo>
                <a:cubicBezTo>
                  <a:pt x="1434" y="907"/>
                  <a:pt x="1434" y="907"/>
                  <a:pt x="1434" y="907"/>
                </a:cubicBezTo>
                <a:cubicBezTo>
                  <a:pt x="1434" y="943"/>
                  <a:pt x="1434" y="943"/>
                  <a:pt x="1434" y="943"/>
                </a:cubicBezTo>
                <a:cubicBezTo>
                  <a:pt x="1289" y="943"/>
                  <a:pt x="1289" y="943"/>
                  <a:pt x="1289" y="943"/>
                </a:cubicBezTo>
                <a:cubicBezTo>
                  <a:pt x="1289" y="1088"/>
                  <a:pt x="1289" y="1088"/>
                  <a:pt x="1289" y="1088"/>
                </a:cubicBezTo>
                <a:cubicBezTo>
                  <a:pt x="1434" y="1088"/>
                  <a:pt x="1434" y="1088"/>
                  <a:pt x="1434" y="1088"/>
                </a:cubicBezTo>
                <a:cubicBezTo>
                  <a:pt x="1434" y="1125"/>
                  <a:pt x="1434" y="1125"/>
                  <a:pt x="1434" y="1125"/>
                </a:cubicBezTo>
                <a:cubicBezTo>
                  <a:pt x="1289" y="1125"/>
                  <a:pt x="1289" y="1125"/>
                  <a:pt x="1289" y="1125"/>
                </a:cubicBezTo>
                <a:cubicBezTo>
                  <a:pt x="1289" y="1252"/>
                  <a:pt x="1289" y="1252"/>
                  <a:pt x="1289" y="1252"/>
                </a:cubicBezTo>
                <a:cubicBezTo>
                  <a:pt x="1434" y="1252"/>
                  <a:pt x="1434" y="1252"/>
                  <a:pt x="1434" y="1252"/>
                </a:cubicBezTo>
                <a:cubicBezTo>
                  <a:pt x="1434" y="1288"/>
                  <a:pt x="1434" y="1288"/>
                  <a:pt x="1434" y="1288"/>
                </a:cubicBezTo>
                <a:cubicBezTo>
                  <a:pt x="1289" y="1288"/>
                  <a:pt x="1289" y="1288"/>
                  <a:pt x="1289" y="1288"/>
                </a:cubicBezTo>
                <a:cubicBezTo>
                  <a:pt x="1289" y="1433"/>
                  <a:pt x="1289" y="1433"/>
                  <a:pt x="1289" y="1433"/>
                </a:cubicBezTo>
                <a:cubicBezTo>
                  <a:pt x="1252" y="1433"/>
                  <a:pt x="1252" y="1433"/>
                  <a:pt x="1252" y="1433"/>
                </a:cubicBezTo>
                <a:cubicBezTo>
                  <a:pt x="1252" y="1288"/>
                  <a:pt x="1252" y="1288"/>
                  <a:pt x="1252" y="1288"/>
                </a:cubicBezTo>
                <a:cubicBezTo>
                  <a:pt x="1107" y="1288"/>
                  <a:pt x="1107" y="1288"/>
                  <a:pt x="1107" y="1288"/>
                </a:cubicBezTo>
                <a:cubicBezTo>
                  <a:pt x="1107" y="1433"/>
                  <a:pt x="1107" y="1433"/>
                  <a:pt x="1107" y="1433"/>
                </a:cubicBezTo>
                <a:cubicBezTo>
                  <a:pt x="1071" y="1433"/>
                  <a:pt x="1071" y="1433"/>
                  <a:pt x="1071" y="1433"/>
                </a:cubicBezTo>
                <a:cubicBezTo>
                  <a:pt x="1071" y="1288"/>
                  <a:pt x="1071" y="1288"/>
                  <a:pt x="1071" y="1288"/>
                </a:cubicBezTo>
                <a:cubicBezTo>
                  <a:pt x="926" y="1288"/>
                  <a:pt x="926" y="1288"/>
                  <a:pt x="926" y="1288"/>
                </a:cubicBezTo>
                <a:cubicBezTo>
                  <a:pt x="926" y="1433"/>
                  <a:pt x="926" y="1433"/>
                  <a:pt x="926" y="1433"/>
                </a:cubicBezTo>
                <a:cubicBezTo>
                  <a:pt x="889" y="1433"/>
                  <a:pt x="889" y="1433"/>
                  <a:pt x="889" y="1433"/>
                </a:cubicBezTo>
                <a:cubicBezTo>
                  <a:pt x="889" y="1288"/>
                  <a:pt x="889" y="1288"/>
                  <a:pt x="889" y="1288"/>
                </a:cubicBezTo>
                <a:cubicBezTo>
                  <a:pt x="744" y="1288"/>
                  <a:pt x="744" y="1288"/>
                  <a:pt x="744" y="1288"/>
                </a:cubicBezTo>
                <a:cubicBezTo>
                  <a:pt x="744" y="1433"/>
                  <a:pt x="744" y="1433"/>
                  <a:pt x="744" y="1433"/>
                </a:cubicBezTo>
                <a:cubicBezTo>
                  <a:pt x="708" y="1433"/>
                  <a:pt x="708" y="1433"/>
                  <a:pt x="708" y="1433"/>
                </a:cubicBezTo>
                <a:cubicBezTo>
                  <a:pt x="708" y="1288"/>
                  <a:pt x="708" y="1288"/>
                  <a:pt x="708" y="1288"/>
                </a:cubicBezTo>
                <a:cubicBezTo>
                  <a:pt x="563" y="1288"/>
                  <a:pt x="563" y="1288"/>
                  <a:pt x="563" y="1288"/>
                </a:cubicBezTo>
                <a:cubicBezTo>
                  <a:pt x="563" y="1433"/>
                  <a:pt x="563" y="1433"/>
                  <a:pt x="563" y="1433"/>
                </a:cubicBezTo>
                <a:cubicBezTo>
                  <a:pt x="527" y="1433"/>
                  <a:pt x="527" y="1433"/>
                  <a:pt x="527" y="1433"/>
                </a:cubicBezTo>
                <a:cubicBezTo>
                  <a:pt x="527" y="1288"/>
                  <a:pt x="527" y="1288"/>
                  <a:pt x="527" y="1288"/>
                </a:cubicBezTo>
                <a:cubicBezTo>
                  <a:pt x="381" y="1288"/>
                  <a:pt x="381" y="1288"/>
                  <a:pt x="381" y="1288"/>
                </a:cubicBezTo>
                <a:cubicBezTo>
                  <a:pt x="381" y="1433"/>
                  <a:pt x="381" y="1433"/>
                  <a:pt x="381" y="1433"/>
                </a:cubicBezTo>
                <a:cubicBezTo>
                  <a:pt x="345" y="1433"/>
                  <a:pt x="345" y="1433"/>
                  <a:pt x="345" y="1433"/>
                </a:cubicBezTo>
                <a:cubicBezTo>
                  <a:pt x="345" y="1288"/>
                  <a:pt x="345" y="1288"/>
                  <a:pt x="345" y="1288"/>
                </a:cubicBezTo>
                <a:cubicBezTo>
                  <a:pt x="200" y="1288"/>
                  <a:pt x="200" y="1288"/>
                  <a:pt x="200" y="1288"/>
                </a:cubicBezTo>
                <a:cubicBezTo>
                  <a:pt x="200" y="1252"/>
                  <a:pt x="200" y="1252"/>
                  <a:pt x="200" y="1252"/>
                </a:cubicBezTo>
                <a:cubicBezTo>
                  <a:pt x="345" y="1252"/>
                  <a:pt x="345" y="1252"/>
                  <a:pt x="345" y="1252"/>
                </a:cubicBezTo>
                <a:cubicBezTo>
                  <a:pt x="345" y="1125"/>
                  <a:pt x="345" y="1125"/>
                  <a:pt x="345" y="1125"/>
                </a:cubicBezTo>
                <a:cubicBezTo>
                  <a:pt x="200" y="1125"/>
                  <a:pt x="200" y="1125"/>
                  <a:pt x="200" y="1125"/>
                </a:cubicBezTo>
                <a:cubicBezTo>
                  <a:pt x="200" y="1088"/>
                  <a:pt x="200" y="1088"/>
                  <a:pt x="200" y="1088"/>
                </a:cubicBezTo>
                <a:cubicBezTo>
                  <a:pt x="345" y="1088"/>
                  <a:pt x="345" y="1088"/>
                  <a:pt x="345" y="1088"/>
                </a:cubicBezTo>
                <a:cubicBezTo>
                  <a:pt x="345" y="943"/>
                  <a:pt x="345" y="943"/>
                  <a:pt x="345" y="943"/>
                </a:cubicBezTo>
                <a:cubicBezTo>
                  <a:pt x="200" y="943"/>
                  <a:pt x="200" y="943"/>
                  <a:pt x="200" y="943"/>
                </a:cubicBezTo>
                <a:cubicBezTo>
                  <a:pt x="200" y="907"/>
                  <a:pt x="200" y="907"/>
                  <a:pt x="200" y="907"/>
                </a:cubicBezTo>
                <a:cubicBezTo>
                  <a:pt x="345" y="907"/>
                  <a:pt x="345" y="907"/>
                  <a:pt x="345" y="907"/>
                </a:cubicBezTo>
                <a:cubicBezTo>
                  <a:pt x="345" y="762"/>
                  <a:pt x="345" y="762"/>
                  <a:pt x="345" y="762"/>
                </a:cubicBezTo>
                <a:cubicBezTo>
                  <a:pt x="200" y="762"/>
                  <a:pt x="200" y="762"/>
                  <a:pt x="200" y="762"/>
                </a:cubicBezTo>
                <a:cubicBezTo>
                  <a:pt x="200" y="635"/>
                  <a:pt x="200" y="635"/>
                  <a:pt x="200" y="635"/>
                </a:cubicBezTo>
                <a:cubicBezTo>
                  <a:pt x="1434" y="635"/>
                  <a:pt x="1434" y="635"/>
                  <a:pt x="1434" y="635"/>
                </a:cubicBezTo>
                <a:cubicBezTo>
                  <a:pt x="1434" y="762"/>
                  <a:pt x="1434" y="762"/>
                  <a:pt x="1434" y="762"/>
                </a:cubicBezTo>
                <a:lnTo>
                  <a:pt x="1289" y="762"/>
                </a:lnTo>
                <a:close/>
                <a:moveTo>
                  <a:pt x="527" y="1125"/>
                </a:moveTo>
                <a:cubicBezTo>
                  <a:pt x="381" y="1125"/>
                  <a:pt x="381" y="1125"/>
                  <a:pt x="381" y="1125"/>
                </a:cubicBezTo>
                <a:cubicBezTo>
                  <a:pt x="381" y="1252"/>
                  <a:pt x="381" y="1252"/>
                  <a:pt x="381" y="1252"/>
                </a:cubicBezTo>
                <a:cubicBezTo>
                  <a:pt x="527" y="1252"/>
                  <a:pt x="527" y="1252"/>
                  <a:pt x="527" y="1252"/>
                </a:cubicBezTo>
                <a:lnTo>
                  <a:pt x="527" y="1125"/>
                </a:lnTo>
                <a:close/>
                <a:moveTo>
                  <a:pt x="527" y="943"/>
                </a:moveTo>
                <a:cubicBezTo>
                  <a:pt x="381" y="943"/>
                  <a:pt x="381" y="943"/>
                  <a:pt x="381" y="943"/>
                </a:cubicBezTo>
                <a:cubicBezTo>
                  <a:pt x="381" y="1088"/>
                  <a:pt x="381" y="1088"/>
                  <a:pt x="381" y="1088"/>
                </a:cubicBezTo>
                <a:cubicBezTo>
                  <a:pt x="527" y="1088"/>
                  <a:pt x="527" y="1088"/>
                  <a:pt x="527" y="1088"/>
                </a:cubicBezTo>
                <a:lnTo>
                  <a:pt x="527" y="943"/>
                </a:lnTo>
                <a:close/>
                <a:moveTo>
                  <a:pt x="527" y="762"/>
                </a:moveTo>
                <a:cubicBezTo>
                  <a:pt x="381" y="762"/>
                  <a:pt x="381" y="762"/>
                  <a:pt x="381" y="762"/>
                </a:cubicBezTo>
                <a:cubicBezTo>
                  <a:pt x="381" y="907"/>
                  <a:pt x="381" y="907"/>
                  <a:pt x="381" y="907"/>
                </a:cubicBezTo>
                <a:cubicBezTo>
                  <a:pt x="527" y="907"/>
                  <a:pt x="527" y="907"/>
                  <a:pt x="527" y="907"/>
                </a:cubicBezTo>
                <a:lnTo>
                  <a:pt x="527" y="762"/>
                </a:lnTo>
                <a:close/>
                <a:moveTo>
                  <a:pt x="708" y="1125"/>
                </a:moveTo>
                <a:cubicBezTo>
                  <a:pt x="563" y="1125"/>
                  <a:pt x="563" y="1125"/>
                  <a:pt x="563" y="1125"/>
                </a:cubicBezTo>
                <a:cubicBezTo>
                  <a:pt x="563" y="1252"/>
                  <a:pt x="563" y="1252"/>
                  <a:pt x="563" y="1252"/>
                </a:cubicBezTo>
                <a:cubicBezTo>
                  <a:pt x="708" y="1252"/>
                  <a:pt x="708" y="1252"/>
                  <a:pt x="708" y="1252"/>
                </a:cubicBezTo>
                <a:lnTo>
                  <a:pt x="708" y="1125"/>
                </a:lnTo>
                <a:close/>
                <a:moveTo>
                  <a:pt x="708" y="943"/>
                </a:moveTo>
                <a:cubicBezTo>
                  <a:pt x="563" y="943"/>
                  <a:pt x="563" y="943"/>
                  <a:pt x="563" y="943"/>
                </a:cubicBezTo>
                <a:cubicBezTo>
                  <a:pt x="563" y="1088"/>
                  <a:pt x="563" y="1088"/>
                  <a:pt x="563" y="1088"/>
                </a:cubicBezTo>
                <a:cubicBezTo>
                  <a:pt x="708" y="1088"/>
                  <a:pt x="708" y="1088"/>
                  <a:pt x="708" y="1088"/>
                </a:cubicBezTo>
                <a:lnTo>
                  <a:pt x="708" y="943"/>
                </a:lnTo>
                <a:close/>
                <a:moveTo>
                  <a:pt x="708" y="762"/>
                </a:moveTo>
                <a:cubicBezTo>
                  <a:pt x="563" y="762"/>
                  <a:pt x="563" y="762"/>
                  <a:pt x="563" y="762"/>
                </a:cubicBezTo>
                <a:cubicBezTo>
                  <a:pt x="563" y="907"/>
                  <a:pt x="563" y="907"/>
                  <a:pt x="563" y="907"/>
                </a:cubicBezTo>
                <a:cubicBezTo>
                  <a:pt x="708" y="907"/>
                  <a:pt x="708" y="907"/>
                  <a:pt x="708" y="907"/>
                </a:cubicBezTo>
                <a:lnTo>
                  <a:pt x="708" y="762"/>
                </a:lnTo>
                <a:close/>
                <a:moveTo>
                  <a:pt x="889" y="1125"/>
                </a:moveTo>
                <a:cubicBezTo>
                  <a:pt x="744" y="1125"/>
                  <a:pt x="744" y="1125"/>
                  <a:pt x="744" y="1125"/>
                </a:cubicBezTo>
                <a:cubicBezTo>
                  <a:pt x="744" y="1252"/>
                  <a:pt x="744" y="1252"/>
                  <a:pt x="744" y="1252"/>
                </a:cubicBezTo>
                <a:cubicBezTo>
                  <a:pt x="889" y="1252"/>
                  <a:pt x="889" y="1252"/>
                  <a:pt x="889" y="1252"/>
                </a:cubicBezTo>
                <a:lnTo>
                  <a:pt x="889" y="1125"/>
                </a:lnTo>
                <a:close/>
                <a:moveTo>
                  <a:pt x="889" y="943"/>
                </a:moveTo>
                <a:cubicBezTo>
                  <a:pt x="744" y="943"/>
                  <a:pt x="744" y="943"/>
                  <a:pt x="744" y="943"/>
                </a:cubicBezTo>
                <a:cubicBezTo>
                  <a:pt x="744" y="1088"/>
                  <a:pt x="744" y="1088"/>
                  <a:pt x="744" y="1088"/>
                </a:cubicBezTo>
                <a:cubicBezTo>
                  <a:pt x="889" y="1088"/>
                  <a:pt x="889" y="1088"/>
                  <a:pt x="889" y="1088"/>
                </a:cubicBezTo>
                <a:lnTo>
                  <a:pt x="889" y="943"/>
                </a:lnTo>
                <a:close/>
                <a:moveTo>
                  <a:pt x="889" y="762"/>
                </a:moveTo>
                <a:cubicBezTo>
                  <a:pt x="744" y="762"/>
                  <a:pt x="744" y="762"/>
                  <a:pt x="744" y="762"/>
                </a:cubicBezTo>
                <a:cubicBezTo>
                  <a:pt x="744" y="907"/>
                  <a:pt x="744" y="907"/>
                  <a:pt x="744" y="907"/>
                </a:cubicBezTo>
                <a:cubicBezTo>
                  <a:pt x="889" y="907"/>
                  <a:pt x="889" y="907"/>
                  <a:pt x="889" y="907"/>
                </a:cubicBezTo>
                <a:lnTo>
                  <a:pt x="889" y="762"/>
                </a:lnTo>
                <a:close/>
                <a:moveTo>
                  <a:pt x="1071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26" y="1252"/>
                  <a:pt x="926" y="1252"/>
                  <a:pt x="926" y="1252"/>
                </a:cubicBezTo>
                <a:cubicBezTo>
                  <a:pt x="1071" y="1252"/>
                  <a:pt x="1071" y="1252"/>
                  <a:pt x="1071" y="1252"/>
                </a:cubicBezTo>
                <a:lnTo>
                  <a:pt x="1071" y="1125"/>
                </a:lnTo>
                <a:close/>
                <a:moveTo>
                  <a:pt x="1071" y="943"/>
                </a:moveTo>
                <a:cubicBezTo>
                  <a:pt x="926" y="943"/>
                  <a:pt x="926" y="943"/>
                  <a:pt x="926" y="943"/>
                </a:cubicBezTo>
                <a:cubicBezTo>
                  <a:pt x="926" y="1088"/>
                  <a:pt x="926" y="1088"/>
                  <a:pt x="926" y="1088"/>
                </a:cubicBezTo>
                <a:cubicBezTo>
                  <a:pt x="1071" y="1088"/>
                  <a:pt x="1071" y="1088"/>
                  <a:pt x="1071" y="1088"/>
                </a:cubicBezTo>
                <a:lnTo>
                  <a:pt x="1071" y="943"/>
                </a:lnTo>
                <a:close/>
                <a:moveTo>
                  <a:pt x="1071" y="762"/>
                </a:moveTo>
                <a:cubicBezTo>
                  <a:pt x="926" y="762"/>
                  <a:pt x="926" y="762"/>
                  <a:pt x="926" y="762"/>
                </a:cubicBezTo>
                <a:cubicBezTo>
                  <a:pt x="926" y="907"/>
                  <a:pt x="926" y="907"/>
                  <a:pt x="926" y="907"/>
                </a:cubicBezTo>
                <a:cubicBezTo>
                  <a:pt x="1071" y="907"/>
                  <a:pt x="1071" y="907"/>
                  <a:pt x="1071" y="907"/>
                </a:cubicBezTo>
                <a:lnTo>
                  <a:pt x="1071" y="762"/>
                </a:lnTo>
                <a:close/>
                <a:moveTo>
                  <a:pt x="1252" y="1125"/>
                </a:moveTo>
                <a:cubicBezTo>
                  <a:pt x="1107" y="1125"/>
                  <a:pt x="1107" y="1125"/>
                  <a:pt x="1107" y="1125"/>
                </a:cubicBezTo>
                <a:cubicBezTo>
                  <a:pt x="1107" y="1252"/>
                  <a:pt x="1107" y="1252"/>
                  <a:pt x="1107" y="1252"/>
                </a:cubicBezTo>
                <a:cubicBezTo>
                  <a:pt x="1252" y="1252"/>
                  <a:pt x="1252" y="1252"/>
                  <a:pt x="1252" y="1252"/>
                </a:cubicBezTo>
                <a:lnTo>
                  <a:pt x="1252" y="1125"/>
                </a:lnTo>
                <a:close/>
                <a:moveTo>
                  <a:pt x="1252" y="943"/>
                </a:moveTo>
                <a:cubicBezTo>
                  <a:pt x="1107" y="943"/>
                  <a:pt x="1107" y="943"/>
                  <a:pt x="1107" y="943"/>
                </a:cubicBezTo>
                <a:cubicBezTo>
                  <a:pt x="1107" y="1088"/>
                  <a:pt x="1107" y="1088"/>
                  <a:pt x="1107" y="1088"/>
                </a:cubicBezTo>
                <a:cubicBezTo>
                  <a:pt x="1252" y="1088"/>
                  <a:pt x="1252" y="1088"/>
                  <a:pt x="1252" y="1088"/>
                </a:cubicBezTo>
                <a:lnTo>
                  <a:pt x="1252" y="943"/>
                </a:lnTo>
                <a:close/>
                <a:moveTo>
                  <a:pt x="1252" y="762"/>
                </a:moveTo>
                <a:cubicBezTo>
                  <a:pt x="1107" y="762"/>
                  <a:pt x="1107" y="762"/>
                  <a:pt x="1107" y="762"/>
                </a:cubicBezTo>
                <a:cubicBezTo>
                  <a:pt x="1107" y="907"/>
                  <a:pt x="1107" y="907"/>
                  <a:pt x="1107" y="907"/>
                </a:cubicBezTo>
                <a:cubicBezTo>
                  <a:pt x="1252" y="907"/>
                  <a:pt x="1252" y="907"/>
                  <a:pt x="1252" y="907"/>
                </a:cubicBezTo>
                <a:lnTo>
                  <a:pt x="1252" y="762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9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870700" y="0"/>
            <a:ext cx="5321300" cy="6858000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 flipH="1">
            <a:off x="0" y="0"/>
            <a:ext cx="9486900" cy="6858000"/>
          </a:xfrm>
          <a:custGeom>
            <a:avLst/>
            <a:gdLst>
              <a:gd name="connsiteX0" fmla="*/ 0 w 9943306"/>
              <a:gd name="connsiteY0" fmla="*/ 0 h 6858000"/>
              <a:gd name="connsiteX1" fmla="*/ 9943306 w 9943306"/>
              <a:gd name="connsiteY1" fmla="*/ 0 h 6858000"/>
              <a:gd name="connsiteX2" fmla="*/ 9943306 w 9943306"/>
              <a:gd name="connsiteY2" fmla="*/ 6858000 h 6858000"/>
              <a:gd name="connsiteX3" fmla="*/ 2470059 w 9943306"/>
              <a:gd name="connsiteY3" fmla="*/ 6858000 h 6858000"/>
              <a:gd name="connsiteX4" fmla="*/ 2482358 w 9943306"/>
              <a:gd name="connsiteY4" fmla="*/ 6813499 h 6858000"/>
              <a:gd name="connsiteX5" fmla="*/ 2140804 w 9943306"/>
              <a:gd name="connsiteY5" fmla="*/ 41069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3306" h="6858000">
                <a:moveTo>
                  <a:pt x="0" y="0"/>
                </a:moveTo>
                <a:lnTo>
                  <a:pt x="9943306" y="0"/>
                </a:lnTo>
                <a:lnTo>
                  <a:pt x="9943306" y="6858000"/>
                </a:lnTo>
                <a:lnTo>
                  <a:pt x="2470059" y="6858000"/>
                </a:lnTo>
                <a:lnTo>
                  <a:pt x="2482358" y="6813499"/>
                </a:lnTo>
                <a:cubicBezTo>
                  <a:pt x="2692878" y="5947626"/>
                  <a:pt x="2608927" y="4996148"/>
                  <a:pt x="2140804" y="4106961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7" name="Freeform 86"/>
          <p:cNvSpPr/>
          <p:nvPr/>
        </p:nvSpPr>
        <p:spPr>
          <a:xfrm flipH="1">
            <a:off x="0" y="7046"/>
            <a:ext cx="9486900" cy="3627308"/>
          </a:xfrm>
          <a:custGeom>
            <a:avLst/>
            <a:gdLst>
              <a:gd name="connsiteX0" fmla="*/ 9486900 w 9486900"/>
              <a:gd name="connsiteY0" fmla="*/ 0 h 3627308"/>
              <a:gd name="connsiteX1" fmla="*/ 0 w 9486900"/>
              <a:gd name="connsiteY1" fmla="*/ 0 h 3627308"/>
              <a:gd name="connsiteX2" fmla="*/ 1803991 w 9486900"/>
              <a:gd name="connsiteY2" fmla="*/ 3627308 h 3627308"/>
              <a:gd name="connsiteX3" fmla="*/ 9486900 w 9486900"/>
              <a:gd name="connsiteY3" fmla="*/ 3627308 h 36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6900" h="3627308">
                <a:moveTo>
                  <a:pt x="9486900" y="0"/>
                </a:moveTo>
                <a:lnTo>
                  <a:pt x="0" y="0"/>
                </a:lnTo>
                <a:lnTo>
                  <a:pt x="1803991" y="3627308"/>
                </a:lnTo>
                <a:lnTo>
                  <a:pt x="9486900" y="3627308"/>
                </a:lnTo>
                <a:close/>
              </a:path>
            </a:pathLst>
          </a:cu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Z"/>
          </a:p>
        </p:txBody>
      </p:sp>
      <p:sp>
        <p:nvSpPr>
          <p:cNvPr id="67" name="TextBox 66"/>
          <p:cNvSpPr txBox="1"/>
          <p:nvPr/>
        </p:nvSpPr>
        <p:spPr>
          <a:xfrm>
            <a:off x="432677" y="493966"/>
            <a:ext cx="60824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WHEN WE SAY DOMESTIC TOURISM,</a:t>
            </a:r>
            <a:endParaRPr lang="en-NZ" sz="36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2677" y="1678893"/>
            <a:ext cx="70158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6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WHAT WE ACTUALLY MEAN IS…</a:t>
            </a:r>
            <a:endParaRPr lang="en-NZ" sz="3600" spc="3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2677" y="2762753"/>
            <a:ext cx="643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000" b="1" i="1" dirty="0">
                <a:solidFill>
                  <a:schemeClr val="bg1"/>
                </a:solidFill>
                <a:cs typeface="Cordia New" panose="020B0304020202020204" pitchFamily="34" charset="-34"/>
              </a:rPr>
              <a:t>Domestic travel for leisure reasons which involves either: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742" y="5661165"/>
            <a:ext cx="201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At least one night away from home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2677" y="2638880"/>
            <a:ext cx="56633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17"/>
          <p:cNvSpPr>
            <a:spLocks noEditPoints="1"/>
          </p:cNvSpPr>
          <p:nvPr/>
        </p:nvSpPr>
        <p:spPr bwMode="auto">
          <a:xfrm>
            <a:off x="857190" y="4325396"/>
            <a:ext cx="1045479" cy="1112946"/>
          </a:xfrm>
          <a:custGeom>
            <a:avLst/>
            <a:gdLst>
              <a:gd name="T0" fmla="*/ 796 w 843"/>
              <a:gd name="T1" fmla="*/ 755 h 898"/>
              <a:gd name="T2" fmla="*/ 742 w 843"/>
              <a:gd name="T3" fmla="*/ 758 h 898"/>
              <a:gd name="T4" fmla="*/ 315 w 843"/>
              <a:gd name="T5" fmla="*/ 554 h 898"/>
              <a:gd name="T6" fmla="*/ 286 w 843"/>
              <a:gd name="T7" fmla="*/ 20 h 898"/>
              <a:gd name="T8" fmla="*/ 283 w 843"/>
              <a:gd name="T9" fmla="*/ 5 h 898"/>
              <a:gd name="T10" fmla="*/ 267 w 843"/>
              <a:gd name="T11" fmla="*/ 2 h 898"/>
              <a:gd name="T12" fmla="*/ 220 w 843"/>
              <a:gd name="T13" fmla="*/ 31 h 898"/>
              <a:gd name="T14" fmla="*/ 23 w 843"/>
              <a:gd name="T15" fmla="*/ 337 h 898"/>
              <a:gd name="T16" fmla="*/ 100 w 843"/>
              <a:gd name="T17" fmla="*/ 693 h 898"/>
              <a:gd name="T18" fmla="*/ 492 w 843"/>
              <a:gd name="T19" fmla="*/ 898 h 898"/>
              <a:gd name="T20" fmla="*/ 763 w 843"/>
              <a:gd name="T21" fmla="*/ 813 h 898"/>
              <a:gd name="T22" fmla="*/ 806 w 843"/>
              <a:gd name="T23" fmla="*/ 779 h 898"/>
              <a:gd name="T24" fmla="*/ 809 w 843"/>
              <a:gd name="T25" fmla="*/ 763 h 898"/>
              <a:gd name="T26" fmla="*/ 796 w 843"/>
              <a:gd name="T27" fmla="*/ 755 h 898"/>
              <a:gd name="T28" fmla="*/ 537 w 843"/>
              <a:gd name="T29" fmla="*/ 156 h 898"/>
              <a:gd name="T30" fmla="*/ 528 w 843"/>
              <a:gd name="T31" fmla="*/ 207 h 898"/>
              <a:gd name="T32" fmla="*/ 533 w 843"/>
              <a:gd name="T33" fmla="*/ 218 h 898"/>
              <a:gd name="T34" fmla="*/ 540 w 843"/>
              <a:gd name="T35" fmla="*/ 221 h 898"/>
              <a:gd name="T36" fmla="*/ 546 w 843"/>
              <a:gd name="T37" fmla="*/ 219 h 898"/>
              <a:gd name="T38" fmla="*/ 591 w 843"/>
              <a:gd name="T39" fmla="*/ 195 h 898"/>
              <a:gd name="T40" fmla="*/ 637 w 843"/>
              <a:gd name="T41" fmla="*/ 219 h 898"/>
              <a:gd name="T42" fmla="*/ 650 w 843"/>
              <a:gd name="T43" fmla="*/ 218 h 898"/>
              <a:gd name="T44" fmla="*/ 655 w 843"/>
              <a:gd name="T45" fmla="*/ 207 h 898"/>
              <a:gd name="T46" fmla="*/ 646 w 843"/>
              <a:gd name="T47" fmla="*/ 156 h 898"/>
              <a:gd name="T48" fmla="*/ 683 w 843"/>
              <a:gd name="T49" fmla="*/ 120 h 898"/>
              <a:gd name="T50" fmla="*/ 686 w 843"/>
              <a:gd name="T51" fmla="*/ 107 h 898"/>
              <a:gd name="T52" fmla="*/ 676 w 843"/>
              <a:gd name="T53" fmla="*/ 99 h 898"/>
              <a:gd name="T54" fmla="*/ 625 w 843"/>
              <a:gd name="T55" fmla="*/ 92 h 898"/>
              <a:gd name="T56" fmla="*/ 602 w 843"/>
              <a:gd name="T57" fmla="*/ 45 h 898"/>
              <a:gd name="T58" fmla="*/ 580 w 843"/>
              <a:gd name="T59" fmla="*/ 45 h 898"/>
              <a:gd name="T60" fmla="*/ 558 w 843"/>
              <a:gd name="T61" fmla="*/ 92 h 898"/>
              <a:gd name="T62" fmla="*/ 507 w 843"/>
              <a:gd name="T63" fmla="*/ 99 h 898"/>
              <a:gd name="T64" fmla="*/ 497 w 843"/>
              <a:gd name="T65" fmla="*/ 107 h 898"/>
              <a:gd name="T66" fmla="*/ 500 w 843"/>
              <a:gd name="T67" fmla="*/ 120 h 898"/>
              <a:gd name="T68" fmla="*/ 537 w 843"/>
              <a:gd name="T69" fmla="*/ 156 h 898"/>
              <a:gd name="T70" fmla="*/ 842 w 843"/>
              <a:gd name="T71" fmla="*/ 394 h 898"/>
              <a:gd name="T72" fmla="*/ 834 w 843"/>
              <a:gd name="T73" fmla="*/ 388 h 898"/>
              <a:gd name="T74" fmla="*/ 813 w 843"/>
              <a:gd name="T75" fmla="*/ 385 h 898"/>
              <a:gd name="T76" fmla="*/ 804 w 843"/>
              <a:gd name="T77" fmla="*/ 366 h 898"/>
              <a:gd name="T78" fmla="*/ 786 w 843"/>
              <a:gd name="T79" fmla="*/ 366 h 898"/>
              <a:gd name="T80" fmla="*/ 777 w 843"/>
              <a:gd name="T81" fmla="*/ 385 h 898"/>
              <a:gd name="T82" fmla="*/ 756 w 843"/>
              <a:gd name="T83" fmla="*/ 388 h 898"/>
              <a:gd name="T84" fmla="*/ 748 w 843"/>
              <a:gd name="T85" fmla="*/ 394 h 898"/>
              <a:gd name="T86" fmla="*/ 751 w 843"/>
              <a:gd name="T87" fmla="*/ 404 h 898"/>
              <a:gd name="T88" fmla="*/ 766 w 843"/>
              <a:gd name="T89" fmla="*/ 419 h 898"/>
              <a:gd name="T90" fmla="*/ 762 w 843"/>
              <a:gd name="T91" fmla="*/ 440 h 898"/>
              <a:gd name="T92" fmla="*/ 766 w 843"/>
              <a:gd name="T93" fmla="*/ 449 h 898"/>
              <a:gd name="T94" fmla="*/ 776 w 843"/>
              <a:gd name="T95" fmla="*/ 450 h 898"/>
              <a:gd name="T96" fmla="*/ 795 w 843"/>
              <a:gd name="T97" fmla="*/ 440 h 898"/>
              <a:gd name="T98" fmla="*/ 814 w 843"/>
              <a:gd name="T99" fmla="*/ 450 h 898"/>
              <a:gd name="T100" fmla="*/ 818 w 843"/>
              <a:gd name="T101" fmla="*/ 451 h 898"/>
              <a:gd name="T102" fmla="*/ 824 w 843"/>
              <a:gd name="T103" fmla="*/ 449 h 898"/>
              <a:gd name="T104" fmla="*/ 828 w 843"/>
              <a:gd name="T105" fmla="*/ 440 h 898"/>
              <a:gd name="T106" fmla="*/ 824 w 843"/>
              <a:gd name="T107" fmla="*/ 419 h 898"/>
              <a:gd name="T108" fmla="*/ 839 w 843"/>
              <a:gd name="T109" fmla="*/ 404 h 898"/>
              <a:gd name="T110" fmla="*/ 842 w 843"/>
              <a:gd name="T111" fmla="*/ 394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3" h="898">
                <a:moveTo>
                  <a:pt x="796" y="755"/>
                </a:moveTo>
                <a:cubicBezTo>
                  <a:pt x="778" y="757"/>
                  <a:pt x="760" y="758"/>
                  <a:pt x="742" y="758"/>
                </a:cubicBezTo>
                <a:cubicBezTo>
                  <a:pt x="563" y="758"/>
                  <a:pt x="404" y="682"/>
                  <a:pt x="315" y="554"/>
                </a:cubicBezTo>
                <a:cubicBezTo>
                  <a:pt x="199" y="386"/>
                  <a:pt x="218" y="160"/>
                  <a:pt x="286" y="20"/>
                </a:cubicBezTo>
                <a:cubicBezTo>
                  <a:pt x="288" y="15"/>
                  <a:pt x="287" y="9"/>
                  <a:pt x="283" y="5"/>
                </a:cubicBezTo>
                <a:cubicBezTo>
                  <a:pt x="279" y="1"/>
                  <a:pt x="272" y="0"/>
                  <a:pt x="267" y="2"/>
                </a:cubicBezTo>
                <a:cubicBezTo>
                  <a:pt x="250" y="11"/>
                  <a:pt x="235" y="21"/>
                  <a:pt x="220" y="31"/>
                </a:cubicBezTo>
                <a:cubicBezTo>
                  <a:pt x="116" y="104"/>
                  <a:pt x="46" y="212"/>
                  <a:pt x="23" y="337"/>
                </a:cubicBezTo>
                <a:cubicBezTo>
                  <a:pt x="0" y="463"/>
                  <a:pt x="28" y="589"/>
                  <a:pt x="100" y="693"/>
                </a:cubicBezTo>
                <a:cubicBezTo>
                  <a:pt x="189" y="821"/>
                  <a:pt x="336" y="898"/>
                  <a:pt x="492" y="898"/>
                </a:cubicBezTo>
                <a:cubicBezTo>
                  <a:pt x="589" y="898"/>
                  <a:pt x="682" y="869"/>
                  <a:pt x="763" y="813"/>
                </a:cubicBezTo>
                <a:cubicBezTo>
                  <a:pt x="777" y="803"/>
                  <a:pt x="792" y="791"/>
                  <a:pt x="806" y="779"/>
                </a:cubicBezTo>
                <a:cubicBezTo>
                  <a:pt x="810" y="775"/>
                  <a:pt x="812" y="769"/>
                  <a:pt x="809" y="763"/>
                </a:cubicBezTo>
                <a:cubicBezTo>
                  <a:pt x="807" y="758"/>
                  <a:pt x="802" y="755"/>
                  <a:pt x="796" y="755"/>
                </a:cubicBezTo>
                <a:close/>
                <a:moveTo>
                  <a:pt x="537" y="156"/>
                </a:moveTo>
                <a:cubicBezTo>
                  <a:pt x="528" y="207"/>
                  <a:pt x="528" y="207"/>
                  <a:pt x="528" y="207"/>
                </a:cubicBezTo>
                <a:cubicBezTo>
                  <a:pt x="527" y="211"/>
                  <a:pt x="529" y="216"/>
                  <a:pt x="533" y="218"/>
                </a:cubicBezTo>
                <a:cubicBezTo>
                  <a:pt x="535" y="220"/>
                  <a:pt x="537" y="221"/>
                  <a:pt x="540" y="221"/>
                </a:cubicBezTo>
                <a:cubicBezTo>
                  <a:pt x="542" y="221"/>
                  <a:pt x="544" y="220"/>
                  <a:pt x="546" y="219"/>
                </a:cubicBezTo>
                <a:cubicBezTo>
                  <a:pt x="591" y="195"/>
                  <a:pt x="591" y="195"/>
                  <a:pt x="591" y="195"/>
                </a:cubicBezTo>
                <a:cubicBezTo>
                  <a:pt x="637" y="219"/>
                  <a:pt x="637" y="219"/>
                  <a:pt x="637" y="219"/>
                </a:cubicBezTo>
                <a:cubicBezTo>
                  <a:pt x="641" y="221"/>
                  <a:pt x="646" y="221"/>
                  <a:pt x="650" y="218"/>
                </a:cubicBezTo>
                <a:cubicBezTo>
                  <a:pt x="653" y="216"/>
                  <a:pt x="655" y="211"/>
                  <a:pt x="655" y="207"/>
                </a:cubicBezTo>
                <a:cubicBezTo>
                  <a:pt x="646" y="156"/>
                  <a:pt x="646" y="156"/>
                  <a:pt x="646" y="156"/>
                </a:cubicBezTo>
                <a:cubicBezTo>
                  <a:pt x="683" y="120"/>
                  <a:pt x="683" y="120"/>
                  <a:pt x="683" y="120"/>
                </a:cubicBezTo>
                <a:cubicBezTo>
                  <a:pt x="686" y="116"/>
                  <a:pt x="687" y="112"/>
                  <a:pt x="686" y="107"/>
                </a:cubicBezTo>
                <a:cubicBezTo>
                  <a:pt x="684" y="103"/>
                  <a:pt x="681" y="100"/>
                  <a:pt x="676" y="99"/>
                </a:cubicBezTo>
                <a:cubicBezTo>
                  <a:pt x="625" y="92"/>
                  <a:pt x="625" y="92"/>
                  <a:pt x="625" y="92"/>
                </a:cubicBezTo>
                <a:cubicBezTo>
                  <a:pt x="602" y="45"/>
                  <a:pt x="602" y="45"/>
                  <a:pt x="602" y="45"/>
                </a:cubicBezTo>
                <a:cubicBezTo>
                  <a:pt x="598" y="37"/>
                  <a:pt x="585" y="37"/>
                  <a:pt x="580" y="45"/>
                </a:cubicBezTo>
                <a:cubicBezTo>
                  <a:pt x="558" y="92"/>
                  <a:pt x="558" y="92"/>
                  <a:pt x="558" y="92"/>
                </a:cubicBezTo>
                <a:cubicBezTo>
                  <a:pt x="507" y="99"/>
                  <a:pt x="507" y="99"/>
                  <a:pt x="507" y="99"/>
                </a:cubicBezTo>
                <a:cubicBezTo>
                  <a:pt x="502" y="100"/>
                  <a:pt x="498" y="103"/>
                  <a:pt x="497" y="107"/>
                </a:cubicBezTo>
                <a:cubicBezTo>
                  <a:pt x="495" y="112"/>
                  <a:pt x="497" y="116"/>
                  <a:pt x="500" y="120"/>
                </a:cubicBezTo>
                <a:lnTo>
                  <a:pt x="537" y="156"/>
                </a:lnTo>
                <a:close/>
                <a:moveTo>
                  <a:pt x="842" y="394"/>
                </a:moveTo>
                <a:cubicBezTo>
                  <a:pt x="841" y="391"/>
                  <a:pt x="838" y="388"/>
                  <a:pt x="834" y="388"/>
                </a:cubicBezTo>
                <a:cubicBezTo>
                  <a:pt x="813" y="385"/>
                  <a:pt x="813" y="385"/>
                  <a:pt x="813" y="385"/>
                </a:cubicBezTo>
                <a:cubicBezTo>
                  <a:pt x="804" y="366"/>
                  <a:pt x="804" y="366"/>
                  <a:pt x="804" y="366"/>
                </a:cubicBezTo>
                <a:cubicBezTo>
                  <a:pt x="800" y="359"/>
                  <a:pt x="790" y="359"/>
                  <a:pt x="786" y="366"/>
                </a:cubicBezTo>
                <a:cubicBezTo>
                  <a:pt x="777" y="385"/>
                  <a:pt x="777" y="385"/>
                  <a:pt x="777" y="385"/>
                </a:cubicBezTo>
                <a:cubicBezTo>
                  <a:pt x="756" y="388"/>
                  <a:pt x="756" y="388"/>
                  <a:pt x="756" y="388"/>
                </a:cubicBezTo>
                <a:cubicBezTo>
                  <a:pt x="752" y="388"/>
                  <a:pt x="749" y="391"/>
                  <a:pt x="748" y="394"/>
                </a:cubicBezTo>
                <a:cubicBezTo>
                  <a:pt x="747" y="398"/>
                  <a:pt x="748" y="402"/>
                  <a:pt x="751" y="404"/>
                </a:cubicBezTo>
                <a:cubicBezTo>
                  <a:pt x="766" y="419"/>
                  <a:pt x="766" y="419"/>
                  <a:pt x="766" y="419"/>
                </a:cubicBezTo>
                <a:cubicBezTo>
                  <a:pt x="762" y="440"/>
                  <a:pt x="762" y="440"/>
                  <a:pt x="762" y="440"/>
                </a:cubicBezTo>
                <a:cubicBezTo>
                  <a:pt x="762" y="444"/>
                  <a:pt x="763" y="447"/>
                  <a:pt x="766" y="449"/>
                </a:cubicBezTo>
                <a:cubicBezTo>
                  <a:pt x="769" y="452"/>
                  <a:pt x="773" y="452"/>
                  <a:pt x="776" y="450"/>
                </a:cubicBezTo>
                <a:cubicBezTo>
                  <a:pt x="795" y="440"/>
                  <a:pt x="795" y="440"/>
                  <a:pt x="795" y="440"/>
                </a:cubicBezTo>
                <a:cubicBezTo>
                  <a:pt x="814" y="450"/>
                  <a:pt x="814" y="450"/>
                  <a:pt x="814" y="450"/>
                </a:cubicBezTo>
                <a:cubicBezTo>
                  <a:pt x="815" y="451"/>
                  <a:pt x="817" y="451"/>
                  <a:pt x="818" y="451"/>
                </a:cubicBezTo>
                <a:cubicBezTo>
                  <a:pt x="820" y="451"/>
                  <a:pt x="822" y="451"/>
                  <a:pt x="824" y="449"/>
                </a:cubicBezTo>
                <a:cubicBezTo>
                  <a:pt x="827" y="447"/>
                  <a:pt x="828" y="444"/>
                  <a:pt x="828" y="440"/>
                </a:cubicBezTo>
                <a:cubicBezTo>
                  <a:pt x="824" y="419"/>
                  <a:pt x="824" y="419"/>
                  <a:pt x="824" y="419"/>
                </a:cubicBezTo>
                <a:cubicBezTo>
                  <a:pt x="839" y="404"/>
                  <a:pt x="839" y="404"/>
                  <a:pt x="839" y="404"/>
                </a:cubicBezTo>
                <a:cubicBezTo>
                  <a:pt x="842" y="402"/>
                  <a:pt x="843" y="398"/>
                  <a:pt x="842" y="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2" name="TextBox 81"/>
          <p:cNvSpPr txBox="1"/>
          <p:nvPr/>
        </p:nvSpPr>
        <p:spPr>
          <a:xfrm>
            <a:off x="4588596" y="5575512"/>
            <a:ext cx="201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At least five hours away from home and a tourist activity 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458569" y="4864441"/>
            <a:ext cx="20750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OR</a:t>
            </a:r>
            <a:endParaRPr lang="en-NZ" sz="36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40085" y="4205229"/>
            <a:ext cx="101795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NZ" sz="7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20469" y="4386370"/>
            <a:ext cx="1019188" cy="1019188"/>
            <a:chOff x="-3335338" y="1471613"/>
            <a:chExt cx="2582863" cy="25828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-3335338" y="1471613"/>
              <a:ext cx="2582863" cy="2582863"/>
            </a:xfrm>
            <a:custGeom>
              <a:avLst/>
              <a:gdLst>
                <a:gd name="T0" fmla="*/ 817 w 1633"/>
                <a:gd name="T1" fmla="*/ 0 h 1633"/>
                <a:gd name="T2" fmla="*/ 0 w 1633"/>
                <a:gd name="T3" fmla="*/ 816 h 1633"/>
                <a:gd name="T4" fmla="*/ 817 w 1633"/>
                <a:gd name="T5" fmla="*/ 1633 h 1633"/>
                <a:gd name="T6" fmla="*/ 1633 w 1633"/>
                <a:gd name="T7" fmla="*/ 816 h 1633"/>
                <a:gd name="T8" fmla="*/ 817 w 1633"/>
                <a:gd name="T9" fmla="*/ 0 h 1633"/>
                <a:gd name="T10" fmla="*/ 817 w 1633"/>
                <a:gd name="T11" fmla="*/ 1542 h 1633"/>
                <a:gd name="T12" fmla="*/ 91 w 1633"/>
                <a:gd name="T13" fmla="*/ 816 h 1633"/>
                <a:gd name="T14" fmla="*/ 817 w 1633"/>
                <a:gd name="T15" fmla="*/ 91 h 1633"/>
                <a:gd name="T16" fmla="*/ 1543 w 1633"/>
                <a:gd name="T17" fmla="*/ 816 h 1633"/>
                <a:gd name="T18" fmla="*/ 817 w 1633"/>
                <a:gd name="T19" fmla="*/ 1542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3" h="1633">
                  <a:moveTo>
                    <a:pt x="817" y="0"/>
                  </a:moveTo>
                  <a:cubicBezTo>
                    <a:pt x="367" y="0"/>
                    <a:pt x="0" y="366"/>
                    <a:pt x="0" y="816"/>
                  </a:cubicBezTo>
                  <a:cubicBezTo>
                    <a:pt x="0" y="1267"/>
                    <a:pt x="367" y="1633"/>
                    <a:pt x="817" y="1633"/>
                  </a:cubicBezTo>
                  <a:cubicBezTo>
                    <a:pt x="1267" y="1633"/>
                    <a:pt x="1633" y="1267"/>
                    <a:pt x="1633" y="816"/>
                  </a:cubicBezTo>
                  <a:cubicBezTo>
                    <a:pt x="1633" y="366"/>
                    <a:pt x="1267" y="0"/>
                    <a:pt x="817" y="0"/>
                  </a:cubicBezTo>
                  <a:close/>
                  <a:moveTo>
                    <a:pt x="817" y="1542"/>
                  </a:moveTo>
                  <a:cubicBezTo>
                    <a:pt x="417" y="1542"/>
                    <a:pt x="91" y="1217"/>
                    <a:pt x="91" y="816"/>
                  </a:cubicBezTo>
                  <a:cubicBezTo>
                    <a:pt x="91" y="416"/>
                    <a:pt x="417" y="91"/>
                    <a:pt x="817" y="91"/>
                  </a:cubicBezTo>
                  <a:cubicBezTo>
                    <a:pt x="1217" y="91"/>
                    <a:pt x="1543" y="416"/>
                    <a:pt x="1543" y="816"/>
                  </a:cubicBezTo>
                  <a:cubicBezTo>
                    <a:pt x="1543" y="1217"/>
                    <a:pt x="1217" y="1542"/>
                    <a:pt x="817" y="15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2641600" y="1922463"/>
              <a:ext cx="1293813" cy="1435100"/>
            </a:xfrm>
            <a:custGeom>
              <a:avLst/>
              <a:gdLst>
                <a:gd name="T0" fmla="*/ 446 w 818"/>
                <a:gd name="T1" fmla="*/ 463 h 907"/>
                <a:gd name="T2" fmla="*/ 446 w 818"/>
                <a:gd name="T3" fmla="*/ 68 h 907"/>
                <a:gd name="T4" fmla="*/ 378 w 818"/>
                <a:gd name="T5" fmla="*/ 0 h 907"/>
                <a:gd name="T6" fmla="*/ 310 w 818"/>
                <a:gd name="T7" fmla="*/ 68 h 907"/>
                <a:gd name="T8" fmla="*/ 310 w 818"/>
                <a:gd name="T9" fmla="*/ 474 h 907"/>
                <a:gd name="T10" fmla="*/ 289 w 818"/>
                <a:gd name="T11" fmla="*/ 531 h 907"/>
                <a:gd name="T12" fmla="*/ 301 w 818"/>
                <a:gd name="T13" fmla="*/ 576 h 907"/>
                <a:gd name="T14" fmla="*/ 9 w 818"/>
                <a:gd name="T15" fmla="*/ 868 h 907"/>
                <a:gd name="T16" fmla="*/ 9 w 818"/>
                <a:gd name="T17" fmla="*/ 900 h 907"/>
                <a:gd name="T18" fmla="*/ 25 w 818"/>
                <a:gd name="T19" fmla="*/ 907 h 907"/>
                <a:gd name="T20" fmla="*/ 41 w 818"/>
                <a:gd name="T21" fmla="*/ 900 h 907"/>
                <a:gd name="T22" fmla="*/ 333 w 818"/>
                <a:gd name="T23" fmla="*/ 608 h 907"/>
                <a:gd name="T24" fmla="*/ 378 w 818"/>
                <a:gd name="T25" fmla="*/ 621 h 907"/>
                <a:gd name="T26" fmla="*/ 435 w 818"/>
                <a:gd name="T27" fmla="*/ 599 h 907"/>
                <a:gd name="T28" fmla="*/ 750 w 818"/>
                <a:gd name="T29" fmla="*/ 599 h 907"/>
                <a:gd name="T30" fmla="*/ 818 w 818"/>
                <a:gd name="T31" fmla="*/ 531 h 907"/>
                <a:gd name="T32" fmla="*/ 750 w 818"/>
                <a:gd name="T33" fmla="*/ 463 h 907"/>
                <a:gd name="T34" fmla="*/ 446 w 818"/>
                <a:gd name="T35" fmla="*/ 463 h 907"/>
                <a:gd name="T36" fmla="*/ 334 w 818"/>
                <a:gd name="T37" fmla="*/ 531 h 907"/>
                <a:gd name="T38" fmla="*/ 378 w 818"/>
                <a:gd name="T39" fmla="*/ 487 h 907"/>
                <a:gd name="T40" fmla="*/ 422 w 818"/>
                <a:gd name="T41" fmla="*/ 531 h 907"/>
                <a:gd name="T42" fmla="*/ 378 w 818"/>
                <a:gd name="T43" fmla="*/ 575 h 907"/>
                <a:gd name="T44" fmla="*/ 334 w 818"/>
                <a:gd name="T45" fmla="*/ 531 h 907"/>
                <a:gd name="T46" fmla="*/ 378 w 818"/>
                <a:gd name="T47" fmla="*/ 65 h 907"/>
                <a:gd name="T48" fmla="*/ 401 w 818"/>
                <a:gd name="T49" fmla="*/ 87 h 907"/>
                <a:gd name="T50" fmla="*/ 401 w 818"/>
                <a:gd name="T51" fmla="*/ 445 h 907"/>
                <a:gd name="T52" fmla="*/ 378 w 818"/>
                <a:gd name="T53" fmla="*/ 442 h 907"/>
                <a:gd name="T54" fmla="*/ 355 w 818"/>
                <a:gd name="T55" fmla="*/ 445 h 907"/>
                <a:gd name="T56" fmla="*/ 355 w 818"/>
                <a:gd name="T57" fmla="*/ 87 h 907"/>
                <a:gd name="T58" fmla="*/ 378 w 818"/>
                <a:gd name="T59" fmla="*/ 65 h 907"/>
                <a:gd name="T60" fmla="*/ 731 w 818"/>
                <a:gd name="T61" fmla="*/ 554 h 907"/>
                <a:gd name="T62" fmla="*/ 464 w 818"/>
                <a:gd name="T63" fmla="*/ 554 h 907"/>
                <a:gd name="T64" fmla="*/ 467 w 818"/>
                <a:gd name="T65" fmla="*/ 531 h 907"/>
                <a:gd name="T66" fmla="*/ 464 w 818"/>
                <a:gd name="T67" fmla="*/ 509 h 907"/>
                <a:gd name="T68" fmla="*/ 731 w 818"/>
                <a:gd name="T69" fmla="*/ 509 h 907"/>
                <a:gd name="T70" fmla="*/ 754 w 818"/>
                <a:gd name="T71" fmla="*/ 531 h 907"/>
                <a:gd name="T72" fmla="*/ 731 w 818"/>
                <a:gd name="T73" fmla="*/ 554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8" h="907">
                  <a:moveTo>
                    <a:pt x="446" y="463"/>
                  </a:moveTo>
                  <a:cubicBezTo>
                    <a:pt x="446" y="68"/>
                    <a:pt x="446" y="68"/>
                    <a:pt x="446" y="68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474"/>
                    <a:pt x="310" y="474"/>
                    <a:pt x="310" y="474"/>
                  </a:cubicBezTo>
                  <a:cubicBezTo>
                    <a:pt x="297" y="490"/>
                    <a:pt x="289" y="510"/>
                    <a:pt x="289" y="531"/>
                  </a:cubicBezTo>
                  <a:cubicBezTo>
                    <a:pt x="289" y="548"/>
                    <a:pt x="293" y="563"/>
                    <a:pt x="301" y="576"/>
                  </a:cubicBezTo>
                  <a:cubicBezTo>
                    <a:pt x="9" y="868"/>
                    <a:pt x="9" y="868"/>
                    <a:pt x="9" y="868"/>
                  </a:cubicBezTo>
                  <a:cubicBezTo>
                    <a:pt x="0" y="877"/>
                    <a:pt x="0" y="891"/>
                    <a:pt x="9" y="900"/>
                  </a:cubicBezTo>
                  <a:cubicBezTo>
                    <a:pt x="13" y="905"/>
                    <a:pt x="19" y="907"/>
                    <a:pt x="25" y="907"/>
                  </a:cubicBezTo>
                  <a:cubicBezTo>
                    <a:pt x="31" y="907"/>
                    <a:pt x="37" y="905"/>
                    <a:pt x="41" y="900"/>
                  </a:cubicBezTo>
                  <a:cubicBezTo>
                    <a:pt x="333" y="608"/>
                    <a:pt x="333" y="608"/>
                    <a:pt x="333" y="608"/>
                  </a:cubicBezTo>
                  <a:cubicBezTo>
                    <a:pt x="346" y="616"/>
                    <a:pt x="361" y="621"/>
                    <a:pt x="378" y="621"/>
                  </a:cubicBezTo>
                  <a:cubicBezTo>
                    <a:pt x="400" y="621"/>
                    <a:pt x="419" y="612"/>
                    <a:pt x="435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818" y="531"/>
                    <a:pt x="818" y="531"/>
                    <a:pt x="818" y="531"/>
                  </a:cubicBezTo>
                  <a:cubicBezTo>
                    <a:pt x="750" y="463"/>
                    <a:pt x="750" y="463"/>
                    <a:pt x="750" y="463"/>
                  </a:cubicBezTo>
                  <a:cubicBezTo>
                    <a:pt x="446" y="463"/>
                    <a:pt x="446" y="463"/>
                    <a:pt x="446" y="463"/>
                  </a:cubicBezTo>
                  <a:close/>
                  <a:moveTo>
                    <a:pt x="334" y="531"/>
                  </a:moveTo>
                  <a:cubicBezTo>
                    <a:pt x="334" y="507"/>
                    <a:pt x="354" y="487"/>
                    <a:pt x="378" y="487"/>
                  </a:cubicBezTo>
                  <a:cubicBezTo>
                    <a:pt x="402" y="487"/>
                    <a:pt x="422" y="507"/>
                    <a:pt x="422" y="531"/>
                  </a:cubicBezTo>
                  <a:cubicBezTo>
                    <a:pt x="422" y="556"/>
                    <a:pt x="402" y="575"/>
                    <a:pt x="378" y="575"/>
                  </a:cubicBezTo>
                  <a:cubicBezTo>
                    <a:pt x="354" y="575"/>
                    <a:pt x="334" y="556"/>
                    <a:pt x="334" y="531"/>
                  </a:cubicBezTo>
                  <a:close/>
                  <a:moveTo>
                    <a:pt x="378" y="65"/>
                  </a:moveTo>
                  <a:cubicBezTo>
                    <a:pt x="401" y="87"/>
                    <a:pt x="401" y="87"/>
                    <a:pt x="401" y="87"/>
                  </a:cubicBezTo>
                  <a:cubicBezTo>
                    <a:pt x="401" y="445"/>
                    <a:pt x="401" y="445"/>
                    <a:pt x="401" y="445"/>
                  </a:cubicBezTo>
                  <a:cubicBezTo>
                    <a:pt x="393" y="443"/>
                    <a:pt x="386" y="442"/>
                    <a:pt x="378" y="442"/>
                  </a:cubicBezTo>
                  <a:cubicBezTo>
                    <a:pt x="370" y="442"/>
                    <a:pt x="362" y="443"/>
                    <a:pt x="355" y="445"/>
                  </a:cubicBezTo>
                  <a:cubicBezTo>
                    <a:pt x="355" y="87"/>
                    <a:pt x="355" y="87"/>
                    <a:pt x="355" y="87"/>
                  </a:cubicBezTo>
                  <a:lnTo>
                    <a:pt x="378" y="65"/>
                  </a:lnTo>
                  <a:close/>
                  <a:moveTo>
                    <a:pt x="731" y="554"/>
                  </a:moveTo>
                  <a:cubicBezTo>
                    <a:pt x="464" y="554"/>
                    <a:pt x="464" y="554"/>
                    <a:pt x="464" y="554"/>
                  </a:cubicBezTo>
                  <a:cubicBezTo>
                    <a:pt x="466" y="547"/>
                    <a:pt x="467" y="539"/>
                    <a:pt x="467" y="531"/>
                  </a:cubicBezTo>
                  <a:cubicBezTo>
                    <a:pt x="467" y="523"/>
                    <a:pt x="466" y="516"/>
                    <a:pt x="464" y="509"/>
                  </a:cubicBezTo>
                  <a:cubicBezTo>
                    <a:pt x="731" y="509"/>
                    <a:pt x="731" y="509"/>
                    <a:pt x="731" y="509"/>
                  </a:cubicBezTo>
                  <a:cubicBezTo>
                    <a:pt x="754" y="531"/>
                    <a:pt x="754" y="531"/>
                    <a:pt x="754" y="531"/>
                  </a:cubicBezTo>
                  <a:lnTo>
                    <a:pt x="731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2079625" y="1722438"/>
              <a:ext cx="73025" cy="142875"/>
            </a:xfrm>
            <a:custGeom>
              <a:avLst/>
              <a:gdLst>
                <a:gd name="T0" fmla="*/ 23 w 46"/>
                <a:gd name="T1" fmla="*/ 90 h 90"/>
                <a:gd name="T2" fmla="*/ 46 w 46"/>
                <a:gd name="T3" fmla="*/ 68 h 90"/>
                <a:gd name="T4" fmla="*/ 46 w 46"/>
                <a:gd name="T5" fmla="*/ 22 h 90"/>
                <a:gd name="T6" fmla="*/ 23 w 46"/>
                <a:gd name="T7" fmla="*/ 0 h 90"/>
                <a:gd name="T8" fmla="*/ 0 w 46"/>
                <a:gd name="T9" fmla="*/ 22 h 90"/>
                <a:gd name="T10" fmla="*/ 0 w 46"/>
                <a:gd name="T11" fmla="*/ 68 h 90"/>
                <a:gd name="T12" fmla="*/ 23 w 46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23" y="90"/>
                  </a:moveTo>
                  <a:cubicBezTo>
                    <a:pt x="35" y="90"/>
                    <a:pt x="46" y="80"/>
                    <a:pt x="46" y="6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10" y="90"/>
                    <a:pt x="23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2079625" y="3659188"/>
              <a:ext cx="73025" cy="144463"/>
            </a:xfrm>
            <a:custGeom>
              <a:avLst/>
              <a:gdLst>
                <a:gd name="T0" fmla="*/ 23 w 46"/>
                <a:gd name="T1" fmla="*/ 0 h 91"/>
                <a:gd name="T2" fmla="*/ 0 w 46"/>
                <a:gd name="T3" fmla="*/ 23 h 91"/>
                <a:gd name="T4" fmla="*/ 0 w 46"/>
                <a:gd name="T5" fmla="*/ 68 h 91"/>
                <a:gd name="T6" fmla="*/ 23 w 46"/>
                <a:gd name="T7" fmla="*/ 91 h 91"/>
                <a:gd name="T8" fmla="*/ 46 w 46"/>
                <a:gd name="T9" fmla="*/ 68 h 91"/>
                <a:gd name="T10" fmla="*/ 46 w 46"/>
                <a:gd name="T11" fmla="*/ 23 h 91"/>
                <a:gd name="T12" fmla="*/ 23 w 46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1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1"/>
                    <a:pt x="10" y="91"/>
                    <a:pt x="23" y="91"/>
                  </a:cubicBezTo>
                  <a:cubicBezTo>
                    <a:pt x="35" y="91"/>
                    <a:pt x="46" y="81"/>
                    <a:pt x="46" y="68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2587625" y="1852613"/>
              <a:ext cx="119063" cy="138113"/>
            </a:xfrm>
            <a:custGeom>
              <a:avLst/>
              <a:gdLst>
                <a:gd name="T0" fmla="*/ 29 w 75"/>
                <a:gd name="T1" fmla="*/ 76 h 87"/>
                <a:gd name="T2" fmla="*/ 49 w 75"/>
                <a:gd name="T3" fmla="*/ 87 h 87"/>
                <a:gd name="T4" fmla="*/ 60 w 75"/>
                <a:gd name="T5" fmla="*/ 84 h 87"/>
                <a:gd name="T6" fmla="*/ 69 w 75"/>
                <a:gd name="T7" fmla="*/ 53 h 87"/>
                <a:gd name="T8" fmla="*/ 46 w 75"/>
                <a:gd name="T9" fmla="*/ 14 h 87"/>
                <a:gd name="T10" fmla="*/ 15 w 75"/>
                <a:gd name="T11" fmla="*/ 6 h 87"/>
                <a:gd name="T12" fmla="*/ 7 w 75"/>
                <a:gd name="T13" fmla="*/ 37 h 87"/>
                <a:gd name="T14" fmla="*/ 29 w 75"/>
                <a:gd name="T15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7">
                  <a:moveTo>
                    <a:pt x="29" y="76"/>
                  </a:moveTo>
                  <a:cubicBezTo>
                    <a:pt x="34" y="83"/>
                    <a:pt x="41" y="87"/>
                    <a:pt x="49" y="87"/>
                  </a:cubicBezTo>
                  <a:cubicBezTo>
                    <a:pt x="53" y="87"/>
                    <a:pt x="57" y="86"/>
                    <a:pt x="60" y="84"/>
                  </a:cubicBezTo>
                  <a:cubicBezTo>
                    <a:pt x="71" y="78"/>
                    <a:pt x="75" y="64"/>
                    <a:pt x="69" y="5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0" y="3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lnTo>
                    <a:pt x="29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1617663" y="3529013"/>
              <a:ext cx="117475" cy="139700"/>
            </a:xfrm>
            <a:custGeom>
              <a:avLst/>
              <a:gdLst>
                <a:gd name="T0" fmla="*/ 45 w 74"/>
                <a:gd name="T1" fmla="*/ 15 h 88"/>
                <a:gd name="T2" fmla="*/ 14 w 74"/>
                <a:gd name="T3" fmla="*/ 6 h 88"/>
                <a:gd name="T4" fmla="*/ 6 w 74"/>
                <a:gd name="T5" fmla="*/ 37 h 88"/>
                <a:gd name="T6" fmla="*/ 29 w 74"/>
                <a:gd name="T7" fmla="*/ 77 h 88"/>
                <a:gd name="T8" fmla="*/ 48 w 74"/>
                <a:gd name="T9" fmla="*/ 88 h 88"/>
                <a:gd name="T10" fmla="*/ 60 w 74"/>
                <a:gd name="T11" fmla="*/ 85 h 88"/>
                <a:gd name="T12" fmla="*/ 68 w 74"/>
                <a:gd name="T13" fmla="*/ 54 h 88"/>
                <a:gd name="T14" fmla="*/ 45 w 74"/>
                <a:gd name="T15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8">
                  <a:moveTo>
                    <a:pt x="45" y="15"/>
                  </a:moveTo>
                  <a:cubicBezTo>
                    <a:pt x="39" y="4"/>
                    <a:pt x="25" y="0"/>
                    <a:pt x="14" y="6"/>
                  </a:cubicBezTo>
                  <a:cubicBezTo>
                    <a:pt x="3" y="13"/>
                    <a:pt x="0" y="26"/>
                    <a:pt x="6" y="3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3" y="84"/>
                    <a:pt x="41" y="88"/>
                    <a:pt x="48" y="88"/>
                  </a:cubicBezTo>
                  <a:cubicBezTo>
                    <a:pt x="52" y="88"/>
                    <a:pt x="56" y="87"/>
                    <a:pt x="60" y="85"/>
                  </a:cubicBezTo>
                  <a:cubicBezTo>
                    <a:pt x="71" y="79"/>
                    <a:pt x="74" y="65"/>
                    <a:pt x="68" y="54"/>
                  </a:cubicBezTo>
                  <a:lnTo>
                    <a:pt x="45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-2954338" y="2219325"/>
              <a:ext cx="144463" cy="112713"/>
            </a:xfrm>
            <a:custGeom>
              <a:avLst/>
              <a:gdLst>
                <a:gd name="T0" fmla="*/ 77 w 91"/>
                <a:gd name="T1" fmla="*/ 29 h 71"/>
                <a:gd name="T2" fmla="*/ 37 w 91"/>
                <a:gd name="T3" fmla="*/ 6 h 71"/>
                <a:gd name="T4" fmla="*/ 6 w 91"/>
                <a:gd name="T5" fmla="*/ 15 h 71"/>
                <a:gd name="T6" fmla="*/ 15 w 91"/>
                <a:gd name="T7" fmla="*/ 46 h 71"/>
                <a:gd name="T8" fmla="*/ 54 w 91"/>
                <a:gd name="T9" fmla="*/ 68 h 71"/>
                <a:gd name="T10" fmla="*/ 65 w 91"/>
                <a:gd name="T11" fmla="*/ 71 h 71"/>
                <a:gd name="T12" fmla="*/ 85 w 91"/>
                <a:gd name="T13" fmla="*/ 60 h 71"/>
                <a:gd name="T14" fmla="*/ 77 w 91"/>
                <a:gd name="T15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1">
                  <a:moveTo>
                    <a:pt x="77" y="29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26" y="0"/>
                    <a:pt x="13" y="4"/>
                    <a:pt x="6" y="15"/>
                  </a:cubicBezTo>
                  <a:cubicBezTo>
                    <a:pt x="0" y="25"/>
                    <a:pt x="4" y="39"/>
                    <a:pt x="15" y="46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7" y="70"/>
                    <a:pt x="61" y="71"/>
                    <a:pt x="65" y="71"/>
                  </a:cubicBezTo>
                  <a:cubicBezTo>
                    <a:pt x="73" y="71"/>
                    <a:pt x="81" y="67"/>
                    <a:pt x="85" y="60"/>
                  </a:cubicBezTo>
                  <a:cubicBezTo>
                    <a:pt x="91" y="49"/>
                    <a:pt x="87" y="35"/>
                    <a:pt x="7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-1276350" y="3187700"/>
              <a:ext cx="144463" cy="114300"/>
            </a:xfrm>
            <a:custGeom>
              <a:avLst/>
              <a:gdLst>
                <a:gd name="T0" fmla="*/ 76 w 91"/>
                <a:gd name="T1" fmla="*/ 29 h 72"/>
                <a:gd name="T2" fmla="*/ 37 w 91"/>
                <a:gd name="T3" fmla="*/ 7 h 72"/>
                <a:gd name="T4" fmla="*/ 6 w 91"/>
                <a:gd name="T5" fmla="*/ 15 h 72"/>
                <a:gd name="T6" fmla="*/ 14 w 91"/>
                <a:gd name="T7" fmla="*/ 46 h 72"/>
                <a:gd name="T8" fmla="*/ 53 w 91"/>
                <a:gd name="T9" fmla="*/ 68 h 72"/>
                <a:gd name="T10" fmla="*/ 65 w 91"/>
                <a:gd name="T11" fmla="*/ 72 h 72"/>
                <a:gd name="T12" fmla="*/ 84 w 91"/>
                <a:gd name="T13" fmla="*/ 60 h 72"/>
                <a:gd name="T14" fmla="*/ 76 w 91"/>
                <a:gd name="T15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2">
                  <a:moveTo>
                    <a:pt x="76" y="29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ubicBezTo>
                    <a:pt x="0" y="26"/>
                    <a:pt x="3" y="40"/>
                    <a:pt x="14" y="4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7" y="71"/>
                    <a:pt x="61" y="72"/>
                    <a:pt x="65" y="72"/>
                  </a:cubicBezTo>
                  <a:cubicBezTo>
                    <a:pt x="73" y="72"/>
                    <a:pt x="80" y="67"/>
                    <a:pt x="84" y="60"/>
                  </a:cubicBezTo>
                  <a:cubicBezTo>
                    <a:pt x="91" y="49"/>
                    <a:pt x="87" y="35"/>
                    <a:pt x="76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-3084513" y="2727325"/>
              <a:ext cx="144463" cy="71438"/>
            </a:xfrm>
            <a:custGeom>
              <a:avLst/>
              <a:gdLst>
                <a:gd name="T0" fmla="*/ 68 w 91"/>
                <a:gd name="T1" fmla="*/ 0 h 45"/>
                <a:gd name="T2" fmla="*/ 23 w 91"/>
                <a:gd name="T3" fmla="*/ 0 h 45"/>
                <a:gd name="T4" fmla="*/ 0 w 91"/>
                <a:gd name="T5" fmla="*/ 22 h 45"/>
                <a:gd name="T6" fmla="*/ 23 w 91"/>
                <a:gd name="T7" fmla="*/ 45 h 45"/>
                <a:gd name="T8" fmla="*/ 68 w 91"/>
                <a:gd name="T9" fmla="*/ 45 h 45"/>
                <a:gd name="T10" fmla="*/ 91 w 91"/>
                <a:gd name="T11" fmla="*/ 22 h 45"/>
                <a:gd name="T12" fmla="*/ 68 w 9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5">
                  <a:moveTo>
                    <a:pt x="68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81" y="45"/>
                    <a:pt x="91" y="35"/>
                    <a:pt x="91" y="22"/>
                  </a:cubicBezTo>
                  <a:cubicBezTo>
                    <a:pt x="91" y="10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-1146175" y="2727325"/>
              <a:ext cx="142875" cy="71438"/>
            </a:xfrm>
            <a:custGeom>
              <a:avLst/>
              <a:gdLst>
                <a:gd name="T0" fmla="*/ 22 w 90"/>
                <a:gd name="T1" fmla="*/ 45 h 45"/>
                <a:gd name="T2" fmla="*/ 68 w 90"/>
                <a:gd name="T3" fmla="*/ 45 h 45"/>
                <a:gd name="T4" fmla="*/ 90 w 90"/>
                <a:gd name="T5" fmla="*/ 22 h 45"/>
                <a:gd name="T6" fmla="*/ 68 w 90"/>
                <a:gd name="T7" fmla="*/ 0 h 45"/>
                <a:gd name="T8" fmla="*/ 22 w 90"/>
                <a:gd name="T9" fmla="*/ 0 h 45"/>
                <a:gd name="T10" fmla="*/ 0 w 90"/>
                <a:gd name="T11" fmla="*/ 22 h 45"/>
                <a:gd name="T12" fmla="*/ 22 w 90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5">
                  <a:moveTo>
                    <a:pt x="22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80" y="45"/>
                    <a:pt x="90" y="35"/>
                    <a:pt x="90" y="22"/>
                  </a:cubicBezTo>
                  <a:cubicBezTo>
                    <a:pt x="90" y="10"/>
                    <a:pt x="80" y="0"/>
                    <a:pt x="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-1617663" y="1852613"/>
              <a:ext cx="117475" cy="138113"/>
            </a:xfrm>
            <a:custGeom>
              <a:avLst/>
              <a:gdLst>
                <a:gd name="T0" fmla="*/ 14 w 74"/>
                <a:gd name="T1" fmla="*/ 84 h 87"/>
                <a:gd name="T2" fmla="*/ 26 w 74"/>
                <a:gd name="T3" fmla="*/ 87 h 87"/>
                <a:gd name="T4" fmla="*/ 45 w 74"/>
                <a:gd name="T5" fmla="*/ 76 h 87"/>
                <a:gd name="T6" fmla="*/ 68 w 74"/>
                <a:gd name="T7" fmla="*/ 37 h 87"/>
                <a:gd name="T8" fmla="*/ 60 w 74"/>
                <a:gd name="T9" fmla="*/ 6 h 87"/>
                <a:gd name="T10" fmla="*/ 29 w 74"/>
                <a:gd name="T11" fmla="*/ 14 h 87"/>
                <a:gd name="T12" fmla="*/ 6 w 74"/>
                <a:gd name="T13" fmla="*/ 53 h 87"/>
                <a:gd name="T14" fmla="*/ 14 w 74"/>
                <a:gd name="T15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7">
                  <a:moveTo>
                    <a:pt x="14" y="84"/>
                  </a:moveTo>
                  <a:cubicBezTo>
                    <a:pt x="18" y="86"/>
                    <a:pt x="22" y="87"/>
                    <a:pt x="26" y="87"/>
                  </a:cubicBezTo>
                  <a:cubicBezTo>
                    <a:pt x="33" y="87"/>
                    <a:pt x="41" y="83"/>
                    <a:pt x="45" y="76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4" y="26"/>
                    <a:pt x="71" y="12"/>
                    <a:pt x="60" y="6"/>
                  </a:cubicBezTo>
                  <a:cubicBezTo>
                    <a:pt x="49" y="0"/>
                    <a:pt x="35" y="3"/>
                    <a:pt x="29" y="1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64"/>
                    <a:pt x="3" y="78"/>
                    <a:pt x="1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-2587625" y="3529013"/>
              <a:ext cx="119063" cy="139700"/>
            </a:xfrm>
            <a:custGeom>
              <a:avLst/>
              <a:gdLst>
                <a:gd name="T0" fmla="*/ 60 w 75"/>
                <a:gd name="T1" fmla="*/ 6 h 88"/>
                <a:gd name="T2" fmla="*/ 29 w 75"/>
                <a:gd name="T3" fmla="*/ 15 h 88"/>
                <a:gd name="T4" fmla="*/ 7 w 75"/>
                <a:gd name="T5" fmla="*/ 54 h 88"/>
                <a:gd name="T6" fmla="*/ 15 w 75"/>
                <a:gd name="T7" fmla="*/ 85 h 88"/>
                <a:gd name="T8" fmla="*/ 26 w 75"/>
                <a:gd name="T9" fmla="*/ 88 h 88"/>
                <a:gd name="T10" fmla="*/ 46 w 75"/>
                <a:gd name="T11" fmla="*/ 77 h 88"/>
                <a:gd name="T12" fmla="*/ 69 w 75"/>
                <a:gd name="T13" fmla="*/ 37 h 88"/>
                <a:gd name="T14" fmla="*/ 60 w 75"/>
                <a:gd name="T15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8">
                  <a:moveTo>
                    <a:pt x="60" y="6"/>
                  </a:moveTo>
                  <a:cubicBezTo>
                    <a:pt x="50" y="0"/>
                    <a:pt x="36" y="4"/>
                    <a:pt x="29" y="1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5"/>
                    <a:pt x="4" y="79"/>
                    <a:pt x="15" y="85"/>
                  </a:cubicBezTo>
                  <a:cubicBezTo>
                    <a:pt x="19" y="87"/>
                    <a:pt x="23" y="88"/>
                    <a:pt x="26" y="88"/>
                  </a:cubicBezTo>
                  <a:cubicBezTo>
                    <a:pt x="34" y="88"/>
                    <a:pt x="42" y="84"/>
                    <a:pt x="46" y="7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5" y="26"/>
                    <a:pt x="71" y="13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-1276350" y="2219325"/>
              <a:ext cx="144463" cy="112713"/>
            </a:xfrm>
            <a:custGeom>
              <a:avLst/>
              <a:gdLst>
                <a:gd name="T0" fmla="*/ 6 w 91"/>
                <a:gd name="T1" fmla="*/ 60 h 71"/>
                <a:gd name="T2" fmla="*/ 25 w 91"/>
                <a:gd name="T3" fmla="*/ 71 h 71"/>
                <a:gd name="T4" fmla="*/ 37 w 91"/>
                <a:gd name="T5" fmla="*/ 68 h 71"/>
                <a:gd name="T6" fmla="*/ 76 w 91"/>
                <a:gd name="T7" fmla="*/ 46 h 71"/>
                <a:gd name="T8" fmla="*/ 84 w 91"/>
                <a:gd name="T9" fmla="*/ 15 h 71"/>
                <a:gd name="T10" fmla="*/ 53 w 91"/>
                <a:gd name="T11" fmla="*/ 6 h 71"/>
                <a:gd name="T12" fmla="*/ 14 w 91"/>
                <a:gd name="T13" fmla="*/ 29 h 71"/>
                <a:gd name="T14" fmla="*/ 6 w 91"/>
                <a:gd name="T15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1">
                  <a:moveTo>
                    <a:pt x="6" y="60"/>
                  </a:moveTo>
                  <a:cubicBezTo>
                    <a:pt x="10" y="67"/>
                    <a:pt x="18" y="71"/>
                    <a:pt x="25" y="71"/>
                  </a:cubicBezTo>
                  <a:cubicBezTo>
                    <a:pt x="29" y="71"/>
                    <a:pt x="33" y="70"/>
                    <a:pt x="37" y="68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87" y="39"/>
                    <a:pt x="91" y="25"/>
                    <a:pt x="84" y="15"/>
                  </a:cubicBezTo>
                  <a:cubicBezTo>
                    <a:pt x="78" y="4"/>
                    <a:pt x="64" y="0"/>
                    <a:pt x="53" y="6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3" y="35"/>
                    <a:pt x="0" y="49"/>
                    <a:pt x="6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-2954338" y="3187700"/>
              <a:ext cx="144463" cy="114300"/>
            </a:xfrm>
            <a:custGeom>
              <a:avLst/>
              <a:gdLst>
                <a:gd name="T0" fmla="*/ 54 w 91"/>
                <a:gd name="T1" fmla="*/ 7 h 72"/>
                <a:gd name="T2" fmla="*/ 15 w 91"/>
                <a:gd name="T3" fmla="*/ 29 h 72"/>
                <a:gd name="T4" fmla="*/ 6 w 91"/>
                <a:gd name="T5" fmla="*/ 60 h 72"/>
                <a:gd name="T6" fmla="*/ 26 w 91"/>
                <a:gd name="T7" fmla="*/ 72 h 72"/>
                <a:gd name="T8" fmla="*/ 37 w 91"/>
                <a:gd name="T9" fmla="*/ 68 h 72"/>
                <a:gd name="T10" fmla="*/ 77 w 91"/>
                <a:gd name="T11" fmla="*/ 46 h 72"/>
                <a:gd name="T12" fmla="*/ 85 w 91"/>
                <a:gd name="T13" fmla="*/ 15 h 72"/>
                <a:gd name="T14" fmla="*/ 54 w 91"/>
                <a:gd name="T1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2">
                  <a:moveTo>
                    <a:pt x="54" y="7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4" y="35"/>
                    <a:pt x="0" y="49"/>
                    <a:pt x="6" y="60"/>
                  </a:cubicBezTo>
                  <a:cubicBezTo>
                    <a:pt x="11" y="67"/>
                    <a:pt x="18" y="72"/>
                    <a:pt x="26" y="72"/>
                  </a:cubicBezTo>
                  <a:cubicBezTo>
                    <a:pt x="30" y="72"/>
                    <a:pt x="34" y="71"/>
                    <a:pt x="37" y="68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7" y="40"/>
                    <a:pt x="91" y="26"/>
                    <a:pt x="85" y="15"/>
                  </a:cubicBezTo>
                  <a:cubicBezTo>
                    <a:pt x="79" y="4"/>
                    <a:pt x="65" y="0"/>
                    <a:pt x="5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32982" y="5168207"/>
            <a:ext cx="101795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HOURS</a:t>
            </a:r>
            <a:endParaRPr lang="en-NZ" sz="1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384821" y="3957056"/>
            <a:ext cx="0" cy="257976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06859" y="3957056"/>
            <a:ext cx="0" cy="257976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486022" y="3957056"/>
            <a:ext cx="0" cy="257976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608061" y="3957056"/>
            <a:ext cx="0" cy="257976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28763" r="1220" b="29870"/>
          <a:stretch/>
        </p:blipFill>
        <p:spPr>
          <a:xfrm>
            <a:off x="0" y="3420533"/>
            <a:ext cx="12192000" cy="3437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E9562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58188" r="1890" b="4559"/>
          <a:stretch/>
        </p:blipFill>
        <p:spPr>
          <a:xfrm>
            <a:off x="0" y="-1"/>
            <a:ext cx="12192000" cy="3431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56981"/>
            <a:ext cx="12192000" cy="3401019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0" y="-3"/>
            <a:ext cx="12192000" cy="3420535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4625248" y="1018009"/>
            <a:ext cx="44096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DAY TRIPS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248" y="1353446"/>
            <a:ext cx="518790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66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27,565,000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7562" y="4449186"/>
            <a:ext cx="44096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OVERNIGHT TRIPS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7561" y="4693983"/>
            <a:ext cx="47244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66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17,443,000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85831" y="1196750"/>
            <a:ext cx="1245956" cy="1245956"/>
            <a:chOff x="5689600" y="-2322513"/>
            <a:chExt cx="2262187" cy="2262188"/>
          </a:xfrm>
          <a:solidFill>
            <a:schemeClr val="bg1"/>
          </a:solidFill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732588" y="-2322513"/>
              <a:ext cx="176212" cy="349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959475" y="-2052638"/>
              <a:ext cx="368300" cy="369888"/>
            </a:xfrm>
            <a:custGeom>
              <a:avLst/>
              <a:gdLst>
                <a:gd name="T0" fmla="*/ 77 w 232"/>
                <a:gd name="T1" fmla="*/ 0 h 233"/>
                <a:gd name="T2" fmla="*/ 232 w 232"/>
                <a:gd name="T3" fmla="*/ 155 h 233"/>
                <a:gd name="T4" fmla="*/ 155 w 232"/>
                <a:gd name="T5" fmla="*/ 233 h 233"/>
                <a:gd name="T6" fmla="*/ 0 w 232"/>
                <a:gd name="T7" fmla="*/ 78 h 233"/>
                <a:gd name="T8" fmla="*/ 77 w 232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3">
                  <a:moveTo>
                    <a:pt x="77" y="0"/>
                  </a:moveTo>
                  <a:lnTo>
                    <a:pt x="232" y="155"/>
                  </a:lnTo>
                  <a:lnTo>
                    <a:pt x="155" y="233"/>
                  </a:lnTo>
                  <a:lnTo>
                    <a:pt x="0" y="78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689600" y="-1277938"/>
              <a:ext cx="347662" cy="174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959475" y="-698500"/>
              <a:ext cx="368300" cy="368300"/>
            </a:xfrm>
            <a:custGeom>
              <a:avLst/>
              <a:gdLst>
                <a:gd name="T0" fmla="*/ 77 w 232"/>
                <a:gd name="T1" fmla="*/ 232 h 232"/>
                <a:gd name="T2" fmla="*/ 0 w 232"/>
                <a:gd name="T3" fmla="*/ 155 h 232"/>
                <a:gd name="T4" fmla="*/ 155 w 232"/>
                <a:gd name="T5" fmla="*/ 0 h 232"/>
                <a:gd name="T6" fmla="*/ 232 w 232"/>
                <a:gd name="T7" fmla="*/ 77 h 232"/>
                <a:gd name="T8" fmla="*/ 77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77" y="232"/>
                  </a:moveTo>
                  <a:lnTo>
                    <a:pt x="0" y="155"/>
                  </a:lnTo>
                  <a:lnTo>
                    <a:pt x="155" y="0"/>
                  </a:lnTo>
                  <a:lnTo>
                    <a:pt x="232" y="77"/>
                  </a:lnTo>
                  <a:lnTo>
                    <a:pt x="77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6732588" y="-406400"/>
              <a:ext cx="176212" cy="346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312025" y="-698500"/>
              <a:ext cx="369887" cy="368300"/>
            </a:xfrm>
            <a:custGeom>
              <a:avLst/>
              <a:gdLst>
                <a:gd name="T0" fmla="*/ 155 w 233"/>
                <a:gd name="T1" fmla="*/ 232 h 232"/>
                <a:gd name="T2" fmla="*/ 0 w 233"/>
                <a:gd name="T3" fmla="*/ 77 h 232"/>
                <a:gd name="T4" fmla="*/ 77 w 233"/>
                <a:gd name="T5" fmla="*/ 0 h 232"/>
                <a:gd name="T6" fmla="*/ 233 w 233"/>
                <a:gd name="T7" fmla="*/ 155 h 232"/>
                <a:gd name="T8" fmla="*/ 155 w 233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55" y="232"/>
                  </a:moveTo>
                  <a:lnTo>
                    <a:pt x="0" y="77"/>
                  </a:lnTo>
                  <a:lnTo>
                    <a:pt x="77" y="0"/>
                  </a:lnTo>
                  <a:lnTo>
                    <a:pt x="233" y="155"/>
                  </a:lnTo>
                  <a:lnTo>
                    <a:pt x="15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7604125" y="-1277938"/>
              <a:ext cx="347662" cy="174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7312025" y="-2052638"/>
              <a:ext cx="369887" cy="369888"/>
            </a:xfrm>
            <a:custGeom>
              <a:avLst/>
              <a:gdLst>
                <a:gd name="T0" fmla="*/ 155 w 233"/>
                <a:gd name="T1" fmla="*/ 0 h 233"/>
                <a:gd name="T2" fmla="*/ 233 w 233"/>
                <a:gd name="T3" fmla="*/ 78 h 233"/>
                <a:gd name="T4" fmla="*/ 77 w 233"/>
                <a:gd name="T5" fmla="*/ 233 h 233"/>
                <a:gd name="T6" fmla="*/ 0 w 233"/>
                <a:gd name="T7" fmla="*/ 155 h 233"/>
                <a:gd name="T8" fmla="*/ 155 w 233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3">
                  <a:moveTo>
                    <a:pt x="155" y="0"/>
                  </a:moveTo>
                  <a:lnTo>
                    <a:pt x="233" y="78"/>
                  </a:lnTo>
                  <a:lnTo>
                    <a:pt x="77" y="233"/>
                  </a:lnTo>
                  <a:lnTo>
                    <a:pt x="0" y="15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211888" y="-1800225"/>
              <a:ext cx="1216025" cy="1217613"/>
            </a:xfrm>
            <a:custGeom>
              <a:avLst/>
              <a:gdLst>
                <a:gd name="T0" fmla="*/ 397 w 793"/>
                <a:gd name="T1" fmla="*/ 0 h 794"/>
                <a:gd name="T2" fmla="*/ 0 w 793"/>
                <a:gd name="T3" fmla="*/ 397 h 794"/>
                <a:gd name="T4" fmla="*/ 397 w 793"/>
                <a:gd name="T5" fmla="*/ 794 h 794"/>
                <a:gd name="T6" fmla="*/ 793 w 793"/>
                <a:gd name="T7" fmla="*/ 397 h 794"/>
                <a:gd name="T8" fmla="*/ 397 w 793"/>
                <a:gd name="T9" fmla="*/ 0 h 794"/>
                <a:gd name="T10" fmla="*/ 397 w 793"/>
                <a:gd name="T11" fmla="*/ 681 h 794"/>
                <a:gd name="T12" fmla="*/ 113 w 793"/>
                <a:gd name="T13" fmla="*/ 397 h 794"/>
                <a:gd name="T14" fmla="*/ 397 w 793"/>
                <a:gd name="T15" fmla="*/ 114 h 794"/>
                <a:gd name="T16" fmla="*/ 680 w 793"/>
                <a:gd name="T17" fmla="*/ 397 h 794"/>
                <a:gd name="T18" fmla="*/ 397 w 793"/>
                <a:gd name="T19" fmla="*/ 68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3" h="794">
                  <a:moveTo>
                    <a:pt x="397" y="0"/>
                  </a:moveTo>
                  <a:cubicBezTo>
                    <a:pt x="177" y="0"/>
                    <a:pt x="0" y="178"/>
                    <a:pt x="0" y="397"/>
                  </a:cubicBezTo>
                  <a:cubicBezTo>
                    <a:pt x="0" y="616"/>
                    <a:pt x="177" y="794"/>
                    <a:pt x="397" y="794"/>
                  </a:cubicBezTo>
                  <a:cubicBezTo>
                    <a:pt x="616" y="794"/>
                    <a:pt x="793" y="616"/>
                    <a:pt x="793" y="397"/>
                  </a:cubicBezTo>
                  <a:cubicBezTo>
                    <a:pt x="793" y="178"/>
                    <a:pt x="616" y="0"/>
                    <a:pt x="397" y="0"/>
                  </a:cubicBezTo>
                  <a:close/>
                  <a:moveTo>
                    <a:pt x="397" y="681"/>
                  </a:moveTo>
                  <a:cubicBezTo>
                    <a:pt x="240" y="681"/>
                    <a:pt x="113" y="553"/>
                    <a:pt x="113" y="397"/>
                  </a:cubicBezTo>
                  <a:cubicBezTo>
                    <a:pt x="113" y="241"/>
                    <a:pt x="240" y="114"/>
                    <a:pt x="397" y="114"/>
                  </a:cubicBezTo>
                  <a:cubicBezTo>
                    <a:pt x="553" y="114"/>
                    <a:pt x="680" y="241"/>
                    <a:pt x="680" y="397"/>
                  </a:cubicBezTo>
                  <a:cubicBezTo>
                    <a:pt x="680" y="553"/>
                    <a:pt x="553" y="681"/>
                    <a:pt x="397" y="6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61126" y="5426049"/>
            <a:ext cx="4724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of these in the last 12 months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25248" y="2091215"/>
            <a:ext cx="4724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of these in the last 12 months</a:t>
            </a: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3177315" y="4519917"/>
            <a:ext cx="1045479" cy="1112946"/>
          </a:xfrm>
          <a:custGeom>
            <a:avLst/>
            <a:gdLst>
              <a:gd name="T0" fmla="*/ 796 w 843"/>
              <a:gd name="T1" fmla="*/ 755 h 898"/>
              <a:gd name="T2" fmla="*/ 742 w 843"/>
              <a:gd name="T3" fmla="*/ 758 h 898"/>
              <a:gd name="T4" fmla="*/ 315 w 843"/>
              <a:gd name="T5" fmla="*/ 554 h 898"/>
              <a:gd name="T6" fmla="*/ 286 w 843"/>
              <a:gd name="T7" fmla="*/ 20 h 898"/>
              <a:gd name="T8" fmla="*/ 283 w 843"/>
              <a:gd name="T9" fmla="*/ 5 h 898"/>
              <a:gd name="T10" fmla="*/ 267 w 843"/>
              <a:gd name="T11" fmla="*/ 2 h 898"/>
              <a:gd name="T12" fmla="*/ 220 w 843"/>
              <a:gd name="T13" fmla="*/ 31 h 898"/>
              <a:gd name="T14" fmla="*/ 23 w 843"/>
              <a:gd name="T15" fmla="*/ 337 h 898"/>
              <a:gd name="T16" fmla="*/ 100 w 843"/>
              <a:gd name="T17" fmla="*/ 693 h 898"/>
              <a:gd name="T18" fmla="*/ 492 w 843"/>
              <a:gd name="T19" fmla="*/ 898 h 898"/>
              <a:gd name="T20" fmla="*/ 763 w 843"/>
              <a:gd name="T21" fmla="*/ 813 h 898"/>
              <a:gd name="T22" fmla="*/ 806 w 843"/>
              <a:gd name="T23" fmla="*/ 779 h 898"/>
              <a:gd name="T24" fmla="*/ 809 w 843"/>
              <a:gd name="T25" fmla="*/ 763 h 898"/>
              <a:gd name="T26" fmla="*/ 796 w 843"/>
              <a:gd name="T27" fmla="*/ 755 h 898"/>
              <a:gd name="T28" fmla="*/ 537 w 843"/>
              <a:gd name="T29" fmla="*/ 156 h 898"/>
              <a:gd name="T30" fmla="*/ 528 w 843"/>
              <a:gd name="T31" fmla="*/ 207 h 898"/>
              <a:gd name="T32" fmla="*/ 533 w 843"/>
              <a:gd name="T33" fmla="*/ 218 h 898"/>
              <a:gd name="T34" fmla="*/ 540 w 843"/>
              <a:gd name="T35" fmla="*/ 221 h 898"/>
              <a:gd name="T36" fmla="*/ 546 w 843"/>
              <a:gd name="T37" fmla="*/ 219 h 898"/>
              <a:gd name="T38" fmla="*/ 591 w 843"/>
              <a:gd name="T39" fmla="*/ 195 h 898"/>
              <a:gd name="T40" fmla="*/ 637 w 843"/>
              <a:gd name="T41" fmla="*/ 219 h 898"/>
              <a:gd name="T42" fmla="*/ 650 w 843"/>
              <a:gd name="T43" fmla="*/ 218 h 898"/>
              <a:gd name="T44" fmla="*/ 655 w 843"/>
              <a:gd name="T45" fmla="*/ 207 h 898"/>
              <a:gd name="T46" fmla="*/ 646 w 843"/>
              <a:gd name="T47" fmla="*/ 156 h 898"/>
              <a:gd name="T48" fmla="*/ 683 w 843"/>
              <a:gd name="T49" fmla="*/ 120 h 898"/>
              <a:gd name="T50" fmla="*/ 686 w 843"/>
              <a:gd name="T51" fmla="*/ 107 h 898"/>
              <a:gd name="T52" fmla="*/ 676 w 843"/>
              <a:gd name="T53" fmla="*/ 99 h 898"/>
              <a:gd name="T54" fmla="*/ 625 w 843"/>
              <a:gd name="T55" fmla="*/ 92 h 898"/>
              <a:gd name="T56" fmla="*/ 602 w 843"/>
              <a:gd name="T57" fmla="*/ 45 h 898"/>
              <a:gd name="T58" fmla="*/ 580 w 843"/>
              <a:gd name="T59" fmla="*/ 45 h 898"/>
              <a:gd name="T60" fmla="*/ 558 w 843"/>
              <a:gd name="T61" fmla="*/ 92 h 898"/>
              <a:gd name="T62" fmla="*/ 507 w 843"/>
              <a:gd name="T63" fmla="*/ 99 h 898"/>
              <a:gd name="T64" fmla="*/ 497 w 843"/>
              <a:gd name="T65" fmla="*/ 107 h 898"/>
              <a:gd name="T66" fmla="*/ 500 w 843"/>
              <a:gd name="T67" fmla="*/ 120 h 898"/>
              <a:gd name="T68" fmla="*/ 537 w 843"/>
              <a:gd name="T69" fmla="*/ 156 h 898"/>
              <a:gd name="T70" fmla="*/ 842 w 843"/>
              <a:gd name="T71" fmla="*/ 394 h 898"/>
              <a:gd name="T72" fmla="*/ 834 w 843"/>
              <a:gd name="T73" fmla="*/ 388 h 898"/>
              <a:gd name="T74" fmla="*/ 813 w 843"/>
              <a:gd name="T75" fmla="*/ 385 h 898"/>
              <a:gd name="T76" fmla="*/ 804 w 843"/>
              <a:gd name="T77" fmla="*/ 366 h 898"/>
              <a:gd name="T78" fmla="*/ 786 w 843"/>
              <a:gd name="T79" fmla="*/ 366 h 898"/>
              <a:gd name="T80" fmla="*/ 777 w 843"/>
              <a:gd name="T81" fmla="*/ 385 h 898"/>
              <a:gd name="T82" fmla="*/ 756 w 843"/>
              <a:gd name="T83" fmla="*/ 388 h 898"/>
              <a:gd name="T84" fmla="*/ 748 w 843"/>
              <a:gd name="T85" fmla="*/ 394 h 898"/>
              <a:gd name="T86" fmla="*/ 751 w 843"/>
              <a:gd name="T87" fmla="*/ 404 h 898"/>
              <a:gd name="T88" fmla="*/ 766 w 843"/>
              <a:gd name="T89" fmla="*/ 419 h 898"/>
              <a:gd name="T90" fmla="*/ 762 w 843"/>
              <a:gd name="T91" fmla="*/ 440 h 898"/>
              <a:gd name="T92" fmla="*/ 766 w 843"/>
              <a:gd name="T93" fmla="*/ 449 h 898"/>
              <a:gd name="T94" fmla="*/ 776 w 843"/>
              <a:gd name="T95" fmla="*/ 450 h 898"/>
              <a:gd name="T96" fmla="*/ 795 w 843"/>
              <a:gd name="T97" fmla="*/ 440 h 898"/>
              <a:gd name="T98" fmla="*/ 814 w 843"/>
              <a:gd name="T99" fmla="*/ 450 h 898"/>
              <a:gd name="T100" fmla="*/ 818 w 843"/>
              <a:gd name="T101" fmla="*/ 451 h 898"/>
              <a:gd name="T102" fmla="*/ 824 w 843"/>
              <a:gd name="T103" fmla="*/ 449 h 898"/>
              <a:gd name="T104" fmla="*/ 828 w 843"/>
              <a:gd name="T105" fmla="*/ 440 h 898"/>
              <a:gd name="T106" fmla="*/ 824 w 843"/>
              <a:gd name="T107" fmla="*/ 419 h 898"/>
              <a:gd name="T108" fmla="*/ 839 w 843"/>
              <a:gd name="T109" fmla="*/ 404 h 898"/>
              <a:gd name="T110" fmla="*/ 842 w 843"/>
              <a:gd name="T111" fmla="*/ 394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3" h="898">
                <a:moveTo>
                  <a:pt x="796" y="755"/>
                </a:moveTo>
                <a:cubicBezTo>
                  <a:pt x="778" y="757"/>
                  <a:pt x="760" y="758"/>
                  <a:pt x="742" y="758"/>
                </a:cubicBezTo>
                <a:cubicBezTo>
                  <a:pt x="563" y="758"/>
                  <a:pt x="404" y="682"/>
                  <a:pt x="315" y="554"/>
                </a:cubicBezTo>
                <a:cubicBezTo>
                  <a:pt x="199" y="386"/>
                  <a:pt x="218" y="160"/>
                  <a:pt x="286" y="20"/>
                </a:cubicBezTo>
                <a:cubicBezTo>
                  <a:pt x="288" y="15"/>
                  <a:pt x="287" y="9"/>
                  <a:pt x="283" y="5"/>
                </a:cubicBezTo>
                <a:cubicBezTo>
                  <a:pt x="279" y="1"/>
                  <a:pt x="272" y="0"/>
                  <a:pt x="267" y="2"/>
                </a:cubicBezTo>
                <a:cubicBezTo>
                  <a:pt x="250" y="11"/>
                  <a:pt x="235" y="21"/>
                  <a:pt x="220" y="31"/>
                </a:cubicBezTo>
                <a:cubicBezTo>
                  <a:pt x="116" y="104"/>
                  <a:pt x="46" y="212"/>
                  <a:pt x="23" y="337"/>
                </a:cubicBezTo>
                <a:cubicBezTo>
                  <a:pt x="0" y="463"/>
                  <a:pt x="28" y="589"/>
                  <a:pt x="100" y="693"/>
                </a:cubicBezTo>
                <a:cubicBezTo>
                  <a:pt x="189" y="821"/>
                  <a:pt x="336" y="898"/>
                  <a:pt x="492" y="898"/>
                </a:cubicBezTo>
                <a:cubicBezTo>
                  <a:pt x="589" y="898"/>
                  <a:pt x="682" y="869"/>
                  <a:pt x="763" y="813"/>
                </a:cubicBezTo>
                <a:cubicBezTo>
                  <a:pt x="777" y="803"/>
                  <a:pt x="792" y="791"/>
                  <a:pt x="806" y="779"/>
                </a:cubicBezTo>
                <a:cubicBezTo>
                  <a:pt x="810" y="775"/>
                  <a:pt x="812" y="769"/>
                  <a:pt x="809" y="763"/>
                </a:cubicBezTo>
                <a:cubicBezTo>
                  <a:pt x="807" y="758"/>
                  <a:pt x="802" y="755"/>
                  <a:pt x="796" y="755"/>
                </a:cubicBezTo>
                <a:close/>
                <a:moveTo>
                  <a:pt x="537" y="156"/>
                </a:moveTo>
                <a:cubicBezTo>
                  <a:pt x="528" y="207"/>
                  <a:pt x="528" y="207"/>
                  <a:pt x="528" y="207"/>
                </a:cubicBezTo>
                <a:cubicBezTo>
                  <a:pt x="527" y="211"/>
                  <a:pt x="529" y="216"/>
                  <a:pt x="533" y="218"/>
                </a:cubicBezTo>
                <a:cubicBezTo>
                  <a:pt x="535" y="220"/>
                  <a:pt x="537" y="221"/>
                  <a:pt x="540" y="221"/>
                </a:cubicBezTo>
                <a:cubicBezTo>
                  <a:pt x="542" y="221"/>
                  <a:pt x="544" y="220"/>
                  <a:pt x="546" y="219"/>
                </a:cubicBezTo>
                <a:cubicBezTo>
                  <a:pt x="591" y="195"/>
                  <a:pt x="591" y="195"/>
                  <a:pt x="591" y="195"/>
                </a:cubicBezTo>
                <a:cubicBezTo>
                  <a:pt x="637" y="219"/>
                  <a:pt x="637" y="219"/>
                  <a:pt x="637" y="219"/>
                </a:cubicBezTo>
                <a:cubicBezTo>
                  <a:pt x="641" y="221"/>
                  <a:pt x="646" y="221"/>
                  <a:pt x="650" y="218"/>
                </a:cubicBezTo>
                <a:cubicBezTo>
                  <a:pt x="653" y="216"/>
                  <a:pt x="655" y="211"/>
                  <a:pt x="655" y="207"/>
                </a:cubicBezTo>
                <a:cubicBezTo>
                  <a:pt x="646" y="156"/>
                  <a:pt x="646" y="156"/>
                  <a:pt x="646" y="156"/>
                </a:cubicBezTo>
                <a:cubicBezTo>
                  <a:pt x="683" y="120"/>
                  <a:pt x="683" y="120"/>
                  <a:pt x="683" y="120"/>
                </a:cubicBezTo>
                <a:cubicBezTo>
                  <a:pt x="686" y="116"/>
                  <a:pt x="687" y="112"/>
                  <a:pt x="686" y="107"/>
                </a:cubicBezTo>
                <a:cubicBezTo>
                  <a:pt x="684" y="103"/>
                  <a:pt x="681" y="100"/>
                  <a:pt x="676" y="99"/>
                </a:cubicBezTo>
                <a:cubicBezTo>
                  <a:pt x="625" y="92"/>
                  <a:pt x="625" y="92"/>
                  <a:pt x="625" y="92"/>
                </a:cubicBezTo>
                <a:cubicBezTo>
                  <a:pt x="602" y="45"/>
                  <a:pt x="602" y="45"/>
                  <a:pt x="602" y="45"/>
                </a:cubicBezTo>
                <a:cubicBezTo>
                  <a:pt x="598" y="37"/>
                  <a:pt x="585" y="37"/>
                  <a:pt x="580" y="45"/>
                </a:cubicBezTo>
                <a:cubicBezTo>
                  <a:pt x="558" y="92"/>
                  <a:pt x="558" y="92"/>
                  <a:pt x="558" y="92"/>
                </a:cubicBezTo>
                <a:cubicBezTo>
                  <a:pt x="507" y="99"/>
                  <a:pt x="507" y="99"/>
                  <a:pt x="507" y="99"/>
                </a:cubicBezTo>
                <a:cubicBezTo>
                  <a:pt x="502" y="100"/>
                  <a:pt x="498" y="103"/>
                  <a:pt x="497" y="107"/>
                </a:cubicBezTo>
                <a:cubicBezTo>
                  <a:pt x="495" y="112"/>
                  <a:pt x="497" y="116"/>
                  <a:pt x="500" y="120"/>
                </a:cubicBezTo>
                <a:lnTo>
                  <a:pt x="537" y="156"/>
                </a:lnTo>
                <a:close/>
                <a:moveTo>
                  <a:pt x="842" y="394"/>
                </a:moveTo>
                <a:cubicBezTo>
                  <a:pt x="841" y="391"/>
                  <a:pt x="838" y="388"/>
                  <a:pt x="834" y="388"/>
                </a:cubicBezTo>
                <a:cubicBezTo>
                  <a:pt x="813" y="385"/>
                  <a:pt x="813" y="385"/>
                  <a:pt x="813" y="385"/>
                </a:cubicBezTo>
                <a:cubicBezTo>
                  <a:pt x="804" y="366"/>
                  <a:pt x="804" y="366"/>
                  <a:pt x="804" y="366"/>
                </a:cubicBezTo>
                <a:cubicBezTo>
                  <a:pt x="800" y="359"/>
                  <a:pt x="790" y="359"/>
                  <a:pt x="786" y="366"/>
                </a:cubicBezTo>
                <a:cubicBezTo>
                  <a:pt x="777" y="385"/>
                  <a:pt x="777" y="385"/>
                  <a:pt x="777" y="385"/>
                </a:cubicBezTo>
                <a:cubicBezTo>
                  <a:pt x="756" y="388"/>
                  <a:pt x="756" y="388"/>
                  <a:pt x="756" y="388"/>
                </a:cubicBezTo>
                <a:cubicBezTo>
                  <a:pt x="752" y="388"/>
                  <a:pt x="749" y="391"/>
                  <a:pt x="748" y="394"/>
                </a:cubicBezTo>
                <a:cubicBezTo>
                  <a:pt x="747" y="398"/>
                  <a:pt x="748" y="402"/>
                  <a:pt x="751" y="404"/>
                </a:cubicBezTo>
                <a:cubicBezTo>
                  <a:pt x="766" y="419"/>
                  <a:pt x="766" y="419"/>
                  <a:pt x="766" y="419"/>
                </a:cubicBezTo>
                <a:cubicBezTo>
                  <a:pt x="762" y="440"/>
                  <a:pt x="762" y="440"/>
                  <a:pt x="762" y="440"/>
                </a:cubicBezTo>
                <a:cubicBezTo>
                  <a:pt x="762" y="444"/>
                  <a:pt x="763" y="447"/>
                  <a:pt x="766" y="449"/>
                </a:cubicBezTo>
                <a:cubicBezTo>
                  <a:pt x="769" y="452"/>
                  <a:pt x="773" y="452"/>
                  <a:pt x="776" y="450"/>
                </a:cubicBezTo>
                <a:cubicBezTo>
                  <a:pt x="795" y="440"/>
                  <a:pt x="795" y="440"/>
                  <a:pt x="795" y="440"/>
                </a:cubicBezTo>
                <a:cubicBezTo>
                  <a:pt x="814" y="450"/>
                  <a:pt x="814" y="450"/>
                  <a:pt x="814" y="450"/>
                </a:cubicBezTo>
                <a:cubicBezTo>
                  <a:pt x="815" y="451"/>
                  <a:pt x="817" y="451"/>
                  <a:pt x="818" y="451"/>
                </a:cubicBezTo>
                <a:cubicBezTo>
                  <a:pt x="820" y="451"/>
                  <a:pt x="822" y="451"/>
                  <a:pt x="824" y="449"/>
                </a:cubicBezTo>
                <a:cubicBezTo>
                  <a:pt x="827" y="447"/>
                  <a:pt x="828" y="444"/>
                  <a:pt x="828" y="440"/>
                </a:cubicBezTo>
                <a:cubicBezTo>
                  <a:pt x="824" y="419"/>
                  <a:pt x="824" y="419"/>
                  <a:pt x="824" y="419"/>
                </a:cubicBezTo>
                <a:cubicBezTo>
                  <a:pt x="839" y="404"/>
                  <a:pt x="839" y="404"/>
                  <a:pt x="839" y="404"/>
                </a:cubicBezTo>
                <a:cubicBezTo>
                  <a:pt x="842" y="402"/>
                  <a:pt x="843" y="398"/>
                  <a:pt x="842" y="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70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1291771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9" name="TextBox 88"/>
          <p:cNvSpPr txBox="1"/>
          <p:nvPr/>
        </p:nvSpPr>
        <p:spPr>
          <a:xfrm>
            <a:off x="250517" y="278743"/>
            <a:ext cx="1171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</a:rPr>
              <a:t>There is strong inherent interest in some regions, while others will need </a:t>
            </a:r>
            <a:r>
              <a:rPr lang="en-NZ" sz="2400" b="1" dirty="0">
                <a:solidFill>
                  <a:schemeClr val="bg1"/>
                </a:solidFill>
              </a:rPr>
              <a:t>to work </a:t>
            </a:r>
            <a:r>
              <a:rPr lang="en-NZ" sz="2400" b="1" dirty="0" smtClean="0">
                <a:solidFill>
                  <a:schemeClr val="bg1"/>
                </a:solidFill>
              </a:rPr>
              <a:t>hard to </a:t>
            </a:r>
            <a:r>
              <a:rPr lang="en-NZ" sz="2400" b="1" dirty="0">
                <a:solidFill>
                  <a:schemeClr val="bg1"/>
                </a:solidFill>
              </a:rPr>
              <a:t>attract </a:t>
            </a:r>
            <a:r>
              <a:rPr lang="en-NZ" sz="2400" b="1" dirty="0" smtClean="0">
                <a:solidFill>
                  <a:schemeClr val="bg1"/>
                </a:solidFill>
              </a:rPr>
              <a:t>visitors</a:t>
            </a:r>
            <a:endParaRPr lang="en-NZ" sz="24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57222" y="1680568"/>
            <a:ext cx="2891789" cy="4086795"/>
            <a:chOff x="7667623" y="1391129"/>
            <a:chExt cx="3441897" cy="4864230"/>
          </a:xfrm>
          <a:solidFill>
            <a:srgbClr val="FFDEC9"/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433997" y="1391129"/>
              <a:ext cx="564465" cy="698507"/>
            </a:xfrm>
            <a:custGeom>
              <a:avLst/>
              <a:gdLst>
                <a:gd name="T0" fmla="*/ 1255 w 1372"/>
                <a:gd name="T1" fmla="*/ 1266 h 1697"/>
                <a:gd name="T2" fmla="*/ 1213 w 1372"/>
                <a:gd name="T3" fmla="*/ 1205 h 1697"/>
                <a:gd name="T4" fmla="*/ 1172 w 1372"/>
                <a:gd name="T5" fmla="*/ 1148 h 1697"/>
                <a:gd name="T6" fmla="*/ 1268 w 1372"/>
                <a:gd name="T7" fmla="*/ 1170 h 1697"/>
                <a:gd name="T8" fmla="*/ 1300 w 1372"/>
                <a:gd name="T9" fmla="*/ 1232 h 1697"/>
                <a:gd name="T10" fmla="*/ 1311 w 1372"/>
                <a:gd name="T11" fmla="*/ 1113 h 1697"/>
                <a:gd name="T12" fmla="*/ 1301 w 1372"/>
                <a:gd name="T13" fmla="*/ 1035 h 1697"/>
                <a:gd name="T14" fmla="*/ 1229 w 1372"/>
                <a:gd name="T15" fmla="*/ 887 h 1697"/>
                <a:gd name="T16" fmla="*/ 1146 w 1372"/>
                <a:gd name="T17" fmla="*/ 791 h 1697"/>
                <a:gd name="T18" fmla="*/ 1158 w 1372"/>
                <a:gd name="T19" fmla="*/ 784 h 1697"/>
                <a:gd name="T20" fmla="*/ 1160 w 1372"/>
                <a:gd name="T21" fmla="*/ 678 h 1697"/>
                <a:gd name="T22" fmla="*/ 1114 w 1372"/>
                <a:gd name="T23" fmla="*/ 700 h 1697"/>
                <a:gd name="T24" fmla="*/ 1078 w 1372"/>
                <a:gd name="T25" fmla="*/ 742 h 1697"/>
                <a:gd name="T26" fmla="*/ 1046 w 1372"/>
                <a:gd name="T27" fmla="*/ 757 h 1697"/>
                <a:gd name="T28" fmla="*/ 1030 w 1372"/>
                <a:gd name="T29" fmla="*/ 792 h 1697"/>
                <a:gd name="T30" fmla="*/ 969 w 1372"/>
                <a:gd name="T31" fmla="*/ 699 h 1697"/>
                <a:gd name="T32" fmla="*/ 964 w 1372"/>
                <a:gd name="T33" fmla="*/ 657 h 1697"/>
                <a:gd name="T34" fmla="*/ 988 w 1372"/>
                <a:gd name="T35" fmla="*/ 606 h 1697"/>
                <a:gd name="T36" fmla="*/ 839 w 1372"/>
                <a:gd name="T37" fmla="*/ 526 h 1697"/>
                <a:gd name="T38" fmla="*/ 759 w 1372"/>
                <a:gd name="T39" fmla="*/ 582 h 1697"/>
                <a:gd name="T40" fmla="*/ 731 w 1372"/>
                <a:gd name="T41" fmla="*/ 506 h 1697"/>
                <a:gd name="T42" fmla="*/ 629 w 1372"/>
                <a:gd name="T43" fmla="*/ 447 h 1697"/>
                <a:gd name="T44" fmla="*/ 577 w 1372"/>
                <a:gd name="T45" fmla="*/ 504 h 1697"/>
                <a:gd name="T46" fmla="*/ 540 w 1372"/>
                <a:gd name="T47" fmla="*/ 400 h 1697"/>
                <a:gd name="T48" fmla="*/ 519 w 1372"/>
                <a:gd name="T49" fmla="*/ 327 h 1697"/>
                <a:gd name="T50" fmla="*/ 439 w 1372"/>
                <a:gd name="T51" fmla="*/ 398 h 1697"/>
                <a:gd name="T52" fmla="*/ 445 w 1372"/>
                <a:gd name="T53" fmla="*/ 487 h 1697"/>
                <a:gd name="T54" fmla="*/ 402 w 1372"/>
                <a:gd name="T55" fmla="*/ 482 h 1697"/>
                <a:gd name="T56" fmla="*/ 378 w 1372"/>
                <a:gd name="T57" fmla="*/ 400 h 1697"/>
                <a:gd name="T58" fmla="*/ 357 w 1372"/>
                <a:gd name="T59" fmla="*/ 364 h 1697"/>
                <a:gd name="T60" fmla="*/ 238 w 1372"/>
                <a:gd name="T61" fmla="*/ 139 h 1697"/>
                <a:gd name="T62" fmla="*/ 216 w 1372"/>
                <a:gd name="T63" fmla="*/ 172 h 1697"/>
                <a:gd name="T64" fmla="*/ 195 w 1372"/>
                <a:gd name="T65" fmla="*/ 138 h 1697"/>
                <a:gd name="T66" fmla="*/ 176 w 1372"/>
                <a:gd name="T67" fmla="*/ 84 h 1697"/>
                <a:gd name="T68" fmla="*/ 247 w 1372"/>
                <a:gd name="T69" fmla="*/ 56 h 1697"/>
                <a:gd name="T70" fmla="*/ 204 w 1372"/>
                <a:gd name="T71" fmla="*/ 24 h 1697"/>
                <a:gd name="T72" fmla="*/ 77 w 1372"/>
                <a:gd name="T73" fmla="*/ 42 h 1697"/>
                <a:gd name="T74" fmla="*/ 38 w 1372"/>
                <a:gd name="T75" fmla="*/ 98 h 1697"/>
                <a:gd name="T76" fmla="*/ 333 w 1372"/>
                <a:gd name="T77" fmla="*/ 470 h 1697"/>
                <a:gd name="T78" fmla="*/ 294 w 1372"/>
                <a:gd name="T79" fmla="*/ 654 h 1697"/>
                <a:gd name="T80" fmla="*/ 382 w 1372"/>
                <a:gd name="T81" fmla="*/ 806 h 1697"/>
                <a:gd name="T82" fmla="*/ 512 w 1372"/>
                <a:gd name="T83" fmla="*/ 882 h 1697"/>
                <a:gd name="T84" fmla="*/ 612 w 1372"/>
                <a:gd name="T85" fmla="*/ 838 h 1697"/>
                <a:gd name="T86" fmla="*/ 613 w 1372"/>
                <a:gd name="T87" fmla="*/ 849 h 1697"/>
                <a:gd name="T88" fmla="*/ 527 w 1372"/>
                <a:gd name="T89" fmla="*/ 913 h 1697"/>
                <a:gd name="T90" fmla="*/ 575 w 1372"/>
                <a:gd name="T91" fmla="*/ 1081 h 1697"/>
                <a:gd name="T92" fmla="*/ 967 w 1372"/>
                <a:gd name="T93" fmla="*/ 1691 h 1697"/>
                <a:gd name="T94" fmla="*/ 1005 w 1372"/>
                <a:gd name="T95" fmla="*/ 1582 h 1697"/>
                <a:gd name="T96" fmla="*/ 914 w 1372"/>
                <a:gd name="T97" fmla="*/ 1459 h 1697"/>
                <a:gd name="T98" fmla="*/ 845 w 1372"/>
                <a:gd name="T99" fmla="*/ 1327 h 1697"/>
                <a:gd name="T100" fmla="*/ 968 w 1372"/>
                <a:gd name="T101" fmla="*/ 1503 h 1697"/>
                <a:gd name="T102" fmla="*/ 1083 w 1372"/>
                <a:gd name="T103" fmla="*/ 1579 h 1697"/>
                <a:gd name="T104" fmla="*/ 1086 w 1372"/>
                <a:gd name="T105" fmla="*/ 1536 h 1697"/>
                <a:gd name="T106" fmla="*/ 1076 w 1372"/>
                <a:gd name="T107" fmla="*/ 1467 h 1697"/>
                <a:gd name="T108" fmla="*/ 1128 w 1372"/>
                <a:gd name="T109" fmla="*/ 1525 h 1697"/>
                <a:gd name="T110" fmla="*/ 1194 w 1372"/>
                <a:gd name="T111" fmla="*/ 1490 h 1697"/>
                <a:gd name="T112" fmla="*/ 1180 w 1372"/>
                <a:gd name="T113" fmla="*/ 1588 h 1697"/>
                <a:gd name="T114" fmla="*/ 1170 w 1372"/>
                <a:gd name="T115" fmla="*/ 1624 h 1697"/>
                <a:gd name="T116" fmla="*/ 1272 w 1372"/>
                <a:gd name="T117" fmla="*/ 1562 h 1697"/>
                <a:gd name="T118" fmla="*/ 1372 w 1372"/>
                <a:gd name="T119" fmla="*/ 148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2" h="1697">
                  <a:moveTo>
                    <a:pt x="1341" y="1400"/>
                  </a:moveTo>
                  <a:cubicBezTo>
                    <a:pt x="1335" y="1395"/>
                    <a:pt x="1317" y="1397"/>
                    <a:pt x="1310" y="1394"/>
                  </a:cubicBezTo>
                  <a:cubicBezTo>
                    <a:pt x="1304" y="1391"/>
                    <a:pt x="1292" y="1382"/>
                    <a:pt x="1288" y="1377"/>
                  </a:cubicBezTo>
                  <a:cubicBezTo>
                    <a:pt x="1279" y="1368"/>
                    <a:pt x="1265" y="1349"/>
                    <a:pt x="1260" y="1338"/>
                  </a:cubicBezTo>
                  <a:cubicBezTo>
                    <a:pt x="1257" y="1331"/>
                    <a:pt x="1256" y="1315"/>
                    <a:pt x="1255" y="1308"/>
                  </a:cubicBezTo>
                  <a:cubicBezTo>
                    <a:pt x="1255" y="1297"/>
                    <a:pt x="1253" y="1276"/>
                    <a:pt x="1255" y="1266"/>
                  </a:cubicBezTo>
                  <a:cubicBezTo>
                    <a:pt x="1257" y="1259"/>
                    <a:pt x="1263" y="1245"/>
                    <a:pt x="1266" y="1238"/>
                  </a:cubicBezTo>
                  <a:cubicBezTo>
                    <a:pt x="1268" y="1235"/>
                    <a:pt x="1275" y="1228"/>
                    <a:pt x="1274" y="1224"/>
                  </a:cubicBezTo>
                  <a:cubicBezTo>
                    <a:pt x="1273" y="1220"/>
                    <a:pt x="1264" y="1217"/>
                    <a:pt x="1261" y="1214"/>
                  </a:cubicBezTo>
                  <a:cubicBezTo>
                    <a:pt x="1259" y="1212"/>
                    <a:pt x="1258" y="1206"/>
                    <a:pt x="1255" y="1205"/>
                  </a:cubicBezTo>
                  <a:cubicBezTo>
                    <a:pt x="1251" y="1204"/>
                    <a:pt x="1241" y="1212"/>
                    <a:pt x="1236" y="1212"/>
                  </a:cubicBezTo>
                  <a:cubicBezTo>
                    <a:pt x="1230" y="1212"/>
                    <a:pt x="1219" y="1206"/>
                    <a:pt x="1213" y="1205"/>
                  </a:cubicBezTo>
                  <a:cubicBezTo>
                    <a:pt x="1210" y="1205"/>
                    <a:pt x="1205" y="1206"/>
                    <a:pt x="1202" y="1205"/>
                  </a:cubicBezTo>
                  <a:cubicBezTo>
                    <a:pt x="1200" y="1205"/>
                    <a:pt x="1197" y="1202"/>
                    <a:pt x="1196" y="1201"/>
                  </a:cubicBezTo>
                  <a:cubicBezTo>
                    <a:pt x="1193" y="1197"/>
                    <a:pt x="1194" y="1183"/>
                    <a:pt x="1189" y="1182"/>
                  </a:cubicBezTo>
                  <a:cubicBezTo>
                    <a:pt x="1185" y="1181"/>
                    <a:pt x="1181" y="1196"/>
                    <a:pt x="1177" y="1195"/>
                  </a:cubicBezTo>
                  <a:cubicBezTo>
                    <a:pt x="1166" y="1193"/>
                    <a:pt x="1156" y="1166"/>
                    <a:pt x="1159" y="1156"/>
                  </a:cubicBezTo>
                  <a:cubicBezTo>
                    <a:pt x="1160" y="1152"/>
                    <a:pt x="1170" y="1151"/>
                    <a:pt x="1172" y="1148"/>
                  </a:cubicBezTo>
                  <a:cubicBezTo>
                    <a:pt x="1175" y="1144"/>
                    <a:pt x="1170" y="1130"/>
                    <a:pt x="1174" y="1130"/>
                  </a:cubicBezTo>
                  <a:cubicBezTo>
                    <a:pt x="1182" y="1131"/>
                    <a:pt x="1176" y="1158"/>
                    <a:pt x="1183" y="1160"/>
                  </a:cubicBezTo>
                  <a:cubicBezTo>
                    <a:pt x="1186" y="1161"/>
                    <a:pt x="1189" y="1153"/>
                    <a:pt x="1192" y="1153"/>
                  </a:cubicBezTo>
                  <a:cubicBezTo>
                    <a:pt x="1203" y="1153"/>
                    <a:pt x="1219" y="1177"/>
                    <a:pt x="1230" y="1177"/>
                  </a:cubicBezTo>
                  <a:cubicBezTo>
                    <a:pt x="1236" y="1177"/>
                    <a:pt x="1245" y="1162"/>
                    <a:pt x="1252" y="1162"/>
                  </a:cubicBezTo>
                  <a:cubicBezTo>
                    <a:pt x="1256" y="1161"/>
                    <a:pt x="1268" y="1166"/>
                    <a:pt x="1268" y="1170"/>
                  </a:cubicBezTo>
                  <a:cubicBezTo>
                    <a:pt x="1268" y="1174"/>
                    <a:pt x="1253" y="1174"/>
                    <a:pt x="1253" y="1178"/>
                  </a:cubicBezTo>
                  <a:cubicBezTo>
                    <a:pt x="1254" y="1183"/>
                    <a:pt x="1269" y="1177"/>
                    <a:pt x="1272" y="1180"/>
                  </a:cubicBezTo>
                  <a:cubicBezTo>
                    <a:pt x="1277" y="1184"/>
                    <a:pt x="1280" y="1198"/>
                    <a:pt x="1280" y="1204"/>
                  </a:cubicBezTo>
                  <a:cubicBezTo>
                    <a:pt x="1280" y="1206"/>
                    <a:pt x="1276" y="1209"/>
                    <a:pt x="1277" y="1211"/>
                  </a:cubicBezTo>
                  <a:cubicBezTo>
                    <a:pt x="1279" y="1214"/>
                    <a:pt x="1290" y="1210"/>
                    <a:pt x="1293" y="1212"/>
                  </a:cubicBezTo>
                  <a:cubicBezTo>
                    <a:pt x="1297" y="1215"/>
                    <a:pt x="1296" y="1229"/>
                    <a:pt x="1300" y="1232"/>
                  </a:cubicBezTo>
                  <a:cubicBezTo>
                    <a:pt x="1305" y="1236"/>
                    <a:pt x="1321" y="1237"/>
                    <a:pt x="1327" y="1236"/>
                  </a:cubicBezTo>
                  <a:cubicBezTo>
                    <a:pt x="1331" y="1235"/>
                    <a:pt x="1338" y="1232"/>
                    <a:pt x="1339" y="1229"/>
                  </a:cubicBezTo>
                  <a:cubicBezTo>
                    <a:pt x="1341" y="1222"/>
                    <a:pt x="1327" y="1210"/>
                    <a:pt x="1324" y="1203"/>
                  </a:cubicBezTo>
                  <a:cubicBezTo>
                    <a:pt x="1320" y="1197"/>
                    <a:pt x="1312" y="1186"/>
                    <a:pt x="1311" y="1179"/>
                  </a:cubicBezTo>
                  <a:cubicBezTo>
                    <a:pt x="1310" y="1169"/>
                    <a:pt x="1316" y="1150"/>
                    <a:pt x="1316" y="1140"/>
                  </a:cubicBezTo>
                  <a:cubicBezTo>
                    <a:pt x="1316" y="1133"/>
                    <a:pt x="1317" y="1117"/>
                    <a:pt x="1311" y="1113"/>
                  </a:cubicBezTo>
                  <a:cubicBezTo>
                    <a:pt x="1307" y="1111"/>
                    <a:pt x="1297" y="1121"/>
                    <a:pt x="1292" y="1119"/>
                  </a:cubicBezTo>
                  <a:cubicBezTo>
                    <a:pt x="1284" y="1116"/>
                    <a:pt x="1278" y="1097"/>
                    <a:pt x="1277" y="1089"/>
                  </a:cubicBezTo>
                  <a:cubicBezTo>
                    <a:pt x="1276" y="1082"/>
                    <a:pt x="1281" y="1068"/>
                    <a:pt x="1282" y="1061"/>
                  </a:cubicBezTo>
                  <a:cubicBezTo>
                    <a:pt x="1282" y="1058"/>
                    <a:pt x="1279" y="1050"/>
                    <a:pt x="1281" y="1048"/>
                  </a:cubicBezTo>
                  <a:cubicBezTo>
                    <a:pt x="1284" y="1045"/>
                    <a:pt x="1296" y="1051"/>
                    <a:pt x="1300" y="1048"/>
                  </a:cubicBezTo>
                  <a:cubicBezTo>
                    <a:pt x="1302" y="1046"/>
                    <a:pt x="1301" y="1038"/>
                    <a:pt x="1301" y="1035"/>
                  </a:cubicBezTo>
                  <a:cubicBezTo>
                    <a:pt x="1300" y="1026"/>
                    <a:pt x="1299" y="1008"/>
                    <a:pt x="1295" y="1000"/>
                  </a:cubicBezTo>
                  <a:cubicBezTo>
                    <a:pt x="1291" y="992"/>
                    <a:pt x="1277" y="981"/>
                    <a:pt x="1270" y="975"/>
                  </a:cubicBezTo>
                  <a:cubicBezTo>
                    <a:pt x="1266" y="971"/>
                    <a:pt x="1255" y="964"/>
                    <a:pt x="1252" y="958"/>
                  </a:cubicBezTo>
                  <a:cubicBezTo>
                    <a:pt x="1251" y="953"/>
                    <a:pt x="1256" y="942"/>
                    <a:pt x="1255" y="937"/>
                  </a:cubicBezTo>
                  <a:cubicBezTo>
                    <a:pt x="1254" y="931"/>
                    <a:pt x="1245" y="921"/>
                    <a:pt x="1242" y="915"/>
                  </a:cubicBezTo>
                  <a:cubicBezTo>
                    <a:pt x="1238" y="908"/>
                    <a:pt x="1235" y="892"/>
                    <a:pt x="1229" y="887"/>
                  </a:cubicBezTo>
                  <a:cubicBezTo>
                    <a:pt x="1221" y="881"/>
                    <a:pt x="1195" y="887"/>
                    <a:pt x="1188" y="879"/>
                  </a:cubicBezTo>
                  <a:cubicBezTo>
                    <a:pt x="1185" y="876"/>
                    <a:pt x="1188" y="865"/>
                    <a:pt x="1186" y="861"/>
                  </a:cubicBezTo>
                  <a:cubicBezTo>
                    <a:pt x="1184" y="857"/>
                    <a:pt x="1173" y="853"/>
                    <a:pt x="1170" y="848"/>
                  </a:cubicBezTo>
                  <a:cubicBezTo>
                    <a:pt x="1167" y="842"/>
                    <a:pt x="1168" y="828"/>
                    <a:pt x="1165" y="823"/>
                  </a:cubicBezTo>
                  <a:cubicBezTo>
                    <a:pt x="1163" y="819"/>
                    <a:pt x="1156" y="814"/>
                    <a:pt x="1154" y="810"/>
                  </a:cubicBezTo>
                  <a:cubicBezTo>
                    <a:pt x="1151" y="806"/>
                    <a:pt x="1143" y="795"/>
                    <a:pt x="1146" y="791"/>
                  </a:cubicBezTo>
                  <a:cubicBezTo>
                    <a:pt x="1152" y="786"/>
                    <a:pt x="1167" y="799"/>
                    <a:pt x="1172" y="804"/>
                  </a:cubicBezTo>
                  <a:cubicBezTo>
                    <a:pt x="1177" y="808"/>
                    <a:pt x="1179" y="826"/>
                    <a:pt x="1185" y="826"/>
                  </a:cubicBezTo>
                  <a:cubicBezTo>
                    <a:pt x="1189" y="827"/>
                    <a:pt x="1194" y="818"/>
                    <a:pt x="1194" y="815"/>
                  </a:cubicBezTo>
                  <a:cubicBezTo>
                    <a:pt x="1194" y="809"/>
                    <a:pt x="1183" y="802"/>
                    <a:pt x="1181" y="797"/>
                  </a:cubicBezTo>
                  <a:cubicBezTo>
                    <a:pt x="1181" y="794"/>
                    <a:pt x="1185" y="786"/>
                    <a:pt x="1183" y="784"/>
                  </a:cubicBezTo>
                  <a:cubicBezTo>
                    <a:pt x="1179" y="779"/>
                    <a:pt x="1163" y="787"/>
                    <a:pt x="1158" y="784"/>
                  </a:cubicBezTo>
                  <a:cubicBezTo>
                    <a:pt x="1153" y="781"/>
                    <a:pt x="1149" y="769"/>
                    <a:pt x="1146" y="764"/>
                  </a:cubicBezTo>
                  <a:cubicBezTo>
                    <a:pt x="1143" y="758"/>
                    <a:pt x="1136" y="747"/>
                    <a:pt x="1134" y="740"/>
                  </a:cubicBezTo>
                  <a:cubicBezTo>
                    <a:pt x="1133" y="736"/>
                    <a:pt x="1132" y="727"/>
                    <a:pt x="1134" y="723"/>
                  </a:cubicBezTo>
                  <a:cubicBezTo>
                    <a:pt x="1136" y="720"/>
                    <a:pt x="1145" y="718"/>
                    <a:pt x="1145" y="714"/>
                  </a:cubicBezTo>
                  <a:cubicBezTo>
                    <a:pt x="1145" y="711"/>
                    <a:pt x="1134" y="710"/>
                    <a:pt x="1134" y="707"/>
                  </a:cubicBezTo>
                  <a:cubicBezTo>
                    <a:pt x="1133" y="697"/>
                    <a:pt x="1152" y="684"/>
                    <a:pt x="1160" y="678"/>
                  </a:cubicBezTo>
                  <a:cubicBezTo>
                    <a:pt x="1163" y="677"/>
                    <a:pt x="1171" y="677"/>
                    <a:pt x="1173" y="674"/>
                  </a:cubicBezTo>
                  <a:cubicBezTo>
                    <a:pt x="1175" y="669"/>
                    <a:pt x="1171" y="658"/>
                    <a:pt x="1166" y="656"/>
                  </a:cubicBezTo>
                  <a:cubicBezTo>
                    <a:pt x="1163" y="654"/>
                    <a:pt x="1156" y="660"/>
                    <a:pt x="1153" y="660"/>
                  </a:cubicBezTo>
                  <a:cubicBezTo>
                    <a:pt x="1148" y="662"/>
                    <a:pt x="1137" y="661"/>
                    <a:pt x="1134" y="664"/>
                  </a:cubicBezTo>
                  <a:cubicBezTo>
                    <a:pt x="1129" y="671"/>
                    <a:pt x="1139" y="690"/>
                    <a:pt x="1134" y="696"/>
                  </a:cubicBezTo>
                  <a:cubicBezTo>
                    <a:pt x="1131" y="700"/>
                    <a:pt x="1118" y="697"/>
                    <a:pt x="1114" y="700"/>
                  </a:cubicBezTo>
                  <a:cubicBezTo>
                    <a:pt x="1111" y="702"/>
                    <a:pt x="1106" y="710"/>
                    <a:pt x="1106" y="714"/>
                  </a:cubicBezTo>
                  <a:cubicBezTo>
                    <a:pt x="1105" y="718"/>
                    <a:pt x="1116" y="725"/>
                    <a:pt x="1114" y="729"/>
                  </a:cubicBezTo>
                  <a:cubicBezTo>
                    <a:pt x="1112" y="732"/>
                    <a:pt x="1102" y="730"/>
                    <a:pt x="1098" y="728"/>
                  </a:cubicBezTo>
                  <a:cubicBezTo>
                    <a:pt x="1095" y="726"/>
                    <a:pt x="1093" y="717"/>
                    <a:pt x="1089" y="715"/>
                  </a:cubicBezTo>
                  <a:cubicBezTo>
                    <a:pt x="1087" y="714"/>
                    <a:pt x="1078" y="714"/>
                    <a:pt x="1078" y="716"/>
                  </a:cubicBezTo>
                  <a:cubicBezTo>
                    <a:pt x="1078" y="719"/>
                    <a:pt x="1083" y="738"/>
                    <a:pt x="1078" y="742"/>
                  </a:cubicBezTo>
                  <a:cubicBezTo>
                    <a:pt x="1070" y="749"/>
                    <a:pt x="1046" y="742"/>
                    <a:pt x="1036" y="739"/>
                  </a:cubicBezTo>
                  <a:cubicBezTo>
                    <a:pt x="1028" y="736"/>
                    <a:pt x="1012" y="713"/>
                    <a:pt x="1006" y="719"/>
                  </a:cubicBezTo>
                  <a:cubicBezTo>
                    <a:pt x="1001" y="725"/>
                    <a:pt x="1021" y="742"/>
                    <a:pt x="1023" y="745"/>
                  </a:cubicBezTo>
                  <a:cubicBezTo>
                    <a:pt x="1025" y="748"/>
                    <a:pt x="1016" y="748"/>
                    <a:pt x="1016" y="751"/>
                  </a:cubicBezTo>
                  <a:cubicBezTo>
                    <a:pt x="1014" y="755"/>
                    <a:pt x="1022" y="765"/>
                    <a:pt x="1027" y="767"/>
                  </a:cubicBezTo>
                  <a:cubicBezTo>
                    <a:pt x="1032" y="768"/>
                    <a:pt x="1041" y="757"/>
                    <a:pt x="1046" y="757"/>
                  </a:cubicBezTo>
                  <a:cubicBezTo>
                    <a:pt x="1057" y="758"/>
                    <a:pt x="1086" y="771"/>
                    <a:pt x="1084" y="782"/>
                  </a:cubicBezTo>
                  <a:cubicBezTo>
                    <a:pt x="1083" y="786"/>
                    <a:pt x="1072" y="785"/>
                    <a:pt x="1068" y="785"/>
                  </a:cubicBezTo>
                  <a:cubicBezTo>
                    <a:pt x="1063" y="784"/>
                    <a:pt x="1053" y="776"/>
                    <a:pt x="1051" y="776"/>
                  </a:cubicBezTo>
                  <a:cubicBezTo>
                    <a:pt x="1048" y="776"/>
                    <a:pt x="1037" y="779"/>
                    <a:pt x="1035" y="783"/>
                  </a:cubicBezTo>
                  <a:cubicBezTo>
                    <a:pt x="1035" y="786"/>
                    <a:pt x="1045" y="792"/>
                    <a:pt x="1043" y="795"/>
                  </a:cubicBezTo>
                  <a:cubicBezTo>
                    <a:pt x="1041" y="798"/>
                    <a:pt x="1032" y="794"/>
                    <a:pt x="1030" y="792"/>
                  </a:cubicBezTo>
                  <a:cubicBezTo>
                    <a:pt x="1027" y="789"/>
                    <a:pt x="1028" y="777"/>
                    <a:pt x="1024" y="776"/>
                  </a:cubicBezTo>
                  <a:cubicBezTo>
                    <a:pt x="1017" y="775"/>
                    <a:pt x="1013" y="802"/>
                    <a:pt x="1006" y="800"/>
                  </a:cubicBezTo>
                  <a:cubicBezTo>
                    <a:pt x="998" y="797"/>
                    <a:pt x="1010" y="775"/>
                    <a:pt x="1006" y="768"/>
                  </a:cubicBezTo>
                  <a:cubicBezTo>
                    <a:pt x="1004" y="763"/>
                    <a:pt x="993" y="760"/>
                    <a:pt x="991" y="756"/>
                  </a:cubicBezTo>
                  <a:cubicBezTo>
                    <a:pt x="988" y="751"/>
                    <a:pt x="988" y="737"/>
                    <a:pt x="986" y="731"/>
                  </a:cubicBezTo>
                  <a:cubicBezTo>
                    <a:pt x="983" y="722"/>
                    <a:pt x="971" y="708"/>
                    <a:pt x="969" y="699"/>
                  </a:cubicBezTo>
                  <a:cubicBezTo>
                    <a:pt x="968" y="696"/>
                    <a:pt x="972" y="688"/>
                    <a:pt x="969" y="686"/>
                  </a:cubicBezTo>
                  <a:cubicBezTo>
                    <a:pt x="959" y="676"/>
                    <a:pt x="915" y="701"/>
                    <a:pt x="911" y="687"/>
                  </a:cubicBezTo>
                  <a:cubicBezTo>
                    <a:pt x="909" y="676"/>
                    <a:pt x="949" y="679"/>
                    <a:pt x="951" y="668"/>
                  </a:cubicBezTo>
                  <a:cubicBezTo>
                    <a:pt x="954" y="655"/>
                    <a:pt x="910" y="636"/>
                    <a:pt x="918" y="624"/>
                  </a:cubicBezTo>
                  <a:cubicBezTo>
                    <a:pt x="922" y="618"/>
                    <a:pt x="940" y="628"/>
                    <a:pt x="946" y="632"/>
                  </a:cubicBezTo>
                  <a:cubicBezTo>
                    <a:pt x="953" y="636"/>
                    <a:pt x="957" y="658"/>
                    <a:pt x="964" y="657"/>
                  </a:cubicBezTo>
                  <a:cubicBezTo>
                    <a:pt x="971" y="656"/>
                    <a:pt x="966" y="631"/>
                    <a:pt x="972" y="632"/>
                  </a:cubicBezTo>
                  <a:cubicBezTo>
                    <a:pt x="978" y="633"/>
                    <a:pt x="970" y="653"/>
                    <a:pt x="975" y="657"/>
                  </a:cubicBezTo>
                  <a:cubicBezTo>
                    <a:pt x="980" y="661"/>
                    <a:pt x="993" y="656"/>
                    <a:pt x="999" y="655"/>
                  </a:cubicBezTo>
                  <a:cubicBezTo>
                    <a:pt x="1007" y="654"/>
                    <a:pt x="1026" y="655"/>
                    <a:pt x="1028" y="648"/>
                  </a:cubicBezTo>
                  <a:cubicBezTo>
                    <a:pt x="1029" y="643"/>
                    <a:pt x="1014" y="639"/>
                    <a:pt x="1010" y="635"/>
                  </a:cubicBezTo>
                  <a:cubicBezTo>
                    <a:pt x="1003" y="628"/>
                    <a:pt x="996" y="610"/>
                    <a:pt x="988" y="606"/>
                  </a:cubicBezTo>
                  <a:cubicBezTo>
                    <a:pt x="976" y="600"/>
                    <a:pt x="949" y="603"/>
                    <a:pt x="936" y="606"/>
                  </a:cubicBezTo>
                  <a:cubicBezTo>
                    <a:pt x="931" y="606"/>
                    <a:pt x="923" y="613"/>
                    <a:pt x="918" y="613"/>
                  </a:cubicBezTo>
                  <a:cubicBezTo>
                    <a:pt x="909" y="613"/>
                    <a:pt x="890" y="604"/>
                    <a:pt x="885" y="596"/>
                  </a:cubicBezTo>
                  <a:cubicBezTo>
                    <a:pt x="881" y="589"/>
                    <a:pt x="887" y="572"/>
                    <a:pt x="885" y="565"/>
                  </a:cubicBezTo>
                  <a:cubicBezTo>
                    <a:pt x="882" y="552"/>
                    <a:pt x="873" y="523"/>
                    <a:pt x="861" y="518"/>
                  </a:cubicBezTo>
                  <a:cubicBezTo>
                    <a:pt x="856" y="516"/>
                    <a:pt x="845" y="528"/>
                    <a:pt x="839" y="526"/>
                  </a:cubicBezTo>
                  <a:cubicBezTo>
                    <a:pt x="834" y="524"/>
                    <a:pt x="832" y="512"/>
                    <a:pt x="827" y="510"/>
                  </a:cubicBezTo>
                  <a:cubicBezTo>
                    <a:pt x="823" y="508"/>
                    <a:pt x="812" y="509"/>
                    <a:pt x="807" y="510"/>
                  </a:cubicBezTo>
                  <a:cubicBezTo>
                    <a:pt x="799" y="511"/>
                    <a:pt x="781" y="510"/>
                    <a:pt x="777" y="516"/>
                  </a:cubicBezTo>
                  <a:cubicBezTo>
                    <a:pt x="773" y="522"/>
                    <a:pt x="785" y="535"/>
                    <a:pt x="782" y="540"/>
                  </a:cubicBezTo>
                  <a:cubicBezTo>
                    <a:pt x="780" y="542"/>
                    <a:pt x="774" y="541"/>
                    <a:pt x="772" y="543"/>
                  </a:cubicBezTo>
                  <a:cubicBezTo>
                    <a:pt x="765" y="550"/>
                    <a:pt x="768" y="578"/>
                    <a:pt x="759" y="582"/>
                  </a:cubicBezTo>
                  <a:cubicBezTo>
                    <a:pt x="751" y="585"/>
                    <a:pt x="733" y="574"/>
                    <a:pt x="731" y="566"/>
                  </a:cubicBezTo>
                  <a:cubicBezTo>
                    <a:pt x="730" y="558"/>
                    <a:pt x="746" y="547"/>
                    <a:pt x="750" y="540"/>
                  </a:cubicBezTo>
                  <a:cubicBezTo>
                    <a:pt x="753" y="537"/>
                    <a:pt x="760" y="530"/>
                    <a:pt x="759" y="526"/>
                  </a:cubicBezTo>
                  <a:cubicBezTo>
                    <a:pt x="758" y="522"/>
                    <a:pt x="746" y="520"/>
                    <a:pt x="746" y="516"/>
                  </a:cubicBezTo>
                  <a:cubicBezTo>
                    <a:pt x="747" y="511"/>
                    <a:pt x="768" y="515"/>
                    <a:pt x="767" y="510"/>
                  </a:cubicBezTo>
                  <a:cubicBezTo>
                    <a:pt x="766" y="501"/>
                    <a:pt x="737" y="513"/>
                    <a:pt x="731" y="506"/>
                  </a:cubicBezTo>
                  <a:cubicBezTo>
                    <a:pt x="726" y="500"/>
                    <a:pt x="736" y="480"/>
                    <a:pt x="731" y="473"/>
                  </a:cubicBezTo>
                  <a:cubicBezTo>
                    <a:pt x="728" y="469"/>
                    <a:pt x="717" y="466"/>
                    <a:pt x="712" y="467"/>
                  </a:cubicBezTo>
                  <a:cubicBezTo>
                    <a:pt x="708" y="469"/>
                    <a:pt x="704" y="482"/>
                    <a:pt x="699" y="482"/>
                  </a:cubicBezTo>
                  <a:cubicBezTo>
                    <a:pt x="691" y="483"/>
                    <a:pt x="681" y="466"/>
                    <a:pt x="674" y="461"/>
                  </a:cubicBezTo>
                  <a:cubicBezTo>
                    <a:pt x="670" y="459"/>
                    <a:pt x="660" y="454"/>
                    <a:pt x="655" y="452"/>
                  </a:cubicBezTo>
                  <a:cubicBezTo>
                    <a:pt x="648" y="450"/>
                    <a:pt x="635" y="445"/>
                    <a:pt x="629" y="447"/>
                  </a:cubicBezTo>
                  <a:cubicBezTo>
                    <a:pt x="621" y="450"/>
                    <a:pt x="605" y="463"/>
                    <a:pt x="605" y="472"/>
                  </a:cubicBezTo>
                  <a:cubicBezTo>
                    <a:pt x="605" y="476"/>
                    <a:pt x="614" y="481"/>
                    <a:pt x="617" y="484"/>
                  </a:cubicBezTo>
                  <a:cubicBezTo>
                    <a:pt x="619" y="487"/>
                    <a:pt x="626" y="491"/>
                    <a:pt x="626" y="495"/>
                  </a:cubicBezTo>
                  <a:cubicBezTo>
                    <a:pt x="627" y="500"/>
                    <a:pt x="623" y="513"/>
                    <a:pt x="618" y="514"/>
                  </a:cubicBezTo>
                  <a:cubicBezTo>
                    <a:pt x="613" y="514"/>
                    <a:pt x="610" y="501"/>
                    <a:pt x="605" y="499"/>
                  </a:cubicBezTo>
                  <a:cubicBezTo>
                    <a:pt x="599" y="497"/>
                    <a:pt x="584" y="505"/>
                    <a:pt x="577" y="504"/>
                  </a:cubicBezTo>
                  <a:cubicBezTo>
                    <a:pt x="569" y="504"/>
                    <a:pt x="553" y="497"/>
                    <a:pt x="546" y="495"/>
                  </a:cubicBezTo>
                  <a:cubicBezTo>
                    <a:pt x="539" y="492"/>
                    <a:pt x="525" y="489"/>
                    <a:pt x="520" y="484"/>
                  </a:cubicBezTo>
                  <a:cubicBezTo>
                    <a:pt x="511" y="476"/>
                    <a:pt x="502" y="453"/>
                    <a:pt x="499" y="442"/>
                  </a:cubicBezTo>
                  <a:cubicBezTo>
                    <a:pt x="497" y="434"/>
                    <a:pt x="494" y="417"/>
                    <a:pt x="499" y="411"/>
                  </a:cubicBezTo>
                  <a:cubicBezTo>
                    <a:pt x="503" y="407"/>
                    <a:pt x="517" y="413"/>
                    <a:pt x="523" y="411"/>
                  </a:cubicBezTo>
                  <a:cubicBezTo>
                    <a:pt x="528" y="410"/>
                    <a:pt x="536" y="403"/>
                    <a:pt x="540" y="400"/>
                  </a:cubicBezTo>
                  <a:cubicBezTo>
                    <a:pt x="543" y="397"/>
                    <a:pt x="550" y="393"/>
                    <a:pt x="552" y="389"/>
                  </a:cubicBezTo>
                  <a:cubicBezTo>
                    <a:pt x="554" y="386"/>
                    <a:pt x="553" y="379"/>
                    <a:pt x="553" y="375"/>
                  </a:cubicBezTo>
                  <a:cubicBezTo>
                    <a:pt x="553" y="371"/>
                    <a:pt x="553" y="363"/>
                    <a:pt x="550" y="360"/>
                  </a:cubicBezTo>
                  <a:cubicBezTo>
                    <a:pt x="545" y="356"/>
                    <a:pt x="528" y="365"/>
                    <a:pt x="525" y="360"/>
                  </a:cubicBezTo>
                  <a:cubicBezTo>
                    <a:pt x="522" y="356"/>
                    <a:pt x="534" y="345"/>
                    <a:pt x="532" y="339"/>
                  </a:cubicBezTo>
                  <a:cubicBezTo>
                    <a:pt x="531" y="335"/>
                    <a:pt x="524" y="326"/>
                    <a:pt x="519" y="327"/>
                  </a:cubicBezTo>
                  <a:cubicBezTo>
                    <a:pt x="515" y="328"/>
                    <a:pt x="512" y="339"/>
                    <a:pt x="511" y="343"/>
                  </a:cubicBezTo>
                  <a:cubicBezTo>
                    <a:pt x="510" y="349"/>
                    <a:pt x="515" y="361"/>
                    <a:pt x="512" y="367"/>
                  </a:cubicBezTo>
                  <a:cubicBezTo>
                    <a:pt x="511" y="371"/>
                    <a:pt x="503" y="375"/>
                    <a:pt x="499" y="378"/>
                  </a:cubicBezTo>
                  <a:cubicBezTo>
                    <a:pt x="494" y="382"/>
                    <a:pt x="484" y="391"/>
                    <a:pt x="477" y="393"/>
                  </a:cubicBezTo>
                  <a:cubicBezTo>
                    <a:pt x="471" y="395"/>
                    <a:pt x="459" y="392"/>
                    <a:pt x="453" y="393"/>
                  </a:cubicBezTo>
                  <a:cubicBezTo>
                    <a:pt x="449" y="394"/>
                    <a:pt x="441" y="395"/>
                    <a:pt x="439" y="398"/>
                  </a:cubicBezTo>
                  <a:cubicBezTo>
                    <a:pt x="436" y="406"/>
                    <a:pt x="448" y="421"/>
                    <a:pt x="453" y="428"/>
                  </a:cubicBezTo>
                  <a:cubicBezTo>
                    <a:pt x="457" y="435"/>
                    <a:pt x="473" y="445"/>
                    <a:pt x="475" y="453"/>
                  </a:cubicBezTo>
                  <a:cubicBezTo>
                    <a:pt x="478" y="459"/>
                    <a:pt x="477" y="475"/>
                    <a:pt x="474" y="480"/>
                  </a:cubicBezTo>
                  <a:cubicBezTo>
                    <a:pt x="472" y="483"/>
                    <a:pt x="467" y="486"/>
                    <a:pt x="464" y="486"/>
                  </a:cubicBezTo>
                  <a:cubicBezTo>
                    <a:pt x="460" y="486"/>
                    <a:pt x="455" y="478"/>
                    <a:pt x="452" y="479"/>
                  </a:cubicBezTo>
                  <a:cubicBezTo>
                    <a:pt x="449" y="479"/>
                    <a:pt x="445" y="484"/>
                    <a:pt x="445" y="487"/>
                  </a:cubicBezTo>
                  <a:cubicBezTo>
                    <a:pt x="445" y="492"/>
                    <a:pt x="452" y="500"/>
                    <a:pt x="453" y="504"/>
                  </a:cubicBezTo>
                  <a:cubicBezTo>
                    <a:pt x="453" y="509"/>
                    <a:pt x="454" y="522"/>
                    <a:pt x="450" y="523"/>
                  </a:cubicBezTo>
                  <a:cubicBezTo>
                    <a:pt x="446" y="524"/>
                    <a:pt x="443" y="514"/>
                    <a:pt x="439" y="512"/>
                  </a:cubicBezTo>
                  <a:cubicBezTo>
                    <a:pt x="436" y="509"/>
                    <a:pt x="427" y="505"/>
                    <a:pt x="422" y="506"/>
                  </a:cubicBezTo>
                  <a:cubicBezTo>
                    <a:pt x="418" y="507"/>
                    <a:pt x="411" y="518"/>
                    <a:pt x="407" y="516"/>
                  </a:cubicBezTo>
                  <a:cubicBezTo>
                    <a:pt x="399" y="513"/>
                    <a:pt x="407" y="489"/>
                    <a:pt x="402" y="482"/>
                  </a:cubicBezTo>
                  <a:cubicBezTo>
                    <a:pt x="401" y="481"/>
                    <a:pt x="396" y="482"/>
                    <a:pt x="396" y="480"/>
                  </a:cubicBezTo>
                  <a:cubicBezTo>
                    <a:pt x="394" y="476"/>
                    <a:pt x="402" y="467"/>
                    <a:pt x="404" y="463"/>
                  </a:cubicBezTo>
                  <a:cubicBezTo>
                    <a:pt x="408" y="457"/>
                    <a:pt x="419" y="448"/>
                    <a:pt x="422" y="442"/>
                  </a:cubicBezTo>
                  <a:cubicBezTo>
                    <a:pt x="425" y="437"/>
                    <a:pt x="433" y="427"/>
                    <a:pt x="431" y="422"/>
                  </a:cubicBezTo>
                  <a:cubicBezTo>
                    <a:pt x="428" y="415"/>
                    <a:pt x="411" y="411"/>
                    <a:pt x="404" y="408"/>
                  </a:cubicBezTo>
                  <a:cubicBezTo>
                    <a:pt x="398" y="406"/>
                    <a:pt x="384" y="403"/>
                    <a:pt x="378" y="400"/>
                  </a:cubicBezTo>
                  <a:cubicBezTo>
                    <a:pt x="370" y="395"/>
                    <a:pt x="358" y="382"/>
                    <a:pt x="351" y="376"/>
                  </a:cubicBezTo>
                  <a:cubicBezTo>
                    <a:pt x="346" y="372"/>
                    <a:pt x="332" y="365"/>
                    <a:pt x="328" y="359"/>
                  </a:cubicBezTo>
                  <a:cubicBezTo>
                    <a:pt x="320" y="350"/>
                    <a:pt x="300" y="324"/>
                    <a:pt x="309" y="316"/>
                  </a:cubicBezTo>
                  <a:cubicBezTo>
                    <a:pt x="313" y="311"/>
                    <a:pt x="329" y="320"/>
                    <a:pt x="333" y="325"/>
                  </a:cubicBezTo>
                  <a:cubicBezTo>
                    <a:pt x="338" y="330"/>
                    <a:pt x="338" y="343"/>
                    <a:pt x="342" y="349"/>
                  </a:cubicBezTo>
                  <a:cubicBezTo>
                    <a:pt x="345" y="353"/>
                    <a:pt x="352" y="365"/>
                    <a:pt x="357" y="364"/>
                  </a:cubicBezTo>
                  <a:cubicBezTo>
                    <a:pt x="362" y="363"/>
                    <a:pt x="362" y="350"/>
                    <a:pt x="362" y="345"/>
                  </a:cubicBezTo>
                  <a:cubicBezTo>
                    <a:pt x="362" y="341"/>
                    <a:pt x="359" y="333"/>
                    <a:pt x="357" y="329"/>
                  </a:cubicBezTo>
                  <a:cubicBezTo>
                    <a:pt x="353" y="321"/>
                    <a:pt x="342" y="307"/>
                    <a:pt x="335" y="300"/>
                  </a:cubicBezTo>
                  <a:cubicBezTo>
                    <a:pt x="326" y="291"/>
                    <a:pt x="301" y="278"/>
                    <a:pt x="292" y="267"/>
                  </a:cubicBezTo>
                  <a:cubicBezTo>
                    <a:pt x="280" y="254"/>
                    <a:pt x="263" y="221"/>
                    <a:pt x="256" y="205"/>
                  </a:cubicBezTo>
                  <a:cubicBezTo>
                    <a:pt x="249" y="189"/>
                    <a:pt x="240" y="156"/>
                    <a:pt x="238" y="139"/>
                  </a:cubicBezTo>
                  <a:cubicBezTo>
                    <a:pt x="237" y="135"/>
                    <a:pt x="240" y="126"/>
                    <a:pt x="238" y="122"/>
                  </a:cubicBezTo>
                  <a:cubicBezTo>
                    <a:pt x="235" y="119"/>
                    <a:pt x="224" y="114"/>
                    <a:pt x="221" y="117"/>
                  </a:cubicBezTo>
                  <a:cubicBezTo>
                    <a:pt x="218" y="119"/>
                    <a:pt x="219" y="127"/>
                    <a:pt x="221" y="131"/>
                  </a:cubicBezTo>
                  <a:cubicBezTo>
                    <a:pt x="222" y="136"/>
                    <a:pt x="233" y="143"/>
                    <a:pt x="234" y="148"/>
                  </a:cubicBezTo>
                  <a:cubicBezTo>
                    <a:pt x="236" y="158"/>
                    <a:pt x="237" y="189"/>
                    <a:pt x="226" y="190"/>
                  </a:cubicBezTo>
                  <a:cubicBezTo>
                    <a:pt x="221" y="191"/>
                    <a:pt x="218" y="177"/>
                    <a:pt x="216" y="172"/>
                  </a:cubicBezTo>
                  <a:cubicBezTo>
                    <a:pt x="214" y="169"/>
                    <a:pt x="208" y="163"/>
                    <a:pt x="209" y="159"/>
                  </a:cubicBezTo>
                  <a:cubicBezTo>
                    <a:pt x="210" y="156"/>
                    <a:pt x="222" y="157"/>
                    <a:pt x="222" y="154"/>
                  </a:cubicBezTo>
                  <a:cubicBezTo>
                    <a:pt x="224" y="148"/>
                    <a:pt x="214" y="137"/>
                    <a:pt x="209" y="137"/>
                  </a:cubicBezTo>
                  <a:cubicBezTo>
                    <a:pt x="203" y="138"/>
                    <a:pt x="203" y="158"/>
                    <a:pt x="197" y="159"/>
                  </a:cubicBezTo>
                  <a:cubicBezTo>
                    <a:pt x="190" y="160"/>
                    <a:pt x="174" y="146"/>
                    <a:pt x="177" y="139"/>
                  </a:cubicBezTo>
                  <a:cubicBezTo>
                    <a:pt x="179" y="135"/>
                    <a:pt x="191" y="141"/>
                    <a:pt x="195" y="138"/>
                  </a:cubicBezTo>
                  <a:cubicBezTo>
                    <a:pt x="200" y="135"/>
                    <a:pt x="208" y="121"/>
                    <a:pt x="204" y="117"/>
                  </a:cubicBezTo>
                  <a:cubicBezTo>
                    <a:pt x="197" y="110"/>
                    <a:pt x="179" y="131"/>
                    <a:pt x="170" y="131"/>
                  </a:cubicBezTo>
                  <a:cubicBezTo>
                    <a:pt x="167" y="131"/>
                    <a:pt x="159" y="128"/>
                    <a:pt x="158" y="125"/>
                  </a:cubicBezTo>
                  <a:cubicBezTo>
                    <a:pt x="158" y="122"/>
                    <a:pt x="164" y="118"/>
                    <a:pt x="167" y="117"/>
                  </a:cubicBezTo>
                  <a:cubicBezTo>
                    <a:pt x="172" y="113"/>
                    <a:pt x="188" y="110"/>
                    <a:pt x="189" y="103"/>
                  </a:cubicBezTo>
                  <a:cubicBezTo>
                    <a:pt x="191" y="98"/>
                    <a:pt x="178" y="90"/>
                    <a:pt x="176" y="84"/>
                  </a:cubicBezTo>
                  <a:cubicBezTo>
                    <a:pt x="174" y="80"/>
                    <a:pt x="169" y="68"/>
                    <a:pt x="173" y="65"/>
                  </a:cubicBezTo>
                  <a:cubicBezTo>
                    <a:pt x="182" y="61"/>
                    <a:pt x="192" y="93"/>
                    <a:pt x="203" y="94"/>
                  </a:cubicBezTo>
                  <a:cubicBezTo>
                    <a:pt x="206" y="94"/>
                    <a:pt x="212" y="84"/>
                    <a:pt x="216" y="85"/>
                  </a:cubicBezTo>
                  <a:cubicBezTo>
                    <a:pt x="221" y="87"/>
                    <a:pt x="218" y="103"/>
                    <a:pt x="222" y="106"/>
                  </a:cubicBezTo>
                  <a:cubicBezTo>
                    <a:pt x="227" y="109"/>
                    <a:pt x="239" y="110"/>
                    <a:pt x="243" y="106"/>
                  </a:cubicBezTo>
                  <a:cubicBezTo>
                    <a:pt x="253" y="98"/>
                    <a:pt x="245" y="68"/>
                    <a:pt x="247" y="56"/>
                  </a:cubicBezTo>
                  <a:cubicBezTo>
                    <a:pt x="248" y="49"/>
                    <a:pt x="249" y="34"/>
                    <a:pt x="253" y="28"/>
                  </a:cubicBezTo>
                  <a:cubicBezTo>
                    <a:pt x="256" y="24"/>
                    <a:pt x="272" y="24"/>
                    <a:pt x="273" y="18"/>
                  </a:cubicBezTo>
                  <a:cubicBezTo>
                    <a:pt x="274" y="12"/>
                    <a:pt x="261" y="2"/>
                    <a:pt x="255" y="1"/>
                  </a:cubicBezTo>
                  <a:cubicBezTo>
                    <a:pt x="247" y="0"/>
                    <a:pt x="230" y="6"/>
                    <a:pt x="226" y="12"/>
                  </a:cubicBezTo>
                  <a:cubicBezTo>
                    <a:pt x="225" y="15"/>
                    <a:pt x="230" y="22"/>
                    <a:pt x="228" y="24"/>
                  </a:cubicBezTo>
                  <a:cubicBezTo>
                    <a:pt x="224" y="28"/>
                    <a:pt x="210" y="24"/>
                    <a:pt x="204" y="24"/>
                  </a:cubicBezTo>
                  <a:cubicBezTo>
                    <a:pt x="196" y="23"/>
                    <a:pt x="181" y="22"/>
                    <a:pt x="174" y="22"/>
                  </a:cubicBezTo>
                  <a:cubicBezTo>
                    <a:pt x="165" y="21"/>
                    <a:pt x="146" y="12"/>
                    <a:pt x="139" y="18"/>
                  </a:cubicBezTo>
                  <a:cubicBezTo>
                    <a:pt x="136" y="21"/>
                    <a:pt x="140" y="30"/>
                    <a:pt x="139" y="33"/>
                  </a:cubicBezTo>
                  <a:cubicBezTo>
                    <a:pt x="137" y="38"/>
                    <a:pt x="131" y="47"/>
                    <a:pt x="127" y="49"/>
                  </a:cubicBezTo>
                  <a:cubicBezTo>
                    <a:pt x="121" y="52"/>
                    <a:pt x="108" y="49"/>
                    <a:pt x="102" y="48"/>
                  </a:cubicBezTo>
                  <a:cubicBezTo>
                    <a:pt x="96" y="47"/>
                    <a:pt x="83" y="43"/>
                    <a:pt x="77" y="42"/>
                  </a:cubicBezTo>
                  <a:cubicBezTo>
                    <a:pt x="68" y="39"/>
                    <a:pt x="51" y="34"/>
                    <a:pt x="42" y="32"/>
                  </a:cubicBezTo>
                  <a:cubicBezTo>
                    <a:pt x="36" y="31"/>
                    <a:pt x="22" y="27"/>
                    <a:pt x="18" y="31"/>
                  </a:cubicBezTo>
                  <a:cubicBezTo>
                    <a:pt x="15" y="34"/>
                    <a:pt x="19" y="44"/>
                    <a:pt x="18" y="48"/>
                  </a:cubicBezTo>
                  <a:cubicBezTo>
                    <a:pt x="16" y="54"/>
                    <a:pt x="0" y="60"/>
                    <a:pt x="1" y="66"/>
                  </a:cubicBezTo>
                  <a:cubicBezTo>
                    <a:pt x="1" y="72"/>
                    <a:pt x="15" y="75"/>
                    <a:pt x="19" y="79"/>
                  </a:cubicBezTo>
                  <a:cubicBezTo>
                    <a:pt x="24" y="83"/>
                    <a:pt x="35" y="91"/>
                    <a:pt x="38" y="98"/>
                  </a:cubicBezTo>
                  <a:cubicBezTo>
                    <a:pt x="39" y="101"/>
                    <a:pt x="36" y="108"/>
                    <a:pt x="38" y="111"/>
                  </a:cubicBezTo>
                  <a:cubicBezTo>
                    <a:pt x="40" y="114"/>
                    <a:pt x="50" y="112"/>
                    <a:pt x="54" y="114"/>
                  </a:cubicBezTo>
                  <a:cubicBezTo>
                    <a:pt x="67" y="121"/>
                    <a:pt x="86" y="145"/>
                    <a:pt x="95" y="155"/>
                  </a:cubicBezTo>
                  <a:cubicBezTo>
                    <a:pt x="122" y="185"/>
                    <a:pt x="173" y="247"/>
                    <a:pt x="197" y="279"/>
                  </a:cubicBezTo>
                  <a:cubicBezTo>
                    <a:pt x="219" y="307"/>
                    <a:pt x="259" y="368"/>
                    <a:pt x="280" y="397"/>
                  </a:cubicBezTo>
                  <a:cubicBezTo>
                    <a:pt x="293" y="415"/>
                    <a:pt x="323" y="450"/>
                    <a:pt x="333" y="470"/>
                  </a:cubicBezTo>
                  <a:cubicBezTo>
                    <a:pt x="345" y="493"/>
                    <a:pt x="365" y="542"/>
                    <a:pt x="367" y="568"/>
                  </a:cubicBezTo>
                  <a:cubicBezTo>
                    <a:pt x="369" y="582"/>
                    <a:pt x="362" y="611"/>
                    <a:pt x="357" y="625"/>
                  </a:cubicBezTo>
                  <a:cubicBezTo>
                    <a:pt x="355" y="632"/>
                    <a:pt x="350" y="647"/>
                    <a:pt x="344" y="652"/>
                  </a:cubicBezTo>
                  <a:cubicBezTo>
                    <a:pt x="341" y="654"/>
                    <a:pt x="334" y="654"/>
                    <a:pt x="330" y="655"/>
                  </a:cubicBezTo>
                  <a:cubicBezTo>
                    <a:pt x="323" y="655"/>
                    <a:pt x="309" y="654"/>
                    <a:pt x="302" y="654"/>
                  </a:cubicBezTo>
                  <a:cubicBezTo>
                    <a:pt x="300" y="654"/>
                    <a:pt x="296" y="653"/>
                    <a:pt x="294" y="654"/>
                  </a:cubicBezTo>
                  <a:cubicBezTo>
                    <a:pt x="290" y="655"/>
                    <a:pt x="282" y="660"/>
                    <a:pt x="281" y="664"/>
                  </a:cubicBezTo>
                  <a:cubicBezTo>
                    <a:pt x="281" y="669"/>
                    <a:pt x="291" y="676"/>
                    <a:pt x="294" y="679"/>
                  </a:cubicBezTo>
                  <a:cubicBezTo>
                    <a:pt x="310" y="698"/>
                    <a:pt x="333" y="748"/>
                    <a:pt x="356" y="754"/>
                  </a:cubicBezTo>
                  <a:cubicBezTo>
                    <a:pt x="361" y="755"/>
                    <a:pt x="372" y="742"/>
                    <a:pt x="374" y="747"/>
                  </a:cubicBezTo>
                  <a:cubicBezTo>
                    <a:pt x="377" y="752"/>
                    <a:pt x="355" y="756"/>
                    <a:pt x="354" y="762"/>
                  </a:cubicBezTo>
                  <a:cubicBezTo>
                    <a:pt x="352" y="775"/>
                    <a:pt x="381" y="804"/>
                    <a:pt x="382" y="806"/>
                  </a:cubicBezTo>
                  <a:cubicBezTo>
                    <a:pt x="383" y="809"/>
                    <a:pt x="387" y="818"/>
                    <a:pt x="389" y="822"/>
                  </a:cubicBezTo>
                  <a:cubicBezTo>
                    <a:pt x="391" y="825"/>
                    <a:pt x="396" y="831"/>
                    <a:pt x="398" y="834"/>
                  </a:cubicBezTo>
                  <a:cubicBezTo>
                    <a:pt x="412" y="853"/>
                    <a:pt x="439" y="893"/>
                    <a:pt x="455" y="912"/>
                  </a:cubicBezTo>
                  <a:cubicBezTo>
                    <a:pt x="462" y="921"/>
                    <a:pt x="477" y="947"/>
                    <a:pt x="489" y="946"/>
                  </a:cubicBezTo>
                  <a:cubicBezTo>
                    <a:pt x="492" y="945"/>
                    <a:pt x="496" y="937"/>
                    <a:pt x="497" y="933"/>
                  </a:cubicBezTo>
                  <a:cubicBezTo>
                    <a:pt x="503" y="921"/>
                    <a:pt x="504" y="893"/>
                    <a:pt x="512" y="882"/>
                  </a:cubicBezTo>
                  <a:cubicBezTo>
                    <a:pt x="515" y="879"/>
                    <a:pt x="523" y="878"/>
                    <a:pt x="525" y="875"/>
                  </a:cubicBezTo>
                  <a:cubicBezTo>
                    <a:pt x="527" y="871"/>
                    <a:pt x="523" y="861"/>
                    <a:pt x="525" y="857"/>
                  </a:cubicBezTo>
                  <a:cubicBezTo>
                    <a:pt x="527" y="853"/>
                    <a:pt x="535" y="849"/>
                    <a:pt x="539" y="847"/>
                  </a:cubicBezTo>
                  <a:cubicBezTo>
                    <a:pt x="546" y="844"/>
                    <a:pt x="563" y="847"/>
                    <a:pt x="570" y="843"/>
                  </a:cubicBezTo>
                  <a:cubicBezTo>
                    <a:pt x="575" y="841"/>
                    <a:pt x="579" y="830"/>
                    <a:pt x="583" y="828"/>
                  </a:cubicBezTo>
                  <a:cubicBezTo>
                    <a:pt x="591" y="826"/>
                    <a:pt x="605" y="841"/>
                    <a:pt x="612" y="838"/>
                  </a:cubicBezTo>
                  <a:cubicBezTo>
                    <a:pt x="620" y="834"/>
                    <a:pt x="617" y="812"/>
                    <a:pt x="621" y="805"/>
                  </a:cubicBezTo>
                  <a:cubicBezTo>
                    <a:pt x="624" y="801"/>
                    <a:pt x="632" y="795"/>
                    <a:pt x="637" y="793"/>
                  </a:cubicBezTo>
                  <a:cubicBezTo>
                    <a:pt x="644" y="790"/>
                    <a:pt x="661" y="780"/>
                    <a:pt x="667" y="785"/>
                  </a:cubicBezTo>
                  <a:cubicBezTo>
                    <a:pt x="669" y="786"/>
                    <a:pt x="667" y="793"/>
                    <a:pt x="666" y="795"/>
                  </a:cubicBezTo>
                  <a:cubicBezTo>
                    <a:pt x="661" y="802"/>
                    <a:pt x="643" y="804"/>
                    <a:pt x="637" y="809"/>
                  </a:cubicBezTo>
                  <a:cubicBezTo>
                    <a:pt x="628" y="817"/>
                    <a:pt x="624" y="846"/>
                    <a:pt x="613" y="849"/>
                  </a:cubicBezTo>
                  <a:cubicBezTo>
                    <a:pt x="609" y="850"/>
                    <a:pt x="603" y="842"/>
                    <a:pt x="600" y="842"/>
                  </a:cubicBezTo>
                  <a:cubicBezTo>
                    <a:pt x="594" y="844"/>
                    <a:pt x="592" y="859"/>
                    <a:pt x="586" y="860"/>
                  </a:cubicBezTo>
                  <a:cubicBezTo>
                    <a:pt x="583" y="861"/>
                    <a:pt x="577" y="855"/>
                    <a:pt x="574" y="855"/>
                  </a:cubicBezTo>
                  <a:cubicBezTo>
                    <a:pt x="567" y="855"/>
                    <a:pt x="555" y="862"/>
                    <a:pt x="549" y="866"/>
                  </a:cubicBezTo>
                  <a:cubicBezTo>
                    <a:pt x="545" y="869"/>
                    <a:pt x="537" y="875"/>
                    <a:pt x="534" y="879"/>
                  </a:cubicBezTo>
                  <a:cubicBezTo>
                    <a:pt x="530" y="887"/>
                    <a:pt x="531" y="906"/>
                    <a:pt x="527" y="913"/>
                  </a:cubicBezTo>
                  <a:cubicBezTo>
                    <a:pt x="524" y="918"/>
                    <a:pt x="515" y="924"/>
                    <a:pt x="513" y="929"/>
                  </a:cubicBezTo>
                  <a:cubicBezTo>
                    <a:pt x="510" y="936"/>
                    <a:pt x="516" y="955"/>
                    <a:pt x="511" y="961"/>
                  </a:cubicBezTo>
                  <a:cubicBezTo>
                    <a:pt x="508" y="964"/>
                    <a:pt x="498" y="961"/>
                    <a:pt x="496" y="964"/>
                  </a:cubicBezTo>
                  <a:cubicBezTo>
                    <a:pt x="492" y="970"/>
                    <a:pt x="499" y="985"/>
                    <a:pt x="502" y="991"/>
                  </a:cubicBezTo>
                  <a:cubicBezTo>
                    <a:pt x="508" y="1004"/>
                    <a:pt x="530" y="1022"/>
                    <a:pt x="539" y="1033"/>
                  </a:cubicBezTo>
                  <a:cubicBezTo>
                    <a:pt x="548" y="1045"/>
                    <a:pt x="566" y="1069"/>
                    <a:pt x="575" y="1081"/>
                  </a:cubicBezTo>
                  <a:cubicBezTo>
                    <a:pt x="606" y="1123"/>
                    <a:pt x="669" y="1206"/>
                    <a:pt x="701" y="1247"/>
                  </a:cubicBezTo>
                  <a:cubicBezTo>
                    <a:pt x="731" y="1286"/>
                    <a:pt x="793" y="1365"/>
                    <a:pt x="821" y="1405"/>
                  </a:cubicBezTo>
                  <a:cubicBezTo>
                    <a:pt x="841" y="1434"/>
                    <a:pt x="880" y="1492"/>
                    <a:pt x="897" y="1523"/>
                  </a:cubicBezTo>
                  <a:cubicBezTo>
                    <a:pt x="908" y="1542"/>
                    <a:pt x="930" y="1582"/>
                    <a:pt x="937" y="1603"/>
                  </a:cubicBezTo>
                  <a:cubicBezTo>
                    <a:pt x="941" y="1616"/>
                    <a:pt x="940" y="1645"/>
                    <a:pt x="945" y="1657"/>
                  </a:cubicBezTo>
                  <a:cubicBezTo>
                    <a:pt x="948" y="1667"/>
                    <a:pt x="958" y="1686"/>
                    <a:pt x="967" y="1691"/>
                  </a:cubicBezTo>
                  <a:cubicBezTo>
                    <a:pt x="978" y="1697"/>
                    <a:pt x="1003" y="1694"/>
                    <a:pt x="1015" y="1692"/>
                  </a:cubicBezTo>
                  <a:cubicBezTo>
                    <a:pt x="1025" y="1690"/>
                    <a:pt x="1049" y="1685"/>
                    <a:pt x="1055" y="1676"/>
                  </a:cubicBezTo>
                  <a:cubicBezTo>
                    <a:pt x="1062" y="1668"/>
                    <a:pt x="1064" y="1644"/>
                    <a:pt x="1060" y="1635"/>
                  </a:cubicBezTo>
                  <a:cubicBezTo>
                    <a:pt x="1057" y="1627"/>
                    <a:pt x="1035" y="1623"/>
                    <a:pt x="1033" y="1615"/>
                  </a:cubicBezTo>
                  <a:cubicBezTo>
                    <a:pt x="1031" y="1609"/>
                    <a:pt x="1043" y="1599"/>
                    <a:pt x="1041" y="1594"/>
                  </a:cubicBezTo>
                  <a:cubicBezTo>
                    <a:pt x="1037" y="1585"/>
                    <a:pt x="1012" y="1588"/>
                    <a:pt x="1005" y="1582"/>
                  </a:cubicBezTo>
                  <a:cubicBezTo>
                    <a:pt x="1002" y="1578"/>
                    <a:pt x="1003" y="1568"/>
                    <a:pt x="1000" y="1564"/>
                  </a:cubicBezTo>
                  <a:cubicBezTo>
                    <a:pt x="999" y="1561"/>
                    <a:pt x="993" y="1557"/>
                    <a:pt x="991" y="1554"/>
                  </a:cubicBezTo>
                  <a:cubicBezTo>
                    <a:pt x="989" y="1550"/>
                    <a:pt x="990" y="1541"/>
                    <a:pt x="987" y="1537"/>
                  </a:cubicBezTo>
                  <a:cubicBezTo>
                    <a:pt x="983" y="1531"/>
                    <a:pt x="966" y="1526"/>
                    <a:pt x="961" y="1521"/>
                  </a:cubicBezTo>
                  <a:cubicBezTo>
                    <a:pt x="953" y="1513"/>
                    <a:pt x="946" y="1490"/>
                    <a:pt x="939" y="1481"/>
                  </a:cubicBezTo>
                  <a:cubicBezTo>
                    <a:pt x="934" y="1475"/>
                    <a:pt x="919" y="1466"/>
                    <a:pt x="914" y="1459"/>
                  </a:cubicBezTo>
                  <a:cubicBezTo>
                    <a:pt x="913" y="1457"/>
                    <a:pt x="910" y="1453"/>
                    <a:pt x="909" y="1451"/>
                  </a:cubicBezTo>
                  <a:cubicBezTo>
                    <a:pt x="907" y="1444"/>
                    <a:pt x="904" y="1430"/>
                    <a:pt x="904" y="1422"/>
                  </a:cubicBezTo>
                  <a:cubicBezTo>
                    <a:pt x="903" y="1419"/>
                    <a:pt x="905" y="1412"/>
                    <a:pt x="904" y="1409"/>
                  </a:cubicBezTo>
                  <a:cubicBezTo>
                    <a:pt x="900" y="1399"/>
                    <a:pt x="879" y="1387"/>
                    <a:pt x="873" y="1378"/>
                  </a:cubicBezTo>
                  <a:cubicBezTo>
                    <a:pt x="871" y="1373"/>
                    <a:pt x="868" y="1363"/>
                    <a:pt x="866" y="1358"/>
                  </a:cubicBezTo>
                  <a:cubicBezTo>
                    <a:pt x="862" y="1350"/>
                    <a:pt x="838" y="1333"/>
                    <a:pt x="845" y="1327"/>
                  </a:cubicBezTo>
                  <a:cubicBezTo>
                    <a:pt x="851" y="1321"/>
                    <a:pt x="866" y="1341"/>
                    <a:pt x="871" y="1347"/>
                  </a:cubicBezTo>
                  <a:cubicBezTo>
                    <a:pt x="874" y="1352"/>
                    <a:pt x="877" y="1364"/>
                    <a:pt x="880" y="1368"/>
                  </a:cubicBezTo>
                  <a:cubicBezTo>
                    <a:pt x="887" y="1379"/>
                    <a:pt x="909" y="1395"/>
                    <a:pt x="914" y="1407"/>
                  </a:cubicBezTo>
                  <a:cubicBezTo>
                    <a:pt x="918" y="1415"/>
                    <a:pt x="915" y="1433"/>
                    <a:pt x="918" y="1441"/>
                  </a:cubicBezTo>
                  <a:cubicBezTo>
                    <a:pt x="922" y="1450"/>
                    <a:pt x="937" y="1463"/>
                    <a:pt x="943" y="1471"/>
                  </a:cubicBezTo>
                  <a:cubicBezTo>
                    <a:pt x="949" y="1479"/>
                    <a:pt x="959" y="1499"/>
                    <a:pt x="968" y="1503"/>
                  </a:cubicBezTo>
                  <a:cubicBezTo>
                    <a:pt x="974" y="1505"/>
                    <a:pt x="987" y="1498"/>
                    <a:pt x="993" y="1499"/>
                  </a:cubicBezTo>
                  <a:cubicBezTo>
                    <a:pt x="1000" y="1500"/>
                    <a:pt x="1013" y="1504"/>
                    <a:pt x="1018" y="1509"/>
                  </a:cubicBezTo>
                  <a:cubicBezTo>
                    <a:pt x="1025" y="1514"/>
                    <a:pt x="1032" y="1529"/>
                    <a:pt x="1037" y="1535"/>
                  </a:cubicBezTo>
                  <a:cubicBezTo>
                    <a:pt x="1041" y="1539"/>
                    <a:pt x="1051" y="1544"/>
                    <a:pt x="1055" y="1547"/>
                  </a:cubicBezTo>
                  <a:cubicBezTo>
                    <a:pt x="1059" y="1550"/>
                    <a:pt x="1067" y="1556"/>
                    <a:pt x="1071" y="1560"/>
                  </a:cubicBezTo>
                  <a:cubicBezTo>
                    <a:pt x="1074" y="1564"/>
                    <a:pt x="1079" y="1575"/>
                    <a:pt x="1083" y="1579"/>
                  </a:cubicBezTo>
                  <a:cubicBezTo>
                    <a:pt x="1086" y="1581"/>
                    <a:pt x="1094" y="1588"/>
                    <a:pt x="1098" y="1586"/>
                  </a:cubicBezTo>
                  <a:cubicBezTo>
                    <a:pt x="1102" y="1585"/>
                    <a:pt x="1103" y="1574"/>
                    <a:pt x="1106" y="1571"/>
                  </a:cubicBezTo>
                  <a:cubicBezTo>
                    <a:pt x="1111" y="1565"/>
                    <a:pt x="1131" y="1563"/>
                    <a:pt x="1132" y="1555"/>
                  </a:cubicBezTo>
                  <a:cubicBezTo>
                    <a:pt x="1133" y="1551"/>
                    <a:pt x="1125" y="1547"/>
                    <a:pt x="1123" y="1544"/>
                  </a:cubicBezTo>
                  <a:cubicBezTo>
                    <a:pt x="1119" y="1539"/>
                    <a:pt x="1118" y="1525"/>
                    <a:pt x="1112" y="1523"/>
                  </a:cubicBezTo>
                  <a:cubicBezTo>
                    <a:pt x="1105" y="1520"/>
                    <a:pt x="1093" y="1538"/>
                    <a:pt x="1086" y="1536"/>
                  </a:cubicBezTo>
                  <a:cubicBezTo>
                    <a:pt x="1079" y="1534"/>
                    <a:pt x="1070" y="1519"/>
                    <a:pt x="1072" y="1513"/>
                  </a:cubicBezTo>
                  <a:cubicBezTo>
                    <a:pt x="1074" y="1510"/>
                    <a:pt x="1085" y="1512"/>
                    <a:pt x="1087" y="1509"/>
                  </a:cubicBezTo>
                  <a:cubicBezTo>
                    <a:pt x="1089" y="1502"/>
                    <a:pt x="1082" y="1484"/>
                    <a:pt x="1075" y="1484"/>
                  </a:cubicBezTo>
                  <a:cubicBezTo>
                    <a:pt x="1071" y="1484"/>
                    <a:pt x="1070" y="1501"/>
                    <a:pt x="1066" y="1500"/>
                  </a:cubicBezTo>
                  <a:cubicBezTo>
                    <a:pt x="1059" y="1499"/>
                    <a:pt x="1059" y="1480"/>
                    <a:pt x="1062" y="1474"/>
                  </a:cubicBezTo>
                  <a:cubicBezTo>
                    <a:pt x="1064" y="1471"/>
                    <a:pt x="1072" y="1466"/>
                    <a:pt x="1076" y="1467"/>
                  </a:cubicBezTo>
                  <a:cubicBezTo>
                    <a:pt x="1082" y="1468"/>
                    <a:pt x="1086" y="1486"/>
                    <a:pt x="1092" y="1486"/>
                  </a:cubicBezTo>
                  <a:cubicBezTo>
                    <a:pt x="1099" y="1486"/>
                    <a:pt x="1104" y="1463"/>
                    <a:pt x="1109" y="1466"/>
                  </a:cubicBezTo>
                  <a:cubicBezTo>
                    <a:pt x="1119" y="1471"/>
                    <a:pt x="1095" y="1498"/>
                    <a:pt x="1098" y="1509"/>
                  </a:cubicBezTo>
                  <a:cubicBezTo>
                    <a:pt x="1099" y="1511"/>
                    <a:pt x="1104" y="1516"/>
                    <a:pt x="1107" y="1516"/>
                  </a:cubicBezTo>
                  <a:cubicBezTo>
                    <a:pt x="1111" y="1516"/>
                    <a:pt x="1116" y="1506"/>
                    <a:pt x="1120" y="1507"/>
                  </a:cubicBezTo>
                  <a:cubicBezTo>
                    <a:pt x="1125" y="1508"/>
                    <a:pt x="1125" y="1521"/>
                    <a:pt x="1128" y="1525"/>
                  </a:cubicBezTo>
                  <a:cubicBezTo>
                    <a:pt x="1133" y="1529"/>
                    <a:pt x="1148" y="1531"/>
                    <a:pt x="1151" y="1536"/>
                  </a:cubicBezTo>
                  <a:cubicBezTo>
                    <a:pt x="1153" y="1538"/>
                    <a:pt x="1149" y="1546"/>
                    <a:pt x="1151" y="1547"/>
                  </a:cubicBezTo>
                  <a:cubicBezTo>
                    <a:pt x="1155" y="1550"/>
                    <a:pt x="1164" y="1543"/>
                    <a:pt x="1167" y="1541"/>
                  </a:cubicBezTo>
                  <a:cubicBezTo>
                    <a:pt x="1172" y="1537"/>
                    <a:pt x="1183" y="1529"/>
                    <a:pt x="1185" y="1524"/>
                  </a:cubicBezTo>
                  <a:cubicBezTo>
                    <a:pt x="1187" y="1519"/>
                    <a:pt x="1184" y="1508"/>
                    <a:pt x="1185" y="1503"/>
                  </a:cubicBezTo>
                  <a:cubicBezTo>
                    <a:pt x="1186" y="1499"/>
                    <a:pt x="1190" y="1490"/>
                    <a:pt x="1194" y="1490"/>
                  </a:cubicBezTo>
                  <a:cubicBezTo>
                    <a:pt x="1197" y="1489"/>
                    <a:pt x="1202" y="1497"/>
                    <a:pt x="1202" y="1500"/>
                  </a:cubicBezTo>
                  <a:cubicBezTo>
                    <a:pt x="1203" y="1505"/>
                    <a:pt x="1199" y="1516"/>
                    <a:pt x="1197" y="1521"/>
                  </a:cubicBezTo>
                  <a:cubicBezTo>
                    <a:pt x="1194" y="1526"/>
                    <a:pt x="1188" y="1537"/>
                    <a:pt x="1184" y="1541"/>
                  </a:cubicBezTo>
                  <a:cubicBezTo>
                    <a:pt x="1180" y="1546"/>
                    <a:pt x="1164" y="1549"/>
                    <a:pt x="1162" y="1555"/>
                  </a:cubicBezTo>
                  <a:cubicBezTo>
                    <a:pt x="1160" y="1560"/>
                    <a:pt x="1167" y="1570"/>
                    <a:pt x="1170" y="1575"/>
                  </a:cubicBezTo>
                  <a:cubicBezTo>
                    <a:pt x="1172" y="1578"/>
                    <a:pt x="1182" y="1585"/>
                    <a:pt x="1180" y="1588"/>
                  </a:cubicBezTo>
                  <a:cubicBezTo>
                    <a:pt x="1176" y="1594"/>
                    <a:pt x="1159" y="1587"/>
                    <a:pt x="1153" y="1583"/>
                  </a:cubicBezTo>
                  <a:cubicBezTo>
                    <a:pt x="1149" y="1581"/>
                    <a:pt x="1146" y="1569"/>
                    <a:pt x="1141" y="1568"/>
                  </a:cubicBezTo>
                  <a:cubicBezTo>
                    <a:pt x="1135" y="1568"/>
                    <a:pt x="1125" y="1578"/>
                    <a:pt x="1124" y="1583"/>
                  </a:cubicBezTo>
                  <a:cubicBezTo>
                    <a:pt x="1123" y="1589"/>
                    <a:pt x="1131" y="1599"/>
                    <a:pt x="1134" y="1603"/>
                  </a:cubicBezTo>
                  <a:cubicBezTo>
                    <a:pt x="1137" y="1608"/>
                    <a:pt x="1145" y="1616"/>
                    <a:pt x="1149" y="1618"/>
                  </a:cubicBezTo>
                  <a:cubicBezTo>
                    <a:pt x="1154" y="1621"/>
                    <a:pt x="1165" y="1625"/>
                    <a:pt x="1170" y="1624"/>
                  </a:cubicBezTo>
                  <a:cubicBezTo>
                    <a:pt x="1179" y="1622"/>
                    <a:pt x="1189" y="1600"/>
                    <a:pt x="1198" y="1599"/>
                  </a:cubicBezTo>
                  <a:cubicBezTo>
                    <a:pt x="1201" y="1598"/>
                    <a:pt x="1205" y="1600"/>
                    <a:pt x="1206" y="1602"/>
                  </a:cubicBezTo>
                  <a:cubicBezTo>
                    <a:pt x="1205" y="1600"/>
                    <a:pt x="1205" y="1600"/>
                    <a:pt x="1205" y="1600"/>
                  </a:cubicBezTo>
                  <a:cubicBezTo>
                    <a:pt x="1221" y="1591"/>
                    <a:pt x="1221" y="1591"/>
                    <a:pt x="1221" y="1591"/>
                  </a:cubicBezTo>
                  <a:cubicBezTo>
                    <a:pt x="1254" y="1571"/>
                    <a:pt x="1254" y="1571"/>
                    <a:pt x="1254" y="1571"/>
                  </a:cubicBezTo>
                  <a:cubicBezTo>
                    <a:pt x="1272" y="1562"/>
                    <a:pt x="1272" y="1562"/>
                    <a:pt x="1272" y="1562"/>
                  </a:cubicBezTo>
                  <a:cubicBezTo>
                    <a:pt x="1262" y="1532"/>
                    <a:pt x="1262" y="1532"/>
                    <a:pt x="1262" y="1532"/>
                  </a:cubicBezTo>
                  <a:cubicBezTo>
                    <a:pt x="1288" y="1524"/>
                    <a:pt x="1288" y="1524"/>
                    <a:pt x="1288" y="1524"/>
                  </a:cubicBezTo>
                  <a:cubicBezTo>
                    <a:pt x="1316" y="1524"/>
                    <a:pt x="1316" y="1524"/>
                    <a:pt x="1316" y="1524"/>
                  </a:cubicBezTo>
                  <a:cubicBezTo>
                    <a:pt x="1346" y="1489"/>
                    <a:pt x="1346" y="1489"/>
                    <a:pt x="1346" y="1489"/>
                  </a:cubicBezTo>
                  <a:cubicBezTo>
                    <a:pt x="1370" y="1477"/>
                    <a:pt x="1370" y="1477"/>
                    <a:pt x="1370" y="1477"/>
                  </a:cubicBezTo>
                  <a:cubicBezTo>
                    <a:pt x="1372" y="1480"/>
                    <a:pt x="1372" y="1480"/>
                    <a:pt x="1372" y="1480"/>
                  </a:cubicBezTo>
                  <a:cubicBezTo>
                    <a:pt x="1364" y="1465"/>
                    <a:pt x="1352" y="1433"/>
                    <a:pt x="1346" y="1417"/>
                  </a:cubicBezTo>
                  <a:cubicBezTo>
                    <a:pt x="1345" y="1412"/>
                    <a:pt x="1344" y="1403"/>
                    <a:pt x="1341" y="1400"/>
                  </a:cubicBezTo>
                  <a:close/>
                </a:path>
              </a:pathLst>
            </a:custGeom>
            <a:solidFill>
              <a:srgbClr val="B63D12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864420" y="2000274"/>
              <a:ext cx="323189" cy="515317"/>
            </a:xfrm>
            <a:custGeom>
              <a:avLst/>
              <a:gdLst>
                <a:gd name="T0" fmla="*/ 431 w 787"/>
                <a:gd name="T1" fmla="*/ 1019 h 1252"/>
                <a:gd name="T2" fmla="*/ 387 w 787"/>
                <a:gd name="T3" fmla="*/ 1138 h 1252"/>
                <a:gd name="T4" fmla="*/ 431 w 787"/>
                <a:gd name="T5" fmla="*/ 1234 h 1252"/>
                <a:gd name="T6" fmla="*/ 559 w 787"/>
                <a:gd name="T7" fmla="*/ 1172 h 1252"/>
                <a:gd name="T8" fmla="*/ 610 w 787"/>
                <a:gd name="T9" fmla="*/ 1005 h 1252"/>
                <a:gd name="T10" fmla="*/ 755 w 787"/>
                <a:gd name="T11" fmla="*/ 908 h 1252"/>
                <a:gd name="T12" fmla="*/ 784 w 787"/>
                <a:gd name="T13" fmla="*/ 789 h 1252"/>
                <a:gd name="T14" fmla="*/ 730 w 787"/>
                <a:gd name="T15" fmla="*/ 692 h 1252"/>
                <a:gd name="T16" fmla="*/ 630 w 787"/>
                <a:gd name="T17" fmla="*/ 702 h 1252"/>
                <a:gd name="T18" fmla="*/ 610 w 787"/>
                <a:gd name="T19" fmla="*/ 631 h 1252"/>
                <a:gd name="T20" fmla="*/ 557 w 787"/>
                <a:gd name="T21" fmla="*/ 657 h 1252"/>
                <a:gd name="T22" fmla="*/ 506 w 787"/>
                <a:gd name="T23" fmla="*/ 637 h 1252"/>
                <a:gd name="T24" fmla="*/ 449 w 787"/>
                <a:gd name="T25" fmla="*/ 604 h 1252"/>
                <a:gd name="T26" fmla="*/ 369 w 787"/>
                <a:gd name="T27" fmla="*/ 626 h 1252"/>
                <a:gd name="T28" fmla="*/ 326 w 787"/>
                <a:gd name="T29" fmla="*/ 543 h 1252"/>
                <a:gd name="T30" fmla="*/ 402 w 787"/>
                <a:gd name="T31" fmla="*/ 570 h 1252"/>
                <a:gd name="T32" fmla="*/ 440 w 787"/>
                <a:gd name="T33" fmla="*/ 571 h 1252"/>
                <a:gd name="T34" fmla="*/ 408 w 787"/>
                <a:gd name="T35" fmla="*/ 467 h 1252"/>
                <a:gd name="T36" fmla="*/ 426 w 787"/>
                <a:gd name="T37" fmla="*/ 415 h 1252"/>
                <a:gd name="T38" fmla="*/ 455 w 787"/>
                <a:gd name="T39" fmla="*/ 388 h 1252"/>
                <a:gd name="T40" fmla="*/ 365 w 787"/>
                <a:gd name="T41" fmla="*/ 384 h 1252"/>
                <a:gd name="T42" fmla="*/ 381 w 787"/>
                <a:gd name="T43" fmla="*/ 303 h 1252"/>
                <a:gd name="T44" fmla="*/ 390 w 787"/>
                <a:gd name="T45" fmla="*/ 282 h 1252"/>
                <a:gd name="T46" fmla="*/ 393 w 787"/>
                <a:gd name="T47" fmla="*/ 235 h 1252"/>
                <a:gd name="T48" fmla="*/ 412 w 787"/>
                <a:gd name="T49" fmla="*/ 207 h 1252"/>
                <a:gd name="T50" fmla="*/ 478 w 787"/>
                <a:gd name="T51" fmla="*/ 199 h 1252"/>
                <a:gd name="T52" fmla="*/ 444 w 787"/>
                <a:gd name="T53" fmla="*/ 147 h 1252"/>
                <a:gd name="T54" fmla="*/ 371 w 787"/>
                <a:gd name="T55" fmla="*/ 70 h 1252"/>
                <a:gd name="T56" fmla="*/ 242 w 787"/>
                <a:gd name="T57" fmla="*/ 52 h 1252"/>
                <a:gd name="T58" fmla="*/ 163 w 787"/>
                <a:gd name="T59" fmla="*/ 127 h 1252"/>
                <a:gd name="T60" fmla="*/ 73 w 787"/>
                <a:gd name="T61" fmla="*/ 153 h 1252"/>
                <a:gd name="T62" fmla="*/ 125 w 787"/>
                <a:gd name="T63" fmla="*/ 219 h 1252"/>
                <a:gd name="T64" fmla="*/ 161 w 787"/>
                <a:gd name="T65" fmla="*/ 164 h 1252"/>
                <a:gd name="T66" fmla="*/ 170 w 787"/>
                <a:gd name="T67" fmla="*/ 251 h 1252"/>
                <a:gd name="T68" fmla="*/ 187 w 787"/>
                <a:gd name="T69" fmla="*/ 377 h 1252"/>
                <a:gd name="T70" fmla="*/ 154 w 787"/>
                <a:gd name="T71" fmla="*/ 412 h 1252"/>
                <a:gd name="T72" fmla="*/ 129 w 787"/>
                <a:gd name="T73" fmla="*/ 344 h 1252"/>
                <a:gd name="T74" fmla="*/ 32 w 787"/>
                <a:gd name="T75" fmla="*/ 250 h 1252"/>
                <a:gd name="T76" fmla="*/ 27 w 787"/>
                <a:gd name="T77" fmla="*/ 334 h 1252"/>
                <a:gd name="T78" fmla="*/ 199 w 787"/>
                <a:gd name="T79" fmla="*/ 667 h 1252"/>
                <a:gd name="T80" fmla="*/ 277 w 787"/>
                <a:gd name="T81" fmla="*/ 749 h 1252"/>
                <a:gd name="T82" fmla="*/ 348 w 787"/>
                <a:gd name="T83" fmla="*/ 691 h 1252"/>
                <a:gd name="T84" fmla="*/ 462 w 787"/>
                <a:gd name="T85" fmla="*/ 683 h 1252"/>
                <a:gd name="T86" fmla="*/ 425 w 787"/>
                <a:gd name="T87" fmla="*/ 748 h 1252"/>
                <a:gd name="T88" fmla="*/ 514 w 787"/>
                <a:gd name="T89" fmla="*/ 779 h 1252"/>
                <a:gd name="T90" fmla="*/ 441 w 787"/>
                <a:gd name="T91" fmla="*/ 823 h 1252"/>
                <a:gd name="T92" fmla="*/ 358 w 787"/>
                <a:gd name="T93" fmla="*/ 858 h 1252"/>
                <a:gd name="T94" fmla="*/ 386 w 787"/>
                <a:gd name="T95" fmla="*/ 906 h 1252"/>
                <a:gd name="T96" fmla="*/ 341 w 787"/>
                <a:gd name="T97" fmla="*/ 864 h 1252"/>
                <a:gd name="T98" fmla="*/ 311 w 787"/>
                <a:gd name="T99" fmla="*/ 775 h 1252"/>
                <a:gd name="T100" fmla="*/ 341 w 787"/>
                <a:gd name="T101" fmla="*/ 99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252">
                  <a:moveTo>
                    <a:pt x="367" y="1045"/>
                  </a:moveTo>
                  <a:cubicBezTo>
                    <a:pt x="369" y="1049"/>
                    <a:pt x="374" y="1056"/>
                    <a:pt x="378" y="1057"/>
                  </a:cubicBezTo>
                  <a:cubicBezTo>
                    <a:pt x="384" y="1057"/>
                    <a:pt x="394" y="1047"/>
                    <a:pt x="398" y="1042"/>
                  </a:cubicBezTo>
                  <a:cubicBezTo>
                    <a:pt x="403" y="1037"/>
                    <a:pt x="408" y="1022"/>
                    <a:pt x="414" y="1019"/>
                  </a:cubicBezTo>
                  <a:cubicBezTo>
                    <a:pt x="418" y="1017"/>
                    <a:pt x="427" y="1020"/>
                    <a:pt x="431" y="1019"/>
                  </a:cubicBezTo>
                  <a:cubicBezTo>
                    <a:pt x="439" y="1016"/>
                    <a:pt x="455" y="994"/>
                    <a:pt x="460" y="1001"/>
                  </a:cubicBezTo>
                  <a:cubicBezTo>
                    <a:pt x="467" y="1008"/>
                    <a:pt x="439" y="1022"/>
                    <a:pt x="433" y="1029"/>
                  </a:cubicBezTo>
                  <a:cubicBezTo>
                    <a:pt x="426" y="1037"/>
                    <a:pt x="416" y="1057"/>
                    <a:pt x="407" y="1063"/>
                  </a:cubicBezTo>
                  <a:cubicBezTo>
                    <a:pt x="400" y="1068"/>
                    <a:pt x="379" y="1068"/>
                    <a:pt x="375" y="1076"/>
                  </a:cubicBezTo>
                  <a:cubicBezTo>
                    <a:pt x="367" y="1089"/>
                    <a:pt x="382" y="1123"/>
                    <a:pt x="387" y="1138"/>
                  </a:cubicBezTo>
                  <a:cubicBezTo>
                    <a:pt x="392" y="1158"/>
                    <a:pt x="411" y="1196"/>
                    <a:pt x="415" y="1216"/>
                  </a:cubicBezTo>
                  <a:cubicBezTo>
                    <a:pt x="417" y="1225"/>
                    <a:pt x="415" y="1243"/>
                    <a:pt x="417" y="1252"/>
                  </a:cubicBezTo>
                  <a:cubicBezTo>
                    <a:pt x="417" y="1248"/>
                    <a:pt x="417" y="1248"/>
                    <a:pt x="417" y="1248"/>
                  </a:cubicBezTo>
                  <a:cubicBezTo>
                    <a:pt x="431" y="1248"/>
                    <a:pt x="431" y="1248"/>
                    <a:pt x="431" y="1248"/>
                  </a:cubicBezTo>
                  <a:cubicBezTo>
                    <a:pt x="431" y="1234"/>
                    <a:pt x="431" y="1234"/>
                    <a:pt x="431" y="1234"/>
                  </a:cubicBezTo>
                  <a:cubicBezTo>
                    <a:pt x="490" y="1207"/>
                    <a:pt x="490" y="1207"/>
                    <a:pt x="490" y="1207"/>
                  </a:cubicBezTo>
                  <a:cubicBezTo>
                    <a:pt x="514" y="1221"/>
                    <a:pt x="514" y="1221"/>
                    <a:pt x="514" y="1221"/>
                  </a:cubicBezTo>
                  <a:cubicBezTo>
                    <a:pt x="523" y="1221"/>
                    <a:pt x="523" y="1221"/>
                    <a:pt x="523" y="1221"/>
                  </a:cubicBezTo>
                  <a:cubicBezTo>
                    <a:pt x="536" y="1192"/>
                    <a:pt x="536" y="1192"/>
                    <a:pt x="536" y="1192"/>
                  </a:cubicBezTo>
                  <a:cubicBezTo>
                    <a:pt x="559" y="1172"/>
                    <a:pt x="559" y="1172"/>
                    <a:pt x="559" y="1172"/>
                  </a:cubicBezTo>
                  <a:cubicBezTo>
                    <a:pt x="556" y="1166"/>
                    <a:pt x="548" y="1150"/>
                    <a:pt x="547" y="1145"/>
                  </a:cubicBezTo>
                  <a:cubicBezTo>
                    <a:pt x="546" y="1142"/>
                    <a:pt x="544" y="1136"/>
                    <a:pt x="587" y="1114"/>
                  </a:cubicBezTo>
                  <a:cubicBezTo>
                    <a:pt x="612" y="1098"/>
                    <a:pt x="612" y="1098"/>
                    <a:pt x="612" y="1098"/>
                  </a:cubicBezTo>
                  <a:cubicBezTo>
                    <a:pt x="596" y="1039"/>
                    <a:pt x="596" y="1039"/>
                    <a:pt x="596" y="1039"/>
                  </a:cubicBezTo>
                  <a:cubicBezTo>
                    <a:pt x="610" y="1005"/>
                    <a:pt x="610" y="1005"/>
                    <a:pt x="610" y="1005"/>
                  </a:cubicBezTo>
                  <a:cubicBezTo>
                    <a:pt x="626" y="983"/>
                    <a:pt x="626" y="983"/>
                    <a:pt x="626" y="983"/>
                  </a:cubicBezTo>
                  <a:cubicBezTo>
                    <a:pt x="684" y="983"/>
                    <a:pt x="684" y="983"/>
                    <a:pt x="684" y="983"/>
                  </a:cubicBezTo>
                  <a:cubicBezTo>
                    <a:pt x="703" y="933"/>
                    <a:pt x="703" y="933"/>
                    <a:pt x="703" y="933"/>
                  </a:cubicBezTo>
                  <a:cubicBezTo>
                    <a:pt x="747" y="933"/>
                    <a:pt x="747" y="933"/>
                    <a:pt x="747" y="933"/>
                  </a:cubicBezTo>
                  <a:cubicBezTo>
                    <a:pt x="755" y="908"/>
                    <a:pt x="755" y="908"/>
                    <a:pt x="755" y="908"/>
                  </a:cubicBezTo>
                  <a:cubicBezTo>
                    <a:pt x="755" y="863"/>
                    <a:pt x="755" y="863"/>
                    <a:pt x="755" y="863"/>
                  </a:cubicBezTo>
                  <a:cubicBezTo>
                    <a:pt x="787" y="863"/>
                    <a:pt x="787" y="863"/>
                    <a:pt x="787" y="863"/>
                  </a:cubicBezTo>
                  <a:cubicBezTo>
                    <a:pt x="786" y="861"/>
                    <a:pt x="785" y="859"/>
                    <a:pt x="784" y="857"/>
                  </a:cubicBezTo>
                  <a:cubicBezTo>
                    <a:pt x="782" y="848"/>
                    <a:pt x="784" y="830"/>
                    <a:pt x="784" y="822"/>
                  </a:cubicBezTo>
                  <a:cubicBezTo>
                    <a:pt x="784" y="814"/>
                    <a:pt x="785" y="797"/>
                    <a:pt x="784" y="789"/>
                  </a:cubicBezTo>
                  <a:cubicBezTo>
                    <a:pt x="783" y="779"/>
                    <a:pt x="776" y="758"/>
                    <a:pt x="774" y="747"/>
                  </a:cubicBezTo>
                  <a:cubicBezTo>
                    <a:pt x="773" y="740"/>
                    <a:pt x="773" y="727"/>
                    <a:pt x="769" y="721"/>
                  </a:cubicBezTo>
                  <a:cubicBezTo>
                    <a:pt x="767" y="717"/>
                    <a:pt x="756" y="715"/>
                    <a:pt x="754" y="711"/>
                  </a:cubicBezTo>
                  <a:cubicBezTo>
                    <a:pt x="753" y="708"/>
                    <a:pt x="756" y="700"/>
                    <a:pt x="754" y="698"/>
                  </a:cubicBezTo>
                  <a:cubicBezTo>
                    <a:pt x="750" y="693"/>
                    <a:pt x="736" y="694"/>
                    <a:pt x="730" y="692"/>
                  </a:cubicBezTo>
                  <a:cubicBezTo>
                    <a:pt x="725" y="689"/>
                    <a:pt x="717" y="676"/>
                    <a:pt x="711" y="677"/>
                  </a:cubicBezTo>
                  <a:cubicBezTo>
                    <a:pt x="706" y="677"/>
                    <a:pt x="700" y="689"/>
                    <a:pt x="695" y="690"/>
                  </a:cubicBezTo>
                  <a:cubicBezTo>
                    <a:pt x="689" y="691"/>
                    <a:pt x="680" y="680"/>
                    <a:pt x="674" y="680"/>
                  </a:cubicBezTo>
                  <a:cubicBezTo>
                    <a:pt x="671" y="679"/>
                    <a:pt x="665" y="682"/>
                    <a:pt x="662" y="683"/>
                  </a:cubicBezTo>
                  <a:cubicBezTo>
                    <a:pt x="654" y="687"/>
                    <a:pt x="638" y="708"/>
                    <a:pt x="630" y="702"/>
                  </a:cubicBezTo>
                  <a:cubicBezTo>
                    <a:pt x="625" y="699"/>
                    <a:pt x="636" y="685"/>
                    <a:pt x="636" y="679"/>
                  </a:cubicBezTo>
                  <a:cubicBezTo>
                    <a:pt x="635" y="675"/>
                    <a:pt x="629" y="670"/>
                    <a:pt x="630" y="667"/>
                  </a:cubicBezTo>
                  <a:cubicBezTo>
                    <a:pt x="631" y="662"/>
                    <a:pt x="649" y="657"/>
                    <a:pt x="647" y="652"/>
                  </a:cubicBezTo>
                  <a:cubicBezTo>
                    <a:pt x="646" y="648"/>
                    <a:pt x="634" y="654"/>
                    <a:pt x="630" y="652"/>
                  </a:cubicBezTo>
                  <a:cubicBezTo>
                    <a:pt x="623" y="649"/>
                    <a:pt x="617" y="634"/>
                    <a:pt x="610" y="631"/>
                  </a:cubicBezTo>
                  <a:cubicBezTo>
                    <a:pt x="604" y="629"/>
                    <a:pt x="591" y="631"/>
                    <a:pt x="585" y="631"/>
                  </a:cubicBezTo>
                  <a:cubicBezTo>
                    <a:pt x="580" y="631"/>
                    <a:pt x="571" y="630"/>
                    <a:pt x="568" y="633"/>
                  </a:cubicBezTo>
                  <a:cubicBezTo>
                    <a:pt x="566" y="636"/>
                    <a:pt x="568" y="646"/>
                    <a:pt x="568" y="650"/>
                  </a:cubicBezTo>
                  <a:cubicBezTo>
                    <a:pt x="568" y="653"/>
                    <a:pt x="571" y="660"/>
                    <a:pt x="568" y="662"/>
                  </a:cubicBezTo>
                  <a:cubicBezTo>
                    <a:pt x="566" y="663"/>
                    <a:pt x="560" y="655"/>
                    <a:pt x="557" y="657"/>
                  </a:cubicBezTo>
                  <a:cubicBezTo>
                    <a:pt x="553" y="658"/>
                    <a:pt x="556" y="671"/>
                    <a:pt x="552" y="672"/>
                  </a:cubicBezTo>
                  <a:cubicBezTo>
                    <a:pt x="549" y="673"/>
                    <a:pt x="545" y="665"/>
                    <a:pt x="544" y="662"/>
                  </a:cubicBezTo>
                  <a:cubicBezTo>
                    <a:pt x="543" y="660"/>
                    <a:pt x="545" y="653"/>
                    <a:pt x="544" y="650"/>
                  </a:cubicBezTo>
                  <a:cubicBezTo>
                    <a:pt x="540" y="640"/>
                    <a:pt x="525" y="617"/>
                    <a:pt x="514" y="619"/>
                  </a:cubicBezTo>
                  <a:cubicBezTo>
                    <a:pt x="510" y="620"/>
                    <a:pt x="508" y="633"/>
                    <a:pt x="506" y="637"/>
                  </a:cubicBezTo>
                  <a:cubicBezTo>
                    <a:pt x="502" y="643"/>
                    <a:pt x="496" y="661"/>
                    <a:pt x="490" y="659"/>
                  </a:cubicBezTo>
                  <a:cubicBezTo>
                    <a:pt x="483" y="656"/>
                    <a:pt x="488" y="637"/>
                    <a:pt x="490" y="630"/>
                  </a:cubicBezTo>
                  <a:cubicBezTo>
                    <a:pt x="491" y="627"/>
                    <a:pt x="497" y="622"/>
                    <a:pt x="497" y="618"/>
                  </a:cubicBezTo>
                  <a:cubicBezTo>
                    <a:pt x="497" y="614"/>
                    <a:pt x="493" y="606"/>
                    <a:pt x="490" y="604"/>
                  </a:cubicBezTo>
                  <a:cubicBezTo>
                    <a:pt x="481" y="598"/>
                    <a:pt x="458" y="600"/>
                    <a:pt x="449" y="604"/>
                  </a:cubicBezTo>
                  <a:cubicBezTo>
                    <a:pt x="444" y="606"/>
                    <a:pt x="440" y="619"/>
                    <a:pt x="435" y="619"/>
                  </a:cubicBezTo>
                  <a:cubicBezTo>
                    <a:pt x="428" y="619"/>
                    <a:pt x="423" y="603"/>
                    <a:pt x="417" y="600"/>
                  </a:cubicBezTo>
                  <a:cubicBezTo>
                    <a:pt x="412" y="598"/>
                    <a:pt x="400" y="599"/>
                    <a:pt x="395" y="600"/>
                  </a:cubicBezTo>
                  <a:cubicBezTo>
                    <a:pt x="389" y="601"/>
                    <a:pt x="377" y="606"/>
                    <a:pt x="373" y="610"/>
                  </a:cubicBezTo>
                  <a:cubicBezTo>
                    <a:pt x="371" y="613"/>
                    <a:pt x="372" y="624"/>
                    <a:pt x="369" y="626"/>
                  </a:cubicBezTo>
                  <a:cubicBezTo>
                    <a:pt x="362" y="629"/>
                    <a:pt x="346" y="623"/>
                    <a:pt x="342" y="617"/>
                  </a:cubicBezTo>
                  <a:cubicBezTo>
                    <a:pt x="339" y="614"/>
                    <a:pt x="343" y="604"/>
                    <a:pt x="342" y="600"/>
                  </a:cubicBezTo>
                  <a:cubicBezTo>
                    <a:pt x="340" y="596"/>
                    <a:pt x="331" y="591"/>
                    <a:pt x="331" y="587"/>
                  </a:cubicBezTo>
                  <a:cubicBezTo>
                    <a:pt x="330" y="584"/>
                    <a:pt x="335" y="578"/>
                    <a:pt x="335" y="575"/>
                  </a:cubicBezTo>
                  <a:cubicBezTo>
                    <a:pt x="336" y="567"/>
                    <a:pt x="331" y="549"/>
                    <a:pt x="326" y="543"/>
                  </a:cubicBezTo>
                  <a:cubicBezTo>
                    <a:pt x="321" y="538"/>
                    <a:pt x="299" y="539"/>
                    <a:pt x="300" y="532"/>
                  </a:cubicBezTo>
                  <a:cubicBezTo>
                    <a:pt x="302" y="523"/>
                    <a:pt x="328" y="528"/>
                    <a:pt x="335" y="532"/>
                  </a:cubicBezTo>
                  <a:cubicBezTo>
                    <a:pt x="341" y="535"/>
                    <a:pt x="347" y="549"/>
                    <a:pt x="350" y="554"/>
                  </a:cubicBezTo>
                  <a:cubicBezTo>
                    <a:pt x="354" y="560"/>
                    <a:pt x="360" y="573"/>
                    <a:pt x="366" y="575"/>
                  </a:cubicBezTo>
                  <a:cubicBezTo>
                    <a:pt x="374" y="579"/>
                    <a:pt x="393" y="571"/>
                    <a:pt x="402" y="570"/>
                  </a:cubicBezTo>
                  <a:cubicBezTo>
                    <a:pt x="406" y="569"/>
                    <a:pt x="416" y="566"/>
                    <a:pt x="421" y="568"/>
                  </a:cubicBezTo>
                  <a:cubicBezTo>
                    <a:pt x="423" y="569"/>
                    <a:pt x="428" y="575"/>
                    <a:pt x="427" y="578"/>
                  </a:cubicBezTo>
                  <a:cubicBezTo>
                    <a:pt x="427" y="581"/>
                    <a:pt x="416" y="585"/>
                    <a:pt x="418" y="588"/>
                  </a:cubicBezTo>
                  <a:cubicBezTo>
                    <a:pt x="421" y="594"/>
                    <a:pt x="443" y="592"/>
                    <a:pt x="447" y="586"/>
                  </a:cubicBezTo>
                  <a:cubicBezTo>
                    <a:pt x="449" y="582"/>
                    <a:pt x="442" y="574"/>
                    <a:pt x="440" y="571"/>
                  </a:cubicBezTo>
                  <a:cubicBezTo>
                    <a:pt x="437" y="566"/>
                    <a:pt x="430" y="556"/>
                    <a:pt x="427" y="552"/>
                  </a:cubicBezTo>
                  <a:cubicBezTo>
                    <a:pt x="423" y="545"/>
                    <a:pt x="412" y="533"/>
                    <a:pt x="410" y="525"/>
                  </a:cubicBezTo>
                  <a:cubicBezTo>
                    <a:pt x="409" y="521"/>
                    <a:pt x="410" y="511"/>
                    <a:pt x="410" y="506"/>
                  </a:cubicBezTo>
                  <a:cubicBezTo>
                    <a:pt x="410" y="500"/>
                    <a:pt x="407" y="488"/>
                    <a:pt x="407" y="481"/>
                  </a:cubicBezTo>
                  <a:cubicBezTo>
                    <a:pt x="407" y="478"/>
                    <a:pt x="409" y="471"/>
                    <a:pt x="408" y="467"/>
                  </a:cubicBezTo>
                  <a:cubicBezTo>
                    <a:pt x="408" y="461"/>
                    <a:pt x="406" y="446"/>
                    <a:pt x="401" y="445"/>
                  </a:cubicBezTo>
                  <a:cubicBezTo>
                    <a:pt x="396" y="443"/>
                    <a:pt x="389" y="457"/>
                    <a:pt x="386" y="455"/>
                  </a:cubicBezTo>
                  <a:cubicBezTo>
                    <a:pt x="380" y="451"/>
                    <a:pt x="385" y="431"/>
                    <a:pt x="391" y="427"/>
                  </a:cubicBezTo>
                  <a:cubicBezTo>
                    <a:pt x="396" y="425"/>
                    <a:pt x="405" y="435"/>
                    <a:pt x="410" y="434"/>
                  </a:cubicBezTo>
                  <a:cubicBezTo>
                    <a:pt x="416" y="432"/>
                    <a:pt x="421" y="418"/>
                    <a:pt x="426" y="415"/>
                  </a:cubicBezTo>
                  <a:cubicBezTo>
                    <a:pt x="429" y="413"/>
                    <a:pt x="437" y="413"/>
                    <a:pt x="441" y="411"/>
                  </a:cubicBezTo>
                  <a:cubicBezTo>
                    <a:pt x="444" y="410"/>
                    <a:pt x="448" y="401"/>
                    <a:pt x="452" y="401"/>
                  </a:cubicBezTo>
                  <a:cubicBezTo>
                    <a:pt x="456" y="401"/>
                    <a:pt x="459" y="412"/>
                    <a:pt x="462" y="411"/>
                  </a:cubicBezTo>
                  <a:cubicBezTo>
                    <a:pt x="467" y="410"/>
                    <a:pt x="469" y="395"/>
                    <a:pt x="466" y="391"/>
                  </a:cubicBezTo>
                  <a:cubicBezTo>
                    <a:pt x="465" y="388"/>
                    <a:pt x="458" y="387"/>
                    <a:pt x="455" y="388"/>
                  </a:cubicBezTo>
                  <a:cubicBezTo>
                    <a:pt x="450" y="388"/>
                    <a:pt x="442" y="394"/>
                    <a:pt x="438" y="395"/>
                  </a:cubicBezTo>
                  <a:cubicBezTo>
                    <a:pt x="434" y="396"/>
                    <a:pt x="426" y="394"/>
                    <a:pt x="423" y="396"/>
                  </a:cubicBezTo>
                  <a:cubicBezTo>
                    <a:pt x="419" y="398"/>
                    <a:pt x="416" y="408"/>
                    <a:pt x="412" y="409"/>
                  </a:cubicBezTo>
                  <a:cubicBezTo>
                    <a:pt x="408" y="411"/>
                    <a:pt x="398" y="411"/>
                    <a:pt x="394" y="409"/>
                  </a:cubicBezTo>
                  <a:cubicBezTo>
                    <a:pt x="385" y="406"/>
                    <a:pt x="367" y="393"/>
                    <a:pt x="365" y="384"/>
                  </a:cubicBezTo>
                  <a:cubicBezTo>
                    <a:pt x="363" y="377"/>
                    <a:pt x="374" y="363"/>
                    <a:pt x="375" y="355"/>
                  </a:cubicBezTo>
                  <a:cubicBezTo>
                    <a:pt x="376" y="350"/>
                    <a:pt x="376" y="340"/>
                    <a:pt x="376" y="335"/>
                  </a:cubicBezTo>
                  <a:cubicBezTo>
                    <a:pt x="376" y="332"/>
                    <a:pt x="374" y="327"/>
                    <a:pt x="375" y="325"/>
                  </a:cubicBezTo>
                  <a:cubicBezTo>
                    <a:pt x="377" y="323"/>
                    <a:pt x="386" y="328"/>
                    <a:pt x="387" y="325"/>
                  </a:cubicBezTo>
                  <a:cubicBezTo>
                    <a:pt x="391" y="321"/>
                    <a:pt x="384" y="308"/>
                    <a:pt x="381" y="303"/>
                  </a:cubicBezTo>
                  <a:cubicBezTo>
                    <a:pt x="378" y="299"/>
                    <a:pt x="363" y="297"/>
                    <a:pt x="363" y="292"/>
                  </a:cubicBezTo>
                  <a:cubicBezTo>
                    <a:pt x="363" y="289"/>
                    <a:pt x="372" y="289"/>
                    <a:pt x="374" y="286"/>
                  </a:cubicBezTo>
                  <a:cubicBezTo>
                    <a:pt x="379" y="279"/>
                    <a:pt x="370" y="257"/>
                    <a:pt x="376" y="251"/>
                  </a:cubicBezTo>
                  <a:cubicBezTo>
                    <a:pt x="379" y="249"/>
                    <a:pt x="388" y="249"/>
                    <a:pt x="390" y="251"/>
                  </a:cubicBezTo>
                  <a:cubicBezTo>
                    <a:pt x="396" y="257"/>
                    <a:pt x="384" y="277"/>
                    <a:pt x="390" y="282"/>
                  </a:cubicBezTo>
                  <a:cubicBezTo>
                    <a:pt x="392" y="283"/>
                    <a:pt x="397" y="276"/>
                    <a:pt x="399" y="278"/>
                  </a:cubicBezTo>
                  <a:cubicBezTo>
                    <a:pt x="405" y="282"/>
                    <a:pt x="390" y="304"/>
                    <a:pt x="397" y="306"/>
                  </a:cubicBezTo>
                  <a:cubicBezTo>
                    <a:pt x="406" y="309"/>
                    <a:pt x="419" y="284"/>
                    <a:pt x="420" y="274"/>
                  </a:cubicBezTo>
                  <a:cubicBezTo>
                    <a:pt x="420" y="268"/>
                    <a:pt x="413" y="256"/>
                    <a:pt x="409" y="251"/>
                  </a:cubicBezTo>
                  <a:cubicBezTo>
                    <a:pt x="406" y="247"/>
                    <a:pt x="395" y="241"/>
                    <a:pt x="393" y="235"/>
                  </a:cubicBezTo>
                  <a:cubicBezTo>
                    <a:pt x="392" y="232"/>
                    <a:pt x="397" y="226"/>
                    <a:pt x="396" y="223"/>
                  </a:cubicBezTo>
                  <a:cubicBezTo>
                    <a:pt x="395" y="218"/>
                    <a:pt x="385" y="212"/>
                    <a:pt x="386" y="208"/>
                  </a:cubicBezTo>
                  <a:cubicBezTo>
                    <a:pt x="386" y="205"/>
                    <a:pt x="391" y="199"/>
                    <a:pt x="394" y="199"/>
                  </a:cubicBezTo>
                  <a:cubicBezTo>
                    <a:pt x="398" y="200"/>
                    <a:pt x="397" y="214"/>
                    <a:pt x="401" y="215"/>
                  </a:cubicBezTo>
                  <a:cubicBezTo>
                    <a:pt x="404" y="216"/>
                    <a:pt x="409" y="206"/>
                    <a:pt x="412" y="207"/>
                  </a:cubicBezTo>
                  <a:cubicBezTo>
                    <a:pt x="414" y="207"/>
                    <a:pt x="415" y="214"/>
                    <a:pt x="418" y="214"/>
                  </a:cubicBezTo>
                  <a:cubicBezTo>
                    <a:pt x="424" y="215"/>
                    <a:pt x="432" y="198"/>
                    <a:pt x="438" y="199"/>
                  </a:cubicBezTo>
                  <a:cubicBezTo>
                    <a:pt x="441" y="200"/>
                    <a:pt x="441" y="209"/>
                    <a:pt x="444" y="210"/>
                  </a:cubicBezTo>
                  <a:cubicBezTo>
                    <a:pt x="448" y="210"/>
                    <a:pt x="451" y="201"/>
                    <a:pt x="454" y="199"/>
                  </a:cubicBezTo>
                  <a:cubicBezTo>
                    <a:pt x="459" y="197"/>
                    <a:pt x="477" y="205"/>
                    <a:pt x="478" y="199"/>
                  </a:cubicBezTo>
                  <a:cubicBezTo>
                    <a:pt x="480" y="193"/>
                    <a:pt x="459" y="193"/>
                    <a:pt x="454" y="189"/>
                  </a:cubicBezTo>
                  <a:cubicBezTo>
                    <a:pt x="451" y="186"/>
                    <a:pt x="447" y="178"/>
                    <a:pt x="443" y="176"/>
                  </a:cubicBezTo>
                  <a:cubicBezTo>
                    <a:pt x="440" y="175"/>
                    <a:pt x="431" y="179"/>
                    <a:pt x="428" y="176"/>
                  </a:cubicBezTo>
                  <a:cubicBezTo>
                    <a:pt x="425" y="174"/>
                    <a:pt x="424" y="166"/>
                    <a:pt x="425" y="162"/>
                  </a:cubicBezTo>
                  <a:cubicBezTo>
                    <a:pt x="427" y="156"/>
                    <a:pt x="442" y="153"/>
                    <a:pt x="444" y="147"/>
                  </a:cubicBezTo>
                  <a:cubicBezTo>
                    <a:pt x="446" y="143"/>
                    <a:pt x="441" y="135"/>
                    <a:pt x="442" y="131"/>
                  </a:cubicBezTo>
                  <a:cubicBezTo>
                    <a:pt x="444" y="127"/>
                    <a:pt x="454" y="123"/>
                    <a:pt x="453" y="119"/>
                  </a:cubicBezTo>
                  <a:cubicBezTo>
                    <a:pt x="452" y="111"/>
                    <a:pt x="434" y="107"/>
                    <a:pt x="427" y="104"/>
                  </a:cubicBezTo>
                  <a:cubicBezTo>
                    <a:pt x="420" y="101"/>
                    <a:pt x="403" y="99"/>
                    <a:pt x="396" y="95"/>
                  </a:cubicBezTo>
                  <a:cubicBezTo>
                    <a:pt x="389" y="90"/>
                    <a:pt x="377" y="77"/>
                    <a:pt x="371" y="70"/>
                  </a:cubicBezTo>
                  <a:cubicBezTo>
                    <a:pt x="358" y="54"/>
                    <a:pt x="335" y="19"/>
                    <a:pt x="326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3" y="132"/>
                    <a:pt x="148" y="147"/>
                    <a:pt x="140" y="151"/>
                  </a:cubicBezTo>
                  <a:cubicBezTo>
                    <a:pt x="134" y="154"/>
                    <a:pt x="119" y="155"/>
                    <a:pt x="113" y="154"/>
                  </a:cubicBezTo>
                  <a:cubicBezTo>
                    <a:pt x="105" y="152"/>
                    <a:pt x="90" y="139"/>
                    <a:pt x="82" y="141"/>
                  </a:cubicBezTo>
                  <a:cubicBezTo>
                    <a:pt x="79" y="142"/>
                    <a:pt x="74" y="149"/>
                    <a:pt x="73" y="153"/>
                  </a:cubicBezTo>
                  <a:cubicBezTo>
                    <a:pt x="70" y="159"/>
                    <a:pt x="69" y="175"/>
                    <a:pt x="66" y="182"/>
                  </a:cubicBezTo>
                  <a:cubicBezTo>
                    <a:pt x="65" y="187"/>
                    <a:pt x="55" y="196"/>
                    <a:pt x="58" y="200"/>
                  </a:cubicBezTo>
                  <a:cubicBezTo>
                    <a:pt x="61" y="207"/>
                    <a:pt x="80" y="205"/>
                    <a:pt x="88" y="206"/>
                  </a:cubicBezTo>
                  <a:cubicBezTo>
                    <a:pt x="92" y="206"/>
                    <a:pt x="101" y="205"/>
                    <a:pt x="105" y="207"/>
                  </a:cubicBezTo>
                  <a:cubicBezTo>
                    <a:pt x="111" y="208"/>
                    <a:pt x="120" y="217"/>
                    <a:pt x="125" y="219"/>
                  </a:cubicBezTo>
                  <a:cubicBezTo>
                    <a:pt x="127" y="220"/>
                    <a:pt x="130" y="221"/>
                    <a:pt x="132" y="221"/>
                  </a:cubicBezTo>
                  <a:cubicBezTo>
                    <a:pt x="137" y="222"/>
                    <a:pt x="149" y="224"/>
                    <a:pt x="152" y="220"/>
                  </a:cubicBezTo>
                  <a:cubicBezTo>
                    <a:pt x="156" y="216"/>
                    <a:pt x="149" y="201"/>
                    <a:pt x="153" y="197"/>
                  </a:cubicBezTo>
                  <a:cubicBezTo>
                    <a:pt x="156" y="195"/>
                    <a:pt x="166" y="200"/>
                    <a:pt x="169" y="197"/>
                  </a:cubicBezTo>
                  <a:cubicBezTo>
                    <a:pt x="174" y="191"/>
                    <a:pt x="153" y="168"/>
                    <a:pt x="161" y="164"/>
                  </a:cubicBezTo>
                  <a:cubicBezTo>
                    <a:pt x="168" y="161"/>
                    <a:pt x="178" y="180"/>
                    <a:pt x="180" y="188"/>
                  </a:cubicBezTo>
                  <a:cubicBezTo>
                    <a:pt x="181" y="193"/>
                    <a:pt x="176" y="204"/>
                    <a:pt x="175" y="210"/>
                  </a:cubicBezTo>
                  <a:cubicBezTo>
                    <a:pt x="174" y="214"/>
                    <a:pt x="171" y="223"/>
                    <a:pt x="172" y="227"/>
                  </a:cubicBezTo>
                  <a:cubicBezTo>
                    <a:pt x="175" y="232"/>
                    <a:pt x="194" y="233"/>
                    <a:pt x="194" y="240"/>
                  </a:cubicBezTo>
                  <a:cubicBezTo>
                    <a:pt x="194" y="246"/>
                    <a:pt x="174" y="246"/>
                    <a:pt x="170" y="251"/>
                  </a:cubicBezTo>
                  <a:cubicBezTo>
                    <a:pt x="165" y="260"/>
                    <a:pt x="171" y="283"/>
                    <a:pt x="173" y="294"/>
                  </a:cubicBezTo>
                  <a:cubicBezTo>
                    <a:pt x="175" y="299"/>
                    <a:pt x="180" y="308"/>
                    <a:pt x="182" y="313"/>
                  </a:cubicBezTo>
                  <a:cubicBezTo>
                    <a:pt x="184" y="320"/>
                    <a:pt x="191" y="335"/>
                    <a:pt x="189" y="343"/>
                  </a:cubicBezTo>
                  <a:cubicBezTo>
                    <a:pt x="189" y="347"/>
                    <a:pt x="180" y="353"/>
                    <a:pt x="179" y="357"/>
                  </a:cubicBezTo>
                  <a:cubicBezTo>
                    <a:pt x="178" y="363"/>
                    <a:pt x="185" y="372"/>
                    <a:pt x="187" y="377"/>
                  </a:cubicBezTo>
                  <a:cubicBezTo>
                    <a:pt x="188" y="382"/>
                    <a:pt x="194" y="392"/>
                    <a:pt x="191" y="396"/>
                  </a:cubicBezTo>
                  <a:cubicBezTo>
                    <a:pt x="189" y="400"/>
                    <a:pt x="175" y="398"/>
                    <a:pt x="174" y="402"/>
                  </a:cubicBezTo>
                  <a:cubicBezTo>
                    <a:pt x="172" y="409"/>
                    <a:pt x="198" y="416"/>
                    <a:pt x="196" y="424"/>
                  </a:cubicBezTo>
                  <a:cubicBezTo>
                    <a:pt x="194" y="430"/>
                    <a:pt x="177" y="431"/>
                    <a:pt x="171" y="429"/>
                  </a:cubicBezTo>
                  <a:cubicBezTo>
                    <a:pt x="166" y="428"/>
                    <a:pt x="160" y="415"/>
                    <a:pt x="154" y="412"/>
                  </a:cubicBezTo>
                  <a:cubicBezTo>
                    <a:pt x="150" y="410"/>
                    <a:pt x="138" y="415"/>
                    <a:pt x="134" y="412"/>
                  </a:cubicBezTo>
                  <a:cubicBezTo>
                    <a:pt x="132" y="411"/>
                    <a:pt x="131" y="404"/>
                    <a:pt x="131" y="401"/>
                  </a:cubicBezTo>
                  <a:cubicBezTo>
                    <a:pt x="131" y="395"/>
                    <a:pt x="136" y="384"/>
                    <a:pt x="138" y="379"/>
                  </a:cubicBezTo>
                  <a:cubicBezTo>
                    <a:pt x="140" y="375"/>
                    <a:pt x="148" y="368"/>
                    <a:pt x="148" y="363"/>
                  </a:cubicBezTo>
                  <a:cubicBezTo>
                    <a:pt x="147" y="356"/>
                    <a:pt x="135" y="347"/>
                    <a:pt x="129" y="344"/>
                  </a:cubicBezTo>
                  <a:cubicBezTo>
                    <a:pt x="123" y="341"/>
                    <a:pt x="106" y="343"/>
                    <a:pt x="101" y="338"/>
                  </a:cubicBezTo>
                  <a:cubicBezTo>
                    <a:pt x="100" y="337"/>
                    <a:pt x="100" y="331"/>
                    <a:pt x="99" y="329"/>
                  </a:cubicBezTo>
                  <a:cubicBezTo>
                    <a:pt x="96" y="321"/>
                    <a:pt x="86" y="308"/>
                    <a:pt x="81" y="300"/>
                  </a:cubicBezTo>
                  <a:cubicBezTo>
                    <a:pt x="73" y="286"/>
                    <a:pt x="65" y="249"/>
                    <a:pt x="49" y="244"/>
                  </a:cubicBezTo>
                  <a:cubicBezTo>
                    <a:pt x="45" y="242"/>
                    <a:pt x="35" y="247"/>
                    <a:pt x="32" y="250"/>
                  </a:cubicBezTo>
                  <a:cubicBezTo>
                    <a:pt x="28" y="254"/>
                    <a:pt x="29" y="270"/>
                    <a:pt x="24" y="269"/>
                  </a:cubicBezTo>
                  <a:cubicBezTo>
                    <a:pt x="19" y="269"/>
                    <a:pt x="23" y="252"/>
                    <a:pt x="19" y="250"/>
                  </a:cubicBezTo>
                  <a:cubicBezTo>
                    <a:pt x="15" y="249"/>
                    <a:pt x="9" y="256"/>
                    <a:pt x="7" y="259"/>
                  </a:cubicBezTo>
                  <a:cubicBezTo>
                    <a:pt x="3" y="263"/>
                    <a:pt x="0" y="274"/>
                    <a:pt x="1" y="280"/>
                  </a:cubicBezTo>
                  <a:cubicBezTo>
                    <a:pt x="2" y="295"/>
                    <a:pt x="20" y="321"/>
                    <a:pt x="27" y="334"/>
                  </a:cubicBezTo>
                  <a:cubicBezTo>
                    <a:pt x="38" y="352"/>
                    <a:pt x="61" y="386"/>
                    <a:pt x="73" y="403"/>
                  </a:cubicBezTo>
                  <a:cubicBezTo>
                    <a:pt x="82" y="417"/>
                    <a:pt x="101" y="444"/>
                    <a:pt x="110" y="458"/>
                  </a:cubicBezTo>
                  <a:cubicBezTo>
                    <a:pt x="122" y="479"/>
                    <a:pt x="145" y="521"/>
                    <a:pt x="155" y="543"/>
                  </a:cubicBezTo>
                  <a:cubicBezTo>
                    <a:pt x="164" y="561"/>
                    <a:pt x="180" y="596"/>
                    <a:pt x="187" y="615"/>
                  </a:cubicBezTo>
                  <a:cubicBezTo>
                    <a:pt x="191" y="628"/>
                    <a:pt x="196" y="654"/>
                    <a:pt x="199" y="667"/>
                  </a:cubicBezTo>
                  <a:cubicBezTo>
                    <a:pt x="202" y="681"/>
                    <a:pt x="209" y="710"/>
                    <a:pt x="211" y="724"/>
                  </a:cubicBezTo>
                  <a:cubicBezTo>
                    <a:pt x="213" y="735"/>
                    <a:pt x="210" y="757"/>
                    <a:pt x="214" y="767"/>
                  </a:cubicBezTo>
                  <a:cubicBezTo>
                    <a:pt x="216" y="772"/>
                    <a:pt x="223" y="783"/>
                    <a:pt x="228" y="785"/>
                  </a:cubicBezTo>
                  <a:cubicBezTo>
                    <a:pt x="231" y="785"/>
                    <a:pt x="237" y="782"/>
                    <a:pt x="240" y="780"/>
                  </a:cubicBezTo>
                  <a:cubicBezTo>
                    <a:pt x="250" y="774"/>
                    <a:pt x="265" y="753"/>
                    <a:pt x="277" y="749"/>
                  </a:cubicBezTo>
                  <a:cubicBezTo>
                    <a:pt x="281" y="747"/>
                    <a:pt x="293" y="751"/>
                    <a:pt x="297" y="749"/>
                  </a:cubicBezTo>
                  <a:cubicBezTo>
                    <a:pt x="301" y="746"/>
                    <a:pt x="304" y="736"/>
                    <a:pt x="306" y="733"/>
                  </a:cubicBezTo>
                  <a:cubicBezTo>
                    <a:pt x="309" y="727"/>
                    <a:pt x="314" y="716"/>
                    <a:pt x="319" y="713"/>
                  </a:cubicBezTo>
                  <a:cubicBezTo>
                    <a:pt x="322" y="711"/>
                    <a:pt x="329" y="714"/>
                    <a:pt x="332" y="713"/>
                  </a:cubicBezTo>
                  <a:cubicBezTo>
                    <a:pt x="338" y="710"/>
                    <a:pt x="342" y="695"/>
                    <a:pt x="348" y="691"/>
                  </a:cubicBezTo>
                  <a:cubicBezTo>
                    <a:pt x="355" y="686"/>
                    <a:pt x="371" y="678"/>
                    <a:pt x="380" y="678"/>
                  </a:cubicBezTo>
                  <a:cubicBezTo>
                    <a:pt x="384" y="678"/>
                    <a:pt x="392" y="684"/>
                    <a:pt x="396" y="683"/>
                  </a:cubicBezTo>
                  <a:cubicBezTo>
                    <a:pt x="400" y="683"/>
                    <a:pt x="406" y="677"/>
                    <a:pt x="410" y="677"/>
                  </a:cubicBezTo>
                  <a:cubicBezTo>
                    <a:pt x="419" y="675"/>
                    <a:pt x="436" y="680"/>
                    <a:pt x="444" y="681"/>
                  </a:cubicBezTo>
                  <a:cubicBezTo>
                    <a:pt x="449" y="682"/>
                    <a:pt x="460" y="679"/>
                    <a:pt x="462" y="683"/>
                  </a:cubicBezTo>
                  <a:cubicBezTo>
                    <a:pt x="464" y="686"/>
                    <a:pt x="460" y="694"/>
                    <a:pt x="458" y="696"/>
                  </a:cubicBezTo>
                  <a:cubicBezTo>
                    <a:pt x="448" y="702"/>
                    <a:pt x="416" y="682"/>
                    <a:pt x="411" y="693"/>
                  </a:cubicBezTo>
                  <a:cubicBezTo>
                    <a:pt x="409" y="697"/>
                    <a:pt x="424" y="701"/>
                    <a:pt x="423" y="705"/>
                  </a:cubicBezTo>
                  <a:cubicBezTo>
                    <a:pt x="423" y="714"/>
                    <a:pt x="394" y="716"/>
                    <a:pt x="394" y="725"/>
                  </a:cubicBezTo>
                  <a:cubicBezTo>
                    <a:pt x="394" y="735"/>
                    <a:pt x="416" y="746"/>
                    <a:pt x="425" y="748"/>
                  </a:cubicBezTo>
                  <a:cubicBezTo>
                    <a:pt x="430" y="749"/>
                    <a:pt x="440" y="741"/>
                    <a:pt x="444" y="742"/>
                  </a:cubicBezTo>
                  <a:cubicBezTo>
                    <a:pt x="451" y="744"/>
                    <a:pt x="457" y="761"/>
                    <a:pt x="463" y="764"/>
                  </a:cubicBezTo>
                  <a:cubicBezTo>
                    <a:pt x="467" y="765"/>
                    <a:pt x="476" y="761"/>
                    <a:pt x="478" y="764"/>
                  </a:cubicBezTo>
                  <a:cubicBezTo>
                    <a:pt x="482" y="767"/>
                    <a:pt x="478" y="782"/>
                    <a:pt x="482" y="785"/>
                  </a:cubicBezTo>
                  <a:cubicBezTo>
                    <a:pt x="489" y="789"/>
                    <a:pt x="507" y="777"/>
                    <a:pt x="514" y="779"/>
                  </a:cubicBezTo>
                  <a:cubicBezTo>
                    <a:pt x="520" y="781"/>
                    <a:pt x="534" y="791"/>
                    <a:pt x="531" y="796"/>
                  </a:cubicBezTo>
                  <a:cubicBezTo>
                    <a:pt x="529" y="802"/>
                    <a:pt x="512" y="793"/>
                    <a:pt x="505" y="794"/>
                  </a:cubicBezTo>
                  <a:cubicBezTo>
                    <a:pt x="502" y="795"/>
                    <a:pt x="495" y="798"/>
                    <a:pt x="492" y="798"/>
                  </a:cubicBezTo>
                  <a:cubicBezTo>
                    <a:pt x="486" y="798"/>
                    <a:pt x="475" y="790"/>
                    <a:pt x="469" y="791"/>
                  </a:cubicBezTo>
                  <a:cubicBezTo>
                    <a:pt x="459" y="794"/>
                    <a:pt x="447" y="814"/>
                    <a:pt x="441" y="823"/>
                  </a:cubicBezTo>
                  <a:cubicBezTo>
                    <a:pt x="437" y="827"/>
                    <a:pt x="435" y="840"/>
                    <a:pt x="430" y="841"/>
                  </a:cubicBezTo>
                  <a:cubicBezTo>
                    <a:pt x="428" y="841"/>
                    <a:pt x="425" y="835"/>
                    <a:pt x="424" y="832"/>
                  </a:cubicBezTo>
                  <a:cubicBezTo>
                    <a:pt x="424" y="828"/>
                    <a:pt x="432" y="816"/>
                    <a:pt x="428" y="814"/>
                  </a:cubicBezTo>
                  <a:cubicBezTo>
                    <a:pt x="419" y="810"/>
                    <a:pt x="411" y="838"/>
                    <a:pt x="403" y="843"/>
                  </a:cubicBezTo>
                  <a:cubicBezTo>
                    <a:pt x="393" y="850"/>
                    <a:pt x="358" y="846"/>
                    <a:pt x="358" y="858"/>
                  </a:cubicBezTo>
                  <a:cubicBezTo>
                    <a:pt x="358" y="867"/>
                    <a:pt x="386" y="863"/>
                    <a:pt x="394" y="866"/>
                  </a:cubicBezTo>
                  <a:cubicBezTo>
                    <a:pt x="399" y="868"/>
                    <a:pt x="413" y="873"/>
                    <a:pt x="414" y="879"/>
                  </a:cubicBezTo>
                  <a:cubicBezTo>
                    <a:pt x="415" y="883"/>
                    <a:pt x="407" y="893"/>
                    <a:pt x="403" y="894"/>
                  </a:cubicBezTo>
                  <a:cubicBezTo>
                    <a:pt x="394" y="895"/>
                    <a:pt x="383" y="865"/>
                    <a:pt x="375" y="870"/>
                  </a:cubicBezTo>
                  <a:cubicBezTo>
                    <a:pt x="367" y="875"/>
                    <a:pt x="383" y="897"/>
                    <a:pt x="386" y="906"/>
                  </a:cubicBezTo>
                  <a:cubicBezTo>
                    <a:pt x="388" y="915"/>
                    <a:pt x="401" y="933"/>
                    <a:pt x="396" y="940"/>
                  </a:cubicBezTo>
                  <a:cubicBezTo>
                    <a:pt x="393" y="945"/>
                    <a:pt x="379" y="946"/>
                    <a:pt x="374" y="943"/>
                  </a:cubicBezTo>
                  <a:cubicBezTo>
                    <a:pt x="367" y="937"/>
                    <a:pt x="371" y="915"/>
                    <a:pt x="369" y="906"/>
                  </a:cubicBezTo>
                  <a:cubicBezTo>
                    <a:pt x="368" y="897"/>
                    <a:pt x="366" y="877"/>
                    <a:pt x="359" y="870"/>
                  </a:cubicBezTo>
                  <a:cubicBezTo>
                    <a:pt x="356" y="867"/>
                    <a:pt x="344" y="868"/>
                    <a:pt x="341" y="864"/>
                  </a:cubicBezTo>
                  <a:cubicBezTo>
                    <a:pt x="337" y="859"/>
                    <a:pt x="341" y="844"/>
                    <a:pt x="341" y="838"/>
                  </a:cubicBezTo>
                  <a:cubicBezTo>
                    <a:pt x="340" y="827"/>
                    <a:pt x="329" y="802"/>
                    <a:pt x="336" y="793"/>
                  </a:cubicBezTo>
                  <a:cubicBezTo>
                    <a:pt x="339" y="790"/>
                    <a:pt x="352" y="796"/>
                    <a:pt x="353" y="792"/>
                  </a:cubicBezTo>
                  <a:cubicBezTo>
                    <a:pt x="357" y="781"/>
                    <a:pt x="329" y="761"/>
                    <a:pt x="317" y="763"/>
                  </a:cubicBezTo>
                  <a:cubicBezTo>
                    <a:pt x="314" y="764"/>
                    <a:pt x="314" y="773"/>
                    <a:pt x="311" y="775"/>
                  </a:cubicBezTo>
                  <a:cubicBezTo>
                    <a:pt x="305" y="779"/>
                    <a:pt x="291" y="775"/>
                    <a:pt x="285" y="776"/>
                  </a:cubicBezTo>
                  <a:cubicBezTo>
                    <a:pt x="279" y="778"/>
                    <a:pt x="265" y="782"/>
                    <a:pt x="262" y="788"/>
                  </a:cubicBezTo>
                  <a:cubicBezTo>
                    <a:pt x="259" y="794"/>
                    <a:pt x="263" y="811"/>
                    <a:pt x="265" y="819"/>
                  </a:cubicBezTo>
                  <a:cubicBezTo>
                    <a:pt x="271" y="839"/>
                    <a:pt x="295" y="875"/>
                    <a:pt x="304" y="895"/>
                  </a:cubicBezTo>
                  <a:cubicBezTo>
                    <a:pt x="315" y="919"/>
                    <a:pt x="340" y="990"/>
                    <a:pt x="341" y="993"/>
                  </a:cubicBezTo>
                  <a:cubicBezTo>
                    <a:pt x="342" y="996"/>
                    <a:pt x="358" y="1033"/>
                    <a:pt x="367" y="104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192078" y="2116444"/>
              <a:ext cx="177233" cy="393190"/>
            </a:xfrm>
            <a:custGeom>
              <a:avLst/>
              <a:gdLst>
                <a:gd name="T0" fmla="*/ 127 w 430"/>
                <a:gd name="T1" fmla="*/ 870 h 955"/>
                <a:gd name="T2" fmla="*/ 347 w 430"/>
                <a:gd name="T3" fmla="*/ 918 h 955"/>
                <a:gd name="T4" fmla="*/ 374 w 430"/>
                <a:gd name="T5" fmla="*/ 955 h 955"/>
                <a:gd name="T6" fmla="*/ 371 w 430"/>
                <a:gd name="T7" fmla="*/ 870 h 955"/>
                <a:gd name="T8" fmla="*/ 393 w 430"/>
                <a:gd name="T9" fmla="*/ 856 h 955"/>
                <a:gd name="T10" fmla="*/ 427 w 430"/>
                <a:gd name="T11" fmla="*/ 787 h 955"/>
                <a:gd name="T12" fmla="*/ 428 w 430"/>
                <a:gd name="T13" fmla="*/ 760 h 955"/>
                <a:gd name="T14" fmla="*/ 391 w 430"/>
                <a:gd name="T15" fmla="*/ 651 h 955"/>
                <a:gd name="T16" fmla="*/ 391 w 430"/>
                <a:gd name="T17" fmla="*/ 580 h 955"/>
                <a:gd name="T18" fmla="*/ 372 w 430"/>
                <a:gd name="T19" fmla="*/ 557 h 955"/>
                <a:gd name="T20" fmla="*/ 393 w 430"/>
                <a:gd name="T21" fmla="*/ 507 h 955"/>
                <a:gd name="T22" fmla="*/ 359 w 430"/>
                <a:gd name="T23" fmla="*/ 488 h 955"/>
                <a:gd name="T24" fmla="*/ 359 w 430"/>
                <a:gd name="T25" fmla="*/ 422 h 955"/>
                <a:gd name="T26" fmla="*/ 353 w 430"/>
                <a:gd name="T27" fmla="*/ 375 h 955"/>
                <a:gd name="T28" fmla="*/ 322 w 430"/>
                <a:gd name="T29" fmla="*/ 305 h 955"/>
                <a:gd name="T30" fmla="*/ 278 w 430"/>
                <a:gd name="T31" fmla="*/ 305 h 955"/>
                <a:gd name="T32" fmla="*/ 284 w 430"/>
                <a:gd name="T33" fmla="*/ 344 h 955"/>
                <a:gd name="T34" fmla="*/ 254 w 430"/>
                <a:gd name="T35" fmla="*/ 359 h 955"/>
                <a:gd name="T36" fmla="*/ 244 w 430"/>
                <a:gd name="T37" fmla="*/ 312 h 955"/>
                <a:gd name="T38" fmla="*/ 267 w 430"/>
                <a:gd name="T39" fmla="*/ 296 h 955"/>
                <a:gd name="T40" fmla="*/ 294 w 430"/>
                <a:gd name="T41" fmla="*/ 274 h 955"/>
                <a:gd name="T42" fmla="*/ 335 w 430"/>
                <a:gd name="T43" fmla="*/ 234 h 955"/>
                <a:gd name="T44" fmla="*/ 350 w 430"/>
                <a:gd name="T45" fmla="*/ 218 h 955"/>
                <a:gd name="T46" fmla="*/ 329 w 430"/>
                <a:gd name="T47" fmla="*/ 193 h 955"/>
                <a:gd name="T48" fmla="*/ 251 w 430"/>
                <a:gd name="T49" fmla="*/ 220 h 955"/>
                <a:gd name="T50" fmla="*/ 236 w 430"/>
                <a:gd name="T51" fmla="*/ 236 h 955"/>
                <a:gd name="T52" fmla="*/ 225 w 430"/>
                <a:gd name="T53" fmla="*/ 252 h 955"/>
                <a:gd name="T54" fmla="*/ 212 w 430"/>
                <a:gd name="T55" fmla="*/ 211 h 955"/>
                <a:gd name="T56" fmla="*/ 200 w 430"/>
                <a:gd name="T57" fmla="*/ 178 h 955"/>
                <a:gd name="T58" fmla="*/ 166 w 430"/>
                <a:gd name="T59" fmla="*/ 171 h 955"/>
                <a:gd name="T60" fmla="*/ 170 w 430"/>
                <a:gd name="T61" fmla="*/ 148 h 955"/>
                <a:gd name="T62" fmla="*/ 145 w 430"/>
                <a:gd name="T63" fmla="*/ 114 h 955"/>
                <a:gd name="T64" fmla="*/ 148 w 430"/>
                <a:gd name="T65" fmla="*/ 67 h 955"/>
                <a:gd name="T66" fmla="*/ 113 w 430"/>
                <a:gd name="T67" fmla="*/ 29 h 955"/>
                <a:gd name="T68" fmla="*/ 85 w 430"/>
                <a:gd name="T69" fmla="*/ 24 h 955"/>
                <a:gd name="T70" fmla="*/ 61 w 430"/>
                <a:gd name="T71" fmla="*/ 5 h 955"/>
                <a:gd name="T72" fmla="*/ 19 w 430"/>
                <a:gd name="T73" fmla="*/ 10 h 955"/>
                <a:gd name="T74" fmla="*/ 15 w 430"/>
                <a:gd name="T75" fmla="*/ 56 h 955"/>
                <a:gd name="T76" fmla="*/ 67 w 430"/>
                <a:gd name="T77" fmla="*/ 97 h 955"/>
                <a:gd name="T78" fmla="*/ 98 w 430"/>
                <a:gd name="T79" fmla="*/ 124 h 955"/>
                <a:gd name="T80" fmla="*/ 87 w 430"/>
                <a:gd name="T81" fmla="*/ 162 h 955"/>
                <a:gd name="T82" fmla="*/ 80 w 430"/>
                <a:gd name="T83" fmla="*/ 210 h 955"/>
                <a:gd name="T84" fmla="*/ 111 w 430"/>
                <a:gd name="T85" fmla="*/ 248 h 955"/>
                <a:gd name="T86" fmla="*/ 119 w 430"/>
                <a:gd name="T87" fmla="*/ 278 h 955"/>
                <a:gd name="T88" fmla="*/ 101 w 430"/>
                <a:gd name="T89" fmla="*/ 304 h 955"/>
                <a:gd name="T90" fmla="*/ 109 w 430"/>
                <a:gd name="T91" fmla="*/ 327 h 955"/>
                <a:gd name="T92" fmla="*/ 72 w 430"/>
                <a:gd name="T93" fmla="*/ 355 h 955"/>
                <a:gd name="T94" fmla="*/ 129 w 430"/>
                <a:gd name="T95" fmla="*/ 463 h 955"/>
                <a:gd name="T96" fmla="*/ 147 w 430"/>
                <a:gd name="T97" fmla="*/ 571 h 955"/>
                <a:gd name="T98" fmla="*/ 158 w 430"/>
                <a:gd name="T99" fmla="*/ 613 h 955"/>
                <a:gd name="T100" fmla="*/ 133 w 430"/>
                <a:gd name="T101" fmla="*/ 614 h 955"/>
                <a:gd name="T102" fmla="*/ 73 w 430"/>
                <a:gd name="T103" fmla="*/ 646 h 955"/>
                <a:gd name="T104" fmla="*/ 33 w 430"/>
                <a:gd name="T105" fmla="*/ 64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0" h="955">
                  <a:moveTo>
                    <a:pt x="87" y="858"/>
                  </a:moveTo>
                  <a:cubicBezTo>
                    <a:pt x="91" y="870"/>
                    <a:pt x="111" y="874"/>
                    <a:pt x="127" y="870"/>
                  </a:cubicBezTo>
                  <a:cubicBezTo>
                    <a:pt x="155" y="862"/>
                    <a:pt x="179" y="838"/>
                    <a:pt x="207" y="850"/>
                  </a:cubicBezTo>
                  <a:cubicBezTo>
                    <a:pt x="255" y="866"/>
                    <a:pt x="291" y="918"/>
                    <a:pt x="347" y="918"/>
                  </a:cubicBezTo>
                  <a:cubicBezTo>
                    <a:pt x="347" y="930"/>
                    <a:pt x="351" y="942"/>
                    <a:pt x="359" y="950"/>
                  </a:cubicBezTo>
                  <a:cubicBezTo>
                    <a:pt x="364" y="950"/>
                    <a:pt x="369" y="953"/>
                    <a:pt x="374" y="955"/>
                  </a:cubicBezTo>
                  <a:cubicBezTo>
                    <a:pt x="383" y="943"/>
                    <a:pt x="383" y="943"/>
                    <a:pt x="383" y="943"/>
                  </a:cubicBezTo>
                  <a:cubicBezTo>
                    <a:pt x="371" y="870"/>
                    <a:pt x="371" y="870"/>
                    <a:pt x="371" y="870"/>
                  </a:cubicBezTo>
                  <a:cubicBezTo>
                    <a:pt x="400" y="870"/>
                    <a:pt x="400" y="870"/>
                    <a:pt x="400" y="870"/>
                  </a:cubicBezTo>
                  <a:cubicBezTo>
                    <a:pt x="393" y="856"/>
                    <a:pt x="393" y="856"/>
                    <a:pt x="393" y="856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29" y="780"/>
                    <a:pt x="430" y="767"/>
                    <a:pt x="428" y="760"/>
                  </a:cubicBezTo>
                  <a:cubicBezTo>
                    <a:pt x="425" y="748"/>
                    <a:pt x="412" y="727"/>
                    <a:pt x="408" y="715"/>
                  </a:cubicBezTo>
                  <a:cubicBezTo>
                    <a:pt x="403" y="699"/>
                    <a:pt x="393" y="667"/>
                    <a:pt x="391" y="651"/>
                  </a:cubicBezTo>
                  <a:cubicBezTo>
                    <a:pt x="390" y="642"/>
                    <a:pt x="391" y="626"/>
                    <a:pt x="391" y="617"/>
                  </a:cubicBezTo>
                  <a:cubicBezTo>
                    <a:pt x="391" y="608"/>
                    <a:pt x="391" y="589"/>
                    <a:pt x="391" y="580"/>
                  </a:cubicBezTo>
                  <a:cubicBezTo>
                    <a:pt x="391" y="574"/>
                    <a:pt x="395" y="561"/>
                    <a:pt x="391" y="557"/>
                  </a:cubicBezTo>
                  <a:cubicBezTo>
                    <a:pt x="388" y="553"/>
                    <a:pt x="374" y="561"/>
                    <a:pt x="372" y="557"/>
                  </a:cubicBezTo>
                  <a:cubicBezTo>
                    <a:pt x="369" y="550"/>
                    <a:pt x="390" y="543"/>
                    <a:pt x="393" y="536"/>
                  </a:cubicBezTo>
                  <a:cubicBezTo>
                    <a:pt x="396" y="529"/>
                    <a:pt x="394" y="514"/>
                    <a:pt x="393" y="507"/>
                  </a:cubicBezTo>
                  <a:cubicBezTo>
                    <a:pt x="392" y="496"/>
                    <a:pt x="393" y="468"/>
                    <a:pt x="383" y="465"/>
                  </a:cubicBezTo>
                  <a:cubicBezTo>
                    <a:pt x="375" y="463"/>
                    <a:pt x="366" y="492"/>
                    <a:pt x="359" y="488"/>
                  </a:cubicBezTo>
                  <a:cubicBezTo>
                    <a:pt x="349" y="482"/>
                    <a:pt x="369" y="456"/>
                    <a:pt x="368" y="445"/>
                  </a:cubicBezTo>
                  <a:cubicBezTo>
                    <a:pt x="368" y="439"/>
                    <a:pt x="359" y="428"/>
                    <a:pt x="359" y="422"/>
                  </a:cubicBezTo>
                  <a:cubicBezTo>
                    <a:pt x="359" y="416"/>
                    <a:pt x="372" y="406"/>
                    <a:pt x="371" y="399"/>
                  </a:cubicBezTo>
                  <a:cubicBezTo>
                    <a:pt x="371" y="392"/>
                    <a:pt x="356" y="382"/>
                    <a:pt x="353" y="375"/>
                  </a:cubicBezTo>
                  <a:cubicBezTo>
                    <a:pt x="349" y="365"/>
                    <a:pt x="351" y="343"/>
                    <a:pt x="347" y="334"/>
                  </a:cubicBezTo>
                  <a:cubicBezTo>
                    <a:pt x="343" y="325"/>
                    <a:pt x="331" y="306"/>
                    <a:pt x="322" y="305"/>
                  </a:cubicBezTo>
                  <a:cubicBezTo>
                    <a:pt x="315" y="304"/>
                    <a:pt x="305" y="319"/>
                    <a:pt x="298" y="319"/>
                  </a:cubicBezTo>
                  <a:cubicBezTo>
                    <a:pt x="292" y="319"/>
                    <a:pt x="284" y="304"/>
                    <a:pt x="278" y="305"/>
                  </a:cubicBezTo>
                  <a:cubicBezTo>
                    <a:pt x="271" y="306"/>
                    <a:pt x="261" y="321"/>
                    <a:pt x="262" y="327"/>
                  </a:cubicBezTo>
                  <a:cubicBezTo>
                    <a:pt x="263" y="334"/>
                    <a:pt x="284" y="337"/>
                    <a:pt x="284" y="344"/>
                  </a:cubicBezTo>
                  <a:cubicBezTo>
                    <a:pt x="284" y="351"/>
                    <a:pt x="270" y="363"/>
                    <a:pt x="262" y="363"/>
                  </a:cubicBezTo>
                  <a:cubicBezTo>
                    <a:pt x="260" y="364"/>
                    <a:pt x="255" y="361"/>
                    <a:pt x="254" y="359"/>
                  </a:cubicBezTo>
                  <a:cubicBezTo>
                    <a:pt x="250" y="354"/>
                    <a:pt x="250" y="342"/>
                    <a:pt x="249" y="336"/>
                  </a:cubicBezTo>
                  <a:cubicBezTo>
                    <a:pt x="248" y="330"/>
                    <a:pt x="240" y="317"/>
                    <a:pt x="244" y="312"/>
                  </a:cubicBezTo>
                  <a:cubicBezTo>
                    <a:pt x="247" y="309"/>
                    <a:pt x="256" y="314"/>
                    <a:pt x="259" y="312"/>
                  </a:cubicBezTo>
                  <a:cubicBezTo>
                    <a:pt x="263" y="310"/>
                    <a:pt x="264" y="300"/>
                    <a:pt x="267" y="296"/>
                  </a:cubicBezTo>
                  <a:cubicBezTo>
                    <a:pt x="270" y="292"/>
                    <a:pt x="278" y="285"/>
                    <a:pt x="282" y="282"/>
                  </a:cubicBezTo>
                  <a:cubicBezTo>
                    <a:pt x="285" y="280"/>
                    <a:pt x="292" y="277"/>
                    <a:pt x="294" y="274"/>
                  </a:cubicBezTo>
                  <a:cubicBezTo>
                    <a:pt x="299" y="269"/>
                    <a:pt x="301" y="252"/>
                    <a:pt x="307" y="247"/>
                  </a:cubicBezTo>
                  <a:cubicBezTo>
                    <a:pt x="312" y="241"/>
                    <a:pt x="328" y="235"/>
                    <a:pt x="335" y="234"/>
                  </a:cubicBezTo>
                  <a:cubicBezTo>
                    <a:pt x="340" y="233"/>
                    <a:pt x="350" y="237"/>
                    <a:pt x="353" y="234"/>
                  </a:cubicBezTo>
                  <a:cubicBezTo>
                    <a:pt x="356" y="231"/>
                    <a:pt x="353" y="221"/>
                    <a:pt x="350" y="218"/>
                  </a:cubicBezTo>
                  <a:cubicBezTo>
                    <a:pt x="347" y="216"/>
                    <a:pt x="338" y="221"/>
                    <a:pt x="335" y="218"/>
                  </a:cubicBezTo>
                  <a:cubicBezTo>
                    <a:pt x="330" y="214"/>
                    <a:pt x="335" y="196"/>
                    <a:pt x="329" y="193"/>
                  </a:cubicBezTo>
                  <a:cubicBezTo>
                    <a:pt x="319" y="187"/>
                    <a:pt x="296" y="205"/>
                    <a:pt x="285" y="209"/>
                  </a:cubicBezTo>
                  <a:cubicBezTo>
                    <a:pt x="276" y="212"/>
                    <a:pt x="260" y="219"/>
                    <a:pt x="251" y="220"/>
                  </a:cubicBezTo>
                  <a:cubicBezTo>
                    <a:pt x="245" y="221"/>
                    <a:pt x="228" y="214"/>
                    <a:pt x="225" y="219"/>
                  </a:cubicBezTo>
                  <a:cubicBezTo>
                    <a:pt x="223" y="224"/>
                    <a:pt x="238" y="231"/>
                    <a:pt x="236" y="236"/>
                  </a:cubicBezTo>
                  <a:cubicBezTo>
                    <a:pt x="234" y="238"/>
                    <a:pt x="227" y="234"/>
                    <a:pt x="225" y="236"/>
                  </a:cubicBezTo>
                  <a:cubicBezTo>
                    <a:pt x="222" y="238"/>
                    <a:pt x="229" y="250"/>
                    <a:pt x="225" y="252"/>
                  </a:cubicBezTo>
                  <a:cubicBezTo>
                    <a:pt x="218" y="255"/>
                    <a:pt x="201" y="241"/>
                    <a:pt x="200" y="234"/>
                  </a:cubicBezTo>
                  <a:cubicBezTo>
                    <a:pt x="198" y="227"/>
                    <a:pt x="212" y="217"/>
                    <a:pt x="212" y="211"/>
                  </a:cubicBezTo>
                  <a:cubicBezTo>
                    <a:pt x="212" y="205"/>
                    <a:pt x="201" y="198"/>
                    <a:pt x="200" y="193"/>
                  </a:cubicBezTo>
                  <a:cubicBezTo>
                    <a:pt x="199" y="189"/>
                    <a:pt x="203" y="180"/>
                    <a:pt x="200" y="178"/>
                  </a:cubicBezTo>
                  <a:cubicBezTo>
                    <a:pt x="193" y="172"/>
                    <a:pt x="172" y="191"/>
                    <a:pt x="166" y="185"/>
                  </a:cubicBezTo>
                  <a:cubicBezTo>
                    <a:pt x="163" y="183"/>
                    <a:pt x="163" y="174"/>
                    <a:pt x="166" y="171"/>
                  </a:cubicBezTo>
                  <a:cubicBezTo>
                    <a:pt x="169" y="168"/>
                    <a:pt x="181" y="175"/>
                    <a:pt x="184" y="171"/>
                  </a:cubicBezTo>
                  <a:cubicBezTo>
                    <a:pt x="187" y="165"/>
                    <a:pt x="169" y="155"/>
                    <a:pt x="170" y="148"/>
                  </a:cubicBezTo>
                  <a:cubicBezTo>
                    <a:pt x="171" y="144"/>
                    <a:pt x="182" y="141"/>
                    <a:pt x="182" y="137"/>
                  </a:cubicBezTo>
                  <a:cubicBezTo>
                    <a:pt x="180" y="126"/>
                    <a:pt x="151" y="123"/>
                    <a:pt x="145" y="114"/>
                  </a:cubicBezTo>
                  <a:cubicBezTo>
                    <a:pt x="139" y="107"/>
                    <a:pt x="134" y="86"/>
                    <a:pt x="137" y="77"/>
                  </a:cubicBezTo>
                  <a:cubicBezTo>
                    <a:pt x="138" y="74"/>
                    <a:pt x="147" y="71"/>
                    <a:pt x="148" y="67"/>
                  </a:cubicBezTo>
                  <a:cubicBezTo>
                    <a:pt x="148" y="60"/>
                    <a:pt x="134" y="52"/>
                    <a:pt x="130" y="47"/>
                  </a:cubicBezTo>
                  <a:cubicBezTo>
                    <a:pt x="125" y="42"/>
                    <a:pt x="119" y="28"/>
                    <a:pt x="113" y="29"/>
                  </a:cubicBezTo>
                  <a:cubicBezTo>
                    <a:pt x="109" y="29"/>
                    <a:pt x="109" y="40"/>
                    <a:pt x="106" y="40"/>
                  </a:cubicBezTo>
                  <a:cubicBezTo>
                    <a:pt x="99" y="42"/>
                    <a:pt x="91" y="26"/>
                    <a:pt x="85" y="24"/>
                  </a:cubicBezTo>
                  <a:cubicBezTo>
                    <a:pt x="81" y="23"/>
                    <a:pt x="71" y="27"/>
                    <a:pt x="68" y="24"/>
                  </a:cubicBezTo>
                  <a:cubicBezTo>
                    <a:pt x="64" y="21"/>
                    <a:pt x="65" y="8"/>
                    <a:pt x="61" y="5"/>
                  </a:cubicBezTo>
                  <a:cubicBezTo>
                    <a:pt x="54" y="0"/>
                    <a:pt x="35" y="3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6" y="11"/>
                    <a:pt x="8" y="9"/>
                    <a:pt x="6" y="12"/>
                  </a:cubicBezTo>
                  <a:cubicBezTo>
                    <a:pt x="0" y="21"/>
                    <a:pt x="10" y="45"/>
                    <a:pt x="15" y="56"/>
                  </a:cubicBezTo>
                  <a:cubicBezTo>
                    <a:pt x="19" y="64"/>
                    <a:pt x="29" y="79"/>
                    <a:pt x="37" y="85"/>
                  </a:cubicBezTo>
                  <a:cubicBezTo>
                    <a:pt x="43" y="90"/>
                    <a:pt x="61" y="92"/>
                    <a:pt x="67" y="97"/>
                  </a:cubicBezTo>
                  <a:cubicBezTo>
                    <a:pt x="71" y="101"/>
                    <a:pt x="74" y="112"/>
                    <a:pt x="77" y="115"/>
                  </a:cubicBezTo>
                  <a:cubicBezTo>
                    <a:pt x="82" y="119"/>
                    <a:pt x="98" y="118"/>
                    <a:pt x="98" y="124"/>
                  </a:cubicBezTo>
                  <a:cubicBezTo>
                    <a:pt x="99" y="128"/>
                    <a:pt x="86" y="130"/>
                    <a:pt x="84" y="134"/>
                  </a:cubicBezTo>
                  <a:cubicBezTo>
                    <a:pt x="81" y="140"/>
                    <a:pt x="88" y="155"/>
                    <a:pt x="87" y="162"/>
                  </a:cubicBezTo>
                  <a:cubicBezTo>
                    <a:pt x="86" y="168"/>
                    <a:pt x="78" y="180"/>
                    <a:pt x="77" y="186"/>
                  </a:cubicBezTo>
                  <a:cubicBezTo>
                    <a:pt x="77" y="192"/>
                    <a:pt x="77" y="205"/>
                    <a:pt x="80" y="210"/>
                  </a:cubicBezTo>
                  <a:cubicBezTo>
                    <a:pt x="84" y="214"/>
                    <a:pt x="98" y="213"/>
                    <a:pt x="102" y="218"/>
                  </a:cubicBezTo>
                  <a:cubicBezTo>
                    <a:pt x="107" y="223"/>
                    <a:pt x="107" y="241"/>
                    <a:pt x="111" y="248"/>
                  </a:cubicBezTo>
                  <a:cubicBezTo>
                    <a:pt x="113" y="252"/>
                    <a:pt x="123" y="258"/>
                    <a:pt x="124" y="263"/>
                  </a:cubicBezTo>
                  <a:cubicBezTo>
                    <a:pt x="125" y="267"/>
                    <a:pt x="122" y="275"/>
                    <a:pt x="119" y="278"/>
                  </a:cubicBezTo>
                  <a:cubicBezTo>
                    <a:pt x="115" y="283"/>
                    <a:pt x="98" y="283"/>
                    <a:pt x="95" y="290"/>
                  </a:cubicBezTo>
                  <a:cubicBezTo>
                    <a:pt x="94" y="293"/>
                    <a:pt x="103" y="300"/>
                    <a:pt x="101" y="304"/>
                  </a:cubicBezTo>
                  <a:cubicBezTo>
                    <a:pt x="99" y="309"/>
                    <a:pt x="82" y="305"/>
                    <a:pt x="81" y="310"/>
                  </a:cubicBezTo>
                  <a:cubicBezTo>
                    <a:pt x="80" y="318"/>
                    <a:pt x="111" y="320"/>
                    <a:pt x="109" y="327"/>
                  </a:cubicBezTo>
                  <a:cubicBezTo>
                    <a:pt x="106" y="338"/>
                    <a:pt x="71" y="321"/>
                    <a:pt x="64" y="330"/>
                  </a:cubicBezTo>
                  <a:cubicBezTo>
                    <a:pt x="61" y="336"/>
                    <a:pt x="69" y="349"/>
                    <a:pt x="72" y="355"/>
                  </a:cubicBezTo>
                  <a:cubicBezTo>
                    <a:pt x="79" y="372"/>
                    <a:pt x="101" y="404"/>
                    <a:pt x="110" y="421"/>
                  </a:cubicBezTo>
                  <a:cubicBezTo>
                    <a:pt x="115" y="431"/>
                    <a:pt x="126" y="452"/>
                    <a:pt x="129" y="463"/>
                  </a:cubicBezTo>
                  <a:cubicBezTo>
                    <a:pt x="133" y="482"/>
                    <a:pt x="130" y="522"/>
                    <a:pt x="134" y="541"/>
                  </a:cubicBezTo>
                  <a:cubicBezTo>
                    <a:pt x="136" y="549"/>
                    <a:pt x="144" y="563"/>
                    <a:pt x="147" y="571"/>
                  </a:cubicBezTo>
                  <a:cubicBezTo>
                    <a:pt x="149" y="579"/>
                    <a:pt x="155" y="594"/>
                    <a:pt x="157" y="602"/>
                  </a:cubicBezTo>
                  <a:cubicBezTo>
                    <a:pt x="158" y="605"/>
                    <a:pt x="160" y="611"/>
                    <a:pt x="158" y="613"/>
                  </a:cubicBezTo>
                  <a:cubicBezTo>
                    <a:pt x="155" y="614"/>
                    <a:pt x="150" y="603"/>
                    <a:pt x="147" y="603"/>
                  </a:cubicBezTo>
                  <a:cubicBezTo>
                    <a:pt x="142" y="603"/>
                    <a:pt x="137" y="611"/>
                    <a:pt x="133" y="614"/>
                  </a:cubicBezTo>
                  <a:cubicBezTo>
                    <a:pt x="128" y="617"/>
                    <a:pt x="117" y="625"/>
                    <a:pt x="112" y="628"/>
                  </a:cubicBezTo>
                  <a:cubicBezTo>
                    <a:pt x="102" y="633"/>
                    <a:pt x="83" y="644"/>
                    <a:pt x="73" y="646"/>
                  </a:cubicBezTo>
                  <a:cubicBezTo>
                    <a:pt x="65" y="647"/>
                    <a:pt x="49" y="646"/>
                    <a:pt x="41" y="644"/>
                  </a:cubicBezTo>
                  <a:cubicBezTo>
                    <a:pt x="39" y="643"/>
                    <a:pt x="36" y="642"/>
                    <a:pt x="33" y="641"/>
                  </a:cubicBezTo>
                  <a:cubicBezTo>
                    <a:pt x="16" y="718"/>
                    <a:pt x="40" y="796"/>
                    <a:pt x="87" y="85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992504" y="2357719"/>
              <a:ext cx="434891" cy="597231"/>
            </a:xfrm>
            <a:custGeom>
              <a:avLst/>
              <a:gdLst>
                <a:gd name="T0" fmla="*/ 918 w 1058"/>
                <a:gd name="T1" fmla="*/ 1144 h 1453"/>
                <a:gd name="T2" fmla="*/ 1037 w 1058"/>
                <a:gd name="T3" fmla="*/ 1012 h 1453"/>
                <a:gd name="T4" fmla="*/ 1044 w 1058"/>
                <a:gd name="T5" fmla="*/ 905 h 1453"/>
                <a:gd name="T6" fmla="*/ 993 w 1058"/>
                <a:gd name="T7" fmla="*/ 855 h 1453"/>
                <a:gd name="T8" fmla="*/ 1005 w 1058"/>
                <a:gd name="T9" fmla="*/ 764 h 1453"/>
                <a:gd name="T10" fmla="*/ 947 w 1058"/>
                <a:gd name="T11" fmla="*/ 702 h 1453"/>
                <a:gd name="T12" fmla="*/ 912 w 1058"/>
                <a:gd name="T13" fmla="*/ 633 h 1453"/>
                <a:gd name="T14" fmla="*/ 935 w 1058"/>
                <a:gd name="T15" fmla="*/ 567 h 1453"/>
                <a:gd name="T16" fmla="*/ 892 w 1058"/>
                <a:gd name="T17" fmla="*/ 484 h 1453"/>
                <a:gd name="T18" fmla="*/ 862 w 1058"/>
                <a:gd name="T19" fmla="*/ 413 h 1453"/>
                <a:gd name="T20" fmla="*/ 846 w 1058"/>
                <a:gd name="T21" fmla="*/ 364 h 1453"/>
                <a:gd name="T22" fmla="*/ 614 w 1058"/>
                <a:gd name="T23" fmla="*/ 284 h 1453"/>
                <a:gd name="T24" fmla="*/ 493 w 1058"/>
                <a:gd name="T25" fmla="*/ 36 h 1453"/>
                <a:gd name="T26" fmla="*/ 478 w 1058"/>
                <a:gd name="T27" fmla="*/ 4 h 1453"/>
                <a:gd name="T28" fmla="*/ 441 w 1058"/>
                <a:gd name="T29" fmla="*/ 74 h 1453"/>
                <a:gd name="T30" fmla="*/ 319 w 1058"/>
                <a:gd name="T31" fmla="*/ 124 h 1453"/>
                <a:gd name="T32" fmla="*/ 310 w 1058"/>
                <a:gd name="T33" fmla="*/ 235 h 1453"/>
                <a:gd name="T34" fmla="*/ 256 w 1058"/>
                <a:gd name="T35" fmla="*/ 305 h 1453"/>
                <a:gd name="T36" fmla="*/ 217 w 1058"/>
                <a:gd name="T37" fmla="*/ 362 h 1453"/>
                <a:gd name="T38" fmla="*/ 128 w 1058"/>
                <a:gd name="T39" fmla="*/ 372 h 1453"/>
                <a:gd name="T40" fmla="*/ 138 w 1058"/>
                <a:gd name="T41" fmla="*/ 500 h 1453"/>
                <a:gd name="T42" fmla="*/ 195 w 1058"/>
                <a:gd name="T43" fmla="*/ 551 h 1453"/>
                <a:gd name="T44" fmla="*/ 240 w 1058"/>
                <a:gd name="T45" fmla="*/ 539 h 1453"/>
                <a:gd name="T46" fmla="*/ 206 w 1058"/>
                <a:gd name="T47" fmla="*/ 571 h 1453"/>
                <a:gd name="T48" fmla="*/ 112 w 1058"/>
                <a:gd name="T49" fmla="*/ 590 h 1453"/>
                <a:gd name="T50" fmla="*/ 115 w 1058"/>
                <a:gd name="T51" fmla="*/ 728 h 1453"/>
                <a:gd name="T52" fmla="*/ 135 w 1058"/>
                <a:gd name="T53" fmla="*/ 717 h 1453"/>
                <a:gd name="T54" fmla="*/ 171 w 1058"/>
                <a:gd name="T55" fmla="*/ 726 h 1453"/>
                <a:gd name="T56" fmla="*/ 116 w 1058"/>
                <a:gd name="T57" fmla="*/ 774 h 1453"/>
                <a:gd name="T58" fmla="*/ 159 w 1058"/>
                <a:gd name="T59" fmla="*/ 785 h 1453"/>
                <a:gd name="T60" fmla="*/ 153 w 1058"/>
                <a:gd name="T61" fmla="*/ 836 h 1453"/>
                <a:gd name="T62" fmla="*/ 97 w 1058"/>
                <a:gd name="T63" fmla="*/ 833 h 1453"/>
                <a:gd name="T64" fmla="*/ 63 w 1058"/>
                <a:gd name="T65" fmla="*/ 889 h 1453"/>
                <a:gd name="T66" fmla="*/ 31 w 1058"/>
                <a:gd name="T67" fmla="*/ 1063 h 1453"/>
                <a:gd name="T68" fmla="*/ 15 w 1058"/>
                <a:gd name="T69" fmla="*/ 1281 h 1453"/>
                <a:gd name="T70" fmla="*/ 28 w 1058"/>
                <a:gd name="T71" fmla="*/ 1374 h 1453"/>
                <a:gd name="T72" fmla="*/ 156 w 1058"/>
                <a:gd name="T73" fmla="*/ 1422 h 1453"/>
                <a:gd name="T74" fmla="*/ 210 w 1058"/>
                <a:gd name="T75" fmla="*/ 1395 h 1453"/>
                <a:gd name="T76" fmla="*/ 269 w 1058"/>
                <a:gd name="T77" fmla="*/ 1325 h 1453"/>
                <a:gd name="T78" fmla="*/ 360 w 1058"/>
                <a:gd name="T79" fmla="*/ 1273 h 1453"/>
                <a:gd name="T80" fmla="*/ 446 w 1058"/>
                <a:gd name="T81" fmla="*/ 1251 h 1453"/>
                <a:gd name="T82" fmla="*/ 502 w 1058"/>
                <a:gd name="T83" fmla="*/ 1252 h 1453"/>
                <a:gd name="T84" fmla="*/ 602 w 1058"/>
                <a:gd name="T85" fmla="*/ 1238 h 1453"/>
                <a:gd name="T86" fmla="*/ 667 w 1058"/>
                <a:gd name="T87" fmla="*/ 1257 h 1453"/>
                <a:gd name="T88" fmla="*/ 679 w 1058"/>
                <a:gd name="T89" fmla="*/ 1149 h 1453"/>
                <a:gd name="T90" fmla="*/ 759 w 1058"/>
                <a:gd name="T91" fmla="*/ 1174 h 1453"/>
                <a:gd name="T92" fmla="*/ 838 w 1058"/>
                <a:gd name="T93" fmla="*/ 11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8" h="1453">
                  <a:moveTo>
                    <a:pt x="838" y="1108"/>
                  </a:moveTo>
                  <a:cubicBezTo>
                    <a:pt x="842" y="1104"/>
                    <a:pt x="854" y="1108"/>
                    <a:pt x="854" y="1112"/>
                  </a:cubicBezTo>
                  <a:cubicBezTo>
                    <a:pt x="862" y="1144"/>
                    <a:pt x="894" y="1164"/>
                    <a:pt x="918" y="1144"/>
                  </a:cubicBezTo>
                  <a:cubicBezTo>
                    <a:pt x="942" y="1120"/>
                    <a:pt x="964" y="1092"/>
                    <a:pt x="977" y="1059"/>
                  </a:cubicBezTo>
                  <a:cubicBezTo>
                    <a:pt x="977" y="1046"/>
                    <a:pt x="977" y="1046"/>
                    <a:pt x="977" y="1046"/>
                  </a:cubicBezTo>
                  <a:cubicBezTo>
                    <a:pt x="1037" y="1012"/>
                    <a:pt x="1037" y="1012"/>
                    <a:pt x="1037" y="1012"/>
                  </a:cubicBezTo>
                  <a:cubicBezTo>
                    <a:pt x="1041" y="967"/>
                    <a:pt x="1041" y="967"/>
                    <a:pt x="1041" y="967"/>
                  </a:cubicBezTo>
                  <a:cubicBezTo>
                    <a:pt x="1058" y="943"/>
                    <a:pt x="1058" y="943"/>
                    <a:pt x="1058" y="943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975" y="884"/>
                    <a:pt x="975" y="884"/>
                    <a:pt x="975" y="884"/>
                  </a:cubicBezTo>
                  <a:cubicBezTo>
                    <a:pt x="993" y="855"/>
                    <a:pt x="993" y="855"/>
                    <a:pt x="993" y="855"/>
                  </a:cubicBezTo>
                  <a:cubicBezTo>
                    <a:pt x="964" y="855"/>
                    <a:pt x="964" y="855"/>
                    <a:pt x="964" y="855"/>
                  </a:cubicBezTo>
                  <a:cubicBezTo>
                    <a:pt x="979" y="800"/>
                    <a:pt x="979" y="800"/>
                    <a:pt x="979" y="800"/>
                  </a:cubicBezTo>
                  <a:cubicBezTo>
                    <a:pt x="1005" y="764"/>
                    <a:pt x="1005" y="764"/>
                    <a:pt x="1005" y="764"/>
                  </a:cubicBezTo>
                  <a:cubicBezTo>
                    <a:pt x="1020" y="764"/>
                    <a:pt x="1020" y="764"/>
                    <a:pt x="1020" y="764"/>
                  </a:cubicBezTo>
                  <a:cubicBezTo>
                    <a:pt x="985" y="738"/>
                    <a:pt x="985" y="738"/>
                    <a:pt x="985" y="738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62" y="655"/>
                    <a:pt x="962" y="655"/>
                    <a:pt x="962" y="655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2" y="592"/>
                    <a:pt x="912" y="592"/>
                    <a:pt x="912" y="592"/>
                  </a:cubicBezTo>
                  <a:cubicBezTo>
                    <a:pt x="946" y="585"/>
                    <a:pt x="946" y="585"/>
                    <a:pt x="946" y="585"/>
                  </a:cubicBezTo>
                  <a:cubicBezTo>
                    <a:pt x="935" y="567"/>
                    <a:pt x="935" y="567"/>
                    <a:pt x="935" y="567"/>
                  </a:cubicBezTo>
                  <a:cubicBezTo>
                    <a:pt x="912" y="520"/>
                    <a:pt x="912" y="520"/>
                    <a:pt x="912" y="520"/>
                  </a:cubicBezTo>
                  <a:cubicBezTo>
                    <a:pt x="912" y="500"/>
                    <a:pt x="912" y="500"/>
                    <a:pt x="912" y="500"/>
                  </a:cubicBezTo>
                  <a:cubicBezTo>
                    <a:pt x="892" y="484"/>
                    <a:pt x="892" y="484"/>
                    <a:pt x="892" y="484"/>
                  </a:cubicBezTo>
                  <a:cubicBezTo>
                    <a:pt x="914" y="454"/>
                    <a:pt x="914" y="454"/>
                    <a:pt x="914" y="454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862" y="413"/>
                    <a:pt x="862" y="413"/>
                    <a:pt x="862" y="413"/>
                  </a:cubicBezTo>
                  <a:cubicBezTo>
                    <a:pt x="849" y="384"/>
                    <a:pt x="849" y="384"/>
                    <a:pt x="849" y="384"/>
                  </a:cubicBezTo>
                  <a:cubicBezTo>
                    <a:pt x="861" y="369"/>
                    <a:pt x="861" y="369"/>
                    <a:pt x="861" y="369"/>
                  </a:cubicBezTo>
                  <a:cubicBezTo>
                    <a:pt x="856" y="367"/>
                    <a:pt x="851" y="364"/>
                    <a:pt x="846" y="364"/>
                  </a:cubicBezTo>
                  <a:cubicBezTo>
                    <a:pt x="838" y="356"/>
                    <a:pt x="834" y="344"/>
                    <a:pt x="834" y="332"/>
                  </a:cubicBezTo>
                  <a:cubicBezTo>
                    <a:pt x="778" y="332"/>
                    <a:pt x="742" y="280"/>
                    <a:pt x="694" y="264"/>
                  </a:cubicBezTo>
                  <a:cubicBezTo>
                    <a:pt x="666" y="252"/>
                    <a:pt x="642" y="276"/>
                    <a:pt x="614" y="284"/>
                  </a:cubicBezTo>
                  <a:cubicBezTo>
                    <a:pt x="598" y="288"/>
                    <a:pt x="578" y="284"/>
                    <a:pt x="574" y="272"/>
                  </a:cubicBezTo>
                  <a:cubicBezTo>
                    <a:pt x="527" y="210"/>
                    <a:pt x="503" y="132"/>
                    <a:pt x="520" y="55"/>
                  </a:cubicBezTo>
                  <a:cubicBezTo>
                    <a:pt x="511" y="50"/>
                    <a:pt x="498" y="42"/>
                    <a:pt x="493" y="36"/>
                  </a:cubicBezTo>
                  <a:cubicBezTo>
                    <a:pt x="490" y="32"/>
                    <a:pt x="490" y="21"/>
                    <a:pt x="488" y="16"/>
                  </a:cubicBezTo>
                  <a:cubicBezTo>
                    <a:pt x="486" y="12"/>
                    <a:pt x="482" y="6"/>
                    <a:pt x="478" y="0"/>
                  </a:cubicBezTo>
                  <a:cubicBezTo>
                    <a:pt x="478" y="4"/>
                    <a:pt x="478" y="4"/>
                    <a:pt x="478" y="4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64" y="262"/>
                    <a:pt x="246" y="273"/>
                    <a:pt x="243" y="277"/>
                  </a:cubicBezTo>
                  <a:cubicBezTo>
                    <a:pt x="245" y="282"/>
                    <a:pt x="253" y="298"/>
                    <a:pt x="256" y="305"/>
                  </a:cubicBezTo>
                  <a:cubicBezTo>
                    <a:pt x="257" y="307"/>
                    <a:pt x="257" y="307"/>
                    <a:pt x="257" y="307"/>
                  </a:cubicBezTo>
                  <a:cubicBezTo>
                    <a:pt x="231" y="330"/>
                    <a:pt x="231" y="330"/>
                    <a:pt x="231" y="330"/>
                  </a:cubicBezTo>
                  <a:cubicBezTo>
                    <a:pt x="217" y="362"/>
                    <a:pt x="217" y="362"/>
                    <a:pt x="217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179" y="349"/>
                    <a:pt x="179" y="349"/>
                    <a:pt x="179" y="349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07" y="389"/>
                    <a:pt x="107" y="389"/>
                    <a:pt x="107" y="389"/>
                  </a:cubicBezTo>
                  <a:cubicBezTo>
                    <a:pt x="112" y="419"/>
                    <a:pt x="130" y="473"/>
                    <a:pt x="138" y="500"/>
                  </a:cubicBezTo>
                  <a:cubicBezTo>
                    <a:pt x="142" y="516"/>
                    <a:pt x="140" y="557"/>
                    <a:pt x="155" y="561"/>
                  </a:cubicBezTo>
                  <a:cubicBezTo>
                    <a:pt x="161" y="563"/>
                    <a:pt x="168" y="544"/>
                    <a:pt x="174" y="543"/>
                  </a:cubicBezTo>
                  <a:cubicBezTo>
                    <a:pt x="179" y="542"/>
                    <a:pt x="190" y="553"/>
                    <a:pt x="195" y="551"/>
                  </a:cubicBezTo>
                  <a:cubicBezTo>
                    <a:pt x="198" y="549"/>
                    <a:pt x="196" y="538"/>
                    <a:pt x="198" y="535"/>
                  </a:cubicBezTo>
                  <a:cubicBezTo>
                    <a:pt x="201" y="528"/>
                    <a:pt x="212" y="516"/>
                    <a:pt x="220" y="517"/>
                  </a:cubicBezTo>
                  <a:cubicBezTo>
                    <a:pt x="227" y="517"/>
                    <a:pt x="243" y="532"/>
                    <a:pt x="240" y="539"/>
                  </a:cubicBezTo>
                  <a:cubicBezTo>
                    <a:pt x="237" y="548"/>
                    <a:pt x="204" y="536"/>
                    <a:pt x="203" y="545"/>
                  </a:cubicBezTo>
                  <a:cubicBezTo>
                    <a:pt x="202" y="558"/>
                    <a:pt x="254" y="548"/>
                    <a:pt x="254" y="561"/>
                  </a:cubicBezTo>
                  <a:cubicBezTo>
                    <a:pt x="253" y="573"/>
                    <a:pt x="218" y="571"/>
                    <a:pt x="206" y="571"/>
                  </a:cubicBezTo>
                  <a:cubicBezTo>
                    <a:pt x="200" y="570"/>
                    <a:pt x="190" y="563"/>
                    <a:pt x="184" y="563"/>
                  </a:cubicBezTo>
                  <a:cubicBezTo>
                    <a:pt x="174" y="563"/>
                    <a:pt x="156" y="575"/>
                    <a:pt x="147" y="578"/>
                  </a:cubicBezTo>
                  <a:cubicBezTo>
                    <a:pt x="138" y="581"/>
                    <a:pt x="118" y="584"/>
                    <a:pt x="112" y="590"/>
                  </a:cubicBezTo>
                  <a:cubicBezTo>
                    <a:pt x="105" y="598"/>
                    <a:pt x="102" y="620"/>
                    <a:pt x="102" y="630"/>
                  </a:cubicBezTo>
                  <a:cubicBezTo>
                    <a:pt x="102" y="645"/>
                    <a:pt x="111" y="673"/>
                    <a:pt x="112" y="687"/>
                  </a:cubicBezTo>
                  <a:cubicBezTo>
                    <a:pt x="114" y="697"/>
                    <a:pt x="111" y="719"/>
                    <a:pt x="115" y="728"/>
                  </a:cubicBezTo>
                  <a:cubicBezTo>
                    <a:pt x="118" y="734"/>
                    <a:pt x="129" y="745"/>
                    <a:pt x="135" y="744"/>
                  </a:cubicBezTo>
                  <a:cubicBezTo>
                    <a:pt x="140" y="743"/>
                    <a:pt x="147" y="733"/>
                    <a:pt x="147" y="728"/>
                  </a:cubicBezTo>
                  <a:cubicBezTo>
                    <a:pt x="146" y="724"/>
                    <a:pt x="135" y="721"/>
                    <a:pt x="135" y="717"/>
                  </a:cubicBezTo>
                  <a:cubicBezTo>
                    <a:pt x="135" y="709"/>
                    <a:pt x="150" y="696"/>
                    <a:pt x="158" y="695"/>
                  </a:cubicBezTo>
                  <a:cubicBezTo>
                    <a:pt x="165" y="694"/>
                    <a:pt x="182" y="702"/>
                    <a:pt x="184" y="709"/>
                  </a:cubicBezTo>
                  <a:cubicBezTo>
                    <a:pt x="185" y="714"/>
                    <a:pt x="174" y="721"/>
                    <a:pt x="171" y="726"/>
                  </a:cubicBezTo>
                  <a:cubicBezTo>
                    <a:pt x="168" y="733"/>
                    <a:pt x="169" y="753"/>
                    <a:pt x="162" y="757"/>
                  </a:cubicBezTo>
                  <a:cubicBezTo>
                    <a:pt x="158" y="760"/>
                    <a:pt x="149" y="754"/>
                    <a:pt x="145" y="754"/>
                  </a:cubicBezTo>
                  <a:cubicBezTo>
                    <a:pt x="136" y="756"/>
                    <a:pt x="120" y="767"/>
                    <a:pt x="116" y="774"/>
                  </a:cubicBezTo>
                  <a:cubicBezTo>
                    <a:pt x="113" y="781"/>
                    <a:pt x="111" y="801"/>
                    <a:pt x="116" y="807"/>
                  </a:cubicBezTo>
                  <a:cubicBezTo>
                    <a:pt x="120" y="811"/>
                    <a:pt x="135" y="811"/>
                    <a:pt x="141" y="808"/>
                  </a:cubicBezTo>
                  <a:cubicBezTo>
                    <a:pt x="148" y="805"/>
                    <a:pt x="152" y="788"/>
                    <a:pt x="159" y="785"/>
                  </a:cubicBezTo>
                  <a:cubicBezTo>
                    <a:pt x="166" y="781"/>
                    <a:pt x="189" y="786"/>
                    <a:pt x="191" y="789"/>
                  </a:cubicBezTo>
                  <a:cubicBezTo>
                    <a:pt x="193" y="791"/>
                    <a:pt x="203" y="814"/>
                    <a:pt x="201" y="816"/>
                  </a:cubicBezTo>
                  <a:cubicBezTo>
                    <a:pt x="198" y="818"/>
                    <a:pt x="157" y="824"/>
                    <a:pt x="153" y="836"/>
                  </a:cubicBezTo>
                  <a:cubicBezTo>
                    <a:pt x="151" y="842"/>
                    <a:pt x="169" y="852"/>
                    <a:pt x="166" y="859"/>
                  </a:cubicBezTo>
                  <a:cubicBezTo>
                    <a:pt x="163" y="869"/>
                    <a:pt x="134" y="876"/>
                    <a:pt x="124" y="873"/>
                  </a:cubicBezTo>
                  <a:cubicBezTo>
                    <a:pt x="113" y="869"/>
                    <a:pt x="109" y="834"/>
                    <a:pt x="97" y="833"/>
                  </a:cubicBezTo>
                  <a:cubicBezTo>
                    <a:pt x="92" y="833"/>
                    <a:pt x="88" y="846"/>
                    <a:pt x="83" y="847"/>
                  </a:cubicBezTo>
                  <a:cubicBezTo>
                    <a:pt x="75" y="850"/>
                    <a:pt x="56" y="836"/>
                    <a:pt x="51" y="843"/>
                  </a:cubicBezTo>
                  <a:cubicBezTo>
                    <a:pt x="43" y="851"/>
                    <a:pt x="61" y="877"/>
                    <a:pt x="63" y="889"/>
                  </a:cubicBezTo>
                  <a:cubicBezTo>
                    <a:pt x="66" y="904"/>
                    <a:pt x="69" y="934"/>
                    <a:pt x="69" y="950"/>
                  </a:cubicBezTo>
                  <a:cubicBezTo>
                    <a:pt x="69" y="965"/>
                    <a:pt x="71" y="997"/>
                    <a:pt x="66" y="1011"/>
                  </a:cubicBezTo>
                  <a:cubicBezTo>
                    <a:pt x="61" y="1026"/>
                    <a:pt x="39" y="1050"/>
                    <a:pt x="31" y="1063"/>
                  </a:cubicBezTo>
                  <a:cubicBezTo>
                    <a:pt x="28" y="1068"/>
                    <a:pt x="23" y="1077"/>
                    <a:pt x="21" y="1082"/>
                  </a:cubicBezTo>
                  <a:cubicBezTo>
                    <a:pt x="13" y="1111"/>
                    <a:pt x="9" y="1171"/>
                    <a:pt x="8" y="1201"/>
                  </a:cubicBezTo>
                  <a:cubicBezTo>
                    <a:pt x="8" y="1221"/>
                    <a:pt x="16" y="1261"/>
                    <a:pt x="15" y="1281"/>
                  </a:cubicBezTo>
                  <a:cubicBezTo>
                    <a:pt x="14" y="1302"/>
                    <a:pt x="7" y="1337"/>
                    <a:pt x="0" y="1366"/>
                  </a:cubicBezTo>
                  <a:cubicBezTo>
                    <a:pt x="2" y="1363"/>
                    <a:pt x="2" y="1363"/>
                    <a:pt x="2" y="1363"/>
                  </a:cubicBezTo>
                  <a:cubicBezTo>
                    <a:pt x="28" y="1374"/>
                    <a:pt x="28" y="1374"/>
                    <a:pt x="28" y="1374"/>
                  </a:cubicBezTo>
                  <a:cubicBezTo>
                    <a:pt x="69" y="1384"/>
                    <a:pt x="69" y="1384"/>
                    <a:pt x="69" y="1384"/>
                  </a:cubicBezTo>
                  <a:cubicBezTo>
                    <a:pt x="142" y="1384"/>
                    <a:pt x="142" y="1384"/>
                    <a:pt x="142" y="1384"/>
                  </a:cubicBezTo>
                  <a:cubicBezTo>
                    <a:pt x="156" y="1422"/>
                    <a:pt x="156" y="1422"/>
                    <a:pt x="156" y="1422"/>
                  </a:cubicBezTo>
                  <a:cubicBezTo>
                    <a:pt x="172" y="1453"/>
                    <a:pt x="172" y="1453"/>
                    <a:pt x="172" y="1453"/>
                  </a:cubicBezTo>
                  <a:cubicBezTo>
                    <a:pt x="195" y="1434"/>
                    <a:pt x="195" y="1434"/>
                    <a:pt x="195" y="1434"/>
                  </a:cubicBezTo>
                  <a:cubicBezTo>
                    <a:pt x="210" y="1395"/>
                    <a:pt x="210" y="1395"/>
                    <a:pt x="210" y="1395"/>
                  </a:cubicBezTo>
                  <a:cubicBezTo>
                    <a:pt x="239" y="1365"/>
                    <a:pt x="239" y="1365"/>
                    <a:pt x="239" y="1365"/>
                  </a:cubicBezTo>
                  <a:cubicBezTo>
                    <a:pt x="239" y="1325"/>
                    <a:pt x="239" y="1325"/>
                    <a:pt x="239" y="1325"/>
                  </a:cubicBezTo>
                  <a:cubicBezTo>
                    <a:pt x="269" y="1325"/>
                    <a:pt x="269" y="1325"/>
                    <a:pt x="269" y="1325"/>
                  </a:cubicBezTo>
                  <a:cubicBezTo>
                    <a:pt x="326" y="1288"/>
                    <a:pt x="326" y="1288"/>
                    <a:pt x="326" y="1288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60" y="1273"/>
                    <a:pt x="360" y="1273"/>
                    <a:pt x="360" y="1273"/>
                  </a:cubicBezTo>
                  <a:cubicBezTo>
                    <a:pt x="381" y="1294"/>
                    <a:pt x="381" y="1294"/>
                    <a:pt x="381" y="1294"/>
                  </a:cubicBezTo>
                  <a:cubicBezTo>
                    <a:pt x="412" y="1285"/>
                    <a:pt x="412" y="1285"/>
                    <a:pt x="412" y="1285"/>
                  </a:cubicBezTo>
                  <a:cubicBezTo>
                    <a:pt x="446" y="1251"/>
                    <a:pt x="446" y="1251"/>
                    <a:pt x="446" y="1251"/>
                  </a:cubicBezTo>
                  <a:cubicBezTo>
                    <a:pt x="461" y="1266"/>
                    <a:pt x="461" y="1266"/>
                    <a:pt x="461" y="1266"/>
                  </a:cubicBezTo>
                  <a:cubicBezTo>
                    <a:pt x="486" y="1231"/>
                    <a:pt x="486" y="1231"/>
                    <a:pt x="486" y="1231"/>
                  </a:cubicBezTo>
                  <a:cubicBezTo>
                    <a:pt x="502" y="1252"/>
                    <a:pt x="502" y="1252"/>
                    <a:pt x="502" y="1252"/>
                  </a:cubicBezTo>
                  <a:cubicBezTo>
                    <a:pt x="554" y="1235"/>
                    <a:pt x="554" y="1235"/>
                    <a:pt x="554" y="1235"/>
                  </a:cubicBezTo>
                  <a:cubicBezTo>
                    <a:pt x="554" y="1219"/>
                    <a:pt x="554" y="1219"/>
                    <a:pt x="554" y="1219"/>
                  </a:cubicBezTo>
                  <a:cubicBezTo>
                    <a:pt x="602" y="1238"/>
                    <a:pt x="602" y="1238"/>
                    <a:pt x="602" y="1238"/>
                  </a:cubicBezTo>
                  <a:cubicBezTo>
                    <a:pt x="637" y="1240"/>
                    <a:pt x="637" y="1240"/>
                    <a:pt x="637" y="1240"/>
                  </a:cubicBezTo>
                  <a:cubicBezTo>
                    <a:pt x="637" y="1260"/>
                    <a:pt x="637" y="1260"/>
                    <a:pt x="637" y="1260"/>
                  </a:cubicBezTo>
                  <a:cubicBezTo>
                    <a:pt x="667" y="1257"/>
                    <a:pt x="667" y="1257"/>
                    <a:pt x="667" y="1257"/>
                  </a:cubicBezTo>
                  <a:cubicBezTo>
                    <a:pt x="675" y="1242"/>
                    <a:pt x="675" y="1242"/>
                    <a:pt x="675" y="1242"/>
                  </a:cubicBezTo>
                  <a:cubicBezTo>
                    <a:pt x="654" y="1210"/>
                    <a:pt x="654" y="1210"/>
                    <a:pt x="654" y="1210"/>
                  </a:cubicBezTo>
                  <a:cubicBezTo>
                    <a:pt x="679" y="1149"/>
                    <a:pt x="679" y="1149"/>
                    <a:pt x="679" y="1149"/>
                  </a:cubicBezTo>
                  <a:cubicBezTo>
                    <a:pt x="709" y="1204"/>
                    <a:pt x="709" y="1204"/>
                    <a:pt x="709" y="1204"/>
                  </a:cubicBezTo>
                  <a:cubicBezTo>
                    <a:pt x="709" y="1209"/>
                    <a:pt x="709" y="1209"/>
                    <a:pt x="709" y="1209"/>
                  </a:cubicBezTo>
                  <a:cubicBezTo>
                    <a:pt x="759" y="1174"/>
                    <a:pt x="759" y="1174"/>
                    <a:pt x="759" y="1174"/>
                  </a:cubicBezTo>
                  <a:cubicBezTo>
                    <a:pt x="797" y="1198"/>
                    <a:pt x="797" y="1198"/>
                    <a:pt x="797" y="1198"/>
                  </a:cubicBezTo>
                  <a:cubicBezTo>
                    <a:pt x="797" y="1206"/>
                    <a:pt x="797" y="1206"/>
                    <a:pt x="797" y="1206"/>
                  </a:cubicBezTo>
                  <a:cubicBezTo>
                    <a:pt x="828" y="1196"/>
                    <a:pt x="820" y="1137"/>
                    <a:pt x="838" y="1108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>
                <a:solidFill>
                  <a:srgbClr val="FFE101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0254631" y="2792611"/>
              <a:ext cx="315743" cy="339573"/>
            </a:xfrm>
            <a:custGeom>
              <a:avLst/>
              <a:gdLst>
                <a:gd name="T0" fmla="*/ 714 w 770"/>
                <a:gd name="T1" fmla="*/ 400 h 825"/>
                <a:gd name="T2" fmla="*/ 716 w 770"/>
                <a:gd name="T3" fmla="*/ 324 h 825"/>
                <a:gd name="T4" fmla="*/ 741 w 770"/>
                <a:gd name="T5" fmla="*/ 263 h 825"/>
                <a:gd name="T6" fmla="*/ 762 w 770"/>
                <a:gd name="T7" fmla="*/ 205 h 825"/>
                <a:gd name="T8" fmla="*/ 706 w 770"/>
                <a:gd name="T9" fmla="*/ 201 h 825"/>
                <a:gd name="T10" fmla="*/ 706 w 770"/>
                <a:gd name="T11" fmla="*/ 201 h 825"/>
                <a:gd name="T12" fmla="*/ 680 w 770"/>
                <a:gd name="T13" fmla="*/ 152 h 825"/>
                <a:gd name="T14" fmla="*/ 659 w 770"/>
                <a:gd name="T15" fmla="*/ 143 h 825"/>
                <a:gd name="T16" fmla="*/ 571 w 770"/>
                <a:gd name="T17" fmla="*/ 184 h 825"/>
                <a:gd name="T18" fmla="*/ 540 w 770"/>
                <a:gd name="T19" fmla="*/ 122 h 825"/>
                <a:gd name="T20" fmla="*/ 479 w 770"/>
                <a:gd name="T21" fmla="*/ 136 h 825"/>
                <a:gd name="T22" fmla="*/ 413 w 770"/>
                <a:gd name="T23" fmla="*/ 52 h 825"/>
                <a:gd name="T24" fmla="*/ 341 w 770"/>
                <a:gd name="T25" fmla="*/ 15 h 825"/>
                <a:gd name="T26" fmla="*/ 282 w 770"/>
                <a:gd name="T27" fmla="*/ 85 h 825"/>
                <a:gd name="T28" fmla="*/ 202 w 770"/>
                <a:gd name="T29" fmla="*/ 49 h 825"/>
                <a:gd name="T30" fmla="*/ 161 w 770"/>
                <a:gd name="T31" fmla="*/ 180 h 825"/>
                <a:gd name="T32" fmla="*/ 81 w 770"/>
                <a:gd name="T33" fmla="*/ 192 h 825"/>
                <a:gd name="T34" fmla="*/ 120 w 770"/>
                <a:gd name="T35" fmla="*/ 239 h 825"/>
                <a:gd name="T36" fmla="*/ 95 w 770"/>
                <a:gd name="T37" fmla="*/ 309 h 825"/>
                <a:gd name="T38" fmla="*/ 36 w 770"/>
                <a:gd name="T39" fmla="*/ 351 h 825"/>
                <a:gd name="T40" fmla="*/ 45 w 770"/>
                <a:gd name="T41" fmla="*/ 362 h 825"/>
                <a:gd name="T42" fmla="*/ 0 w 770"/>
                <a:gd name="T43" fmla="*/ 412 h 825"/>
                <a:gd name="T44" fmla="*/ 71 w 770"/>
                <a:gd name="T45" fmla="*/ 452 h 825"/>
                <a:gd name="T46" fmla="*/ 28 w 770"/>
                <a:gd name="T47" fmla="*/ 488 h 825"/>
                <a:gd name="T48" fmla="*/ 18 w 770"/>
                <a:gd name="T49" fmla="*/ 532 h 825"/>
                <a:gd name="T50" fmla="*/ 81 w 770"/>
                <a:gd name="T51" fmla="*/ 551 h 825"/>
                <a:gd name="T52" fmla="*/ 103 w 770"/>
                <a:gd name="T53" fmla="*/ 595 h 825"/>
                <a:gd name="T54" fmla="*/ 143 w 770"/>
                <a:gd name="T55" fmla="*/ 648 h 825"/>
                <a:gd name="T56" fmla="*/ 183 w 770"/>
                <a:gd name="T57" fmla="*/ 694 h 825"/>
                <a:gd name="T58" fmla="*/ 141 w 770"/>
                <a:gd name="T59" fmla="*/ 760 h 825"/>
                <a:gd name="T60" fmla="*/ 131 w 770"/>
                <a:gd name="T61" fmla="*/ 786 h 825"/>
                <a:gd name="T62" fmla="*/ 188 w 770"/>
                <a:gd name="T63" fmla="*/ 817 h 825"/>
                <a:gd name="T64" fmla="*/ 268 w 770"/>
                <a:gd name="T65" fmla="*/ 800 h 825"/>
                <a:gd name="T66" fmla="*/ 341 w 770"/>
                <a:gd name="T67" fmla="*/ 800 h 825"/>
                <a:gd name="T68" fmla="*/ 352 w 770"/>
                <a:gd name="T69" fmla="*/ 737 h 825"/>
                <a:gd name="T70" fmla="*/ 315 w 770"/>
                <a:gd name="T71" fmla="*/ 704 h 825"/>
                <a:gd name="T72" fmla="*/ 320 w 770"/>
                <a:gd name="T73" fmla="*/ 650 h 825"/>
                <a:gd name="T74" fmla="*/ 331 w 770"/>
                <a:gd name="T75" fmla="*/ 590 h 825"/>
                <a:gd name="T76" fmla="*/ 400 w 770"/>
                <a:gd name="T77" fmla="*/ 640 h 825"/>
                <a:gd name="T78" fmla="*/ 439 w 770"/>
                <a:gd name="T79" fmla="*/ 670 h 825"/>
                <a:gd name="T80" fmla="*/ 471 w 770"/>
                <a:gd name="T81" fmla="*/ 652 h 825"/>
                <a:gd name="T82" fmla="*/ 535 w 770"/>
                <a:gd name="T83" fmla="*/ 696 h 825"/>
                <a:gd name="T84" fmla="*/ 605 w 770"/>
                <a:gd name="T85" fmla="*/ 662 h 825"/>
                <a:gd name="T86" fmla="*/ 604 w 770"/>
                <a:gd name="T87" fmla="*/ 618 h 825"/>
                <a:gd name="T88" fmla="*/ 668 w 770"/>
                <a:gd name="T89" fmla="*/ 565 h 825"/>
                <a:gd name="T90" fmla="*/ 719 w 770"/>
                <a:gd name="T91" fmla="*/ 510 h 825"/>
                <a:gd name="T92" fmla="*/ 769 w 770"/>
                <a:gd name="T93" fmla="*/ 454 h 825"/>
                <a:gd name="T94" fmla="*/ 752 w 770"/>
                <a:gd name="T95" fmla="*/ 4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825">
                  <a:moveTo>
                    <a:pt x="752" y="422"/>
                  </a:moveTo>
                  <a:cubicBezTo>
                    <a:pt x="714" y="400"/>
                    <a:pt x="714" y="400"/>
                    <a:pt x="714" y="400"/>
                  </a:cubicBezTo>
                  <a:cubicBezTo>
                    <a:pt x="742" y="359"/>
                    <a:pt x="742" y="359"/>
                    <a:pt x="742" y="359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04" y="263"/>
                    <a:pt x="704" y="263"/>
                    <a:pt x="704" y="263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70" y="250"/>
                    <a:pt x="770" y="250"/>
                    <a:pt x="770" y="250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680" y="189"/>
                    <a:pt x="680" y="189"/>
                    <a:pt x="680" y="189"/>
                  </a:cubicBezTo>
                  <a:cubicBezTo>
                    <a:pt x="680" y="152"/>
                    <a:pt x="680" y="152"/>
                    <a:pt x="680" y="152"/>
                  </a:cubicBezTo>
                  <a:cubicBezTo>
                    <a:pt x="659" y="129"/>
                    <a:pt x="659" y="129"/>
                    <a:pt x="659" y="129"/>
                  </a:cubicBezTo>
                  <a:cubicBezTo>
                    <a:pt x="659" y="143"/>
                    <a:pt x="659" y="143"/>
                    <a:pt x="659" y="143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8" y="33"/>
                    <a:pt x="306" y="61"/>
                    <a:pt x="282" y="85"/>
                  </a:cubicBezTo>
                  <a:cubicBezTo>
                    <a:pt x="258" y="105"/>
                    <a:pt x="226" y="85"/>
                    <a:pt x="218" y="53"/>
                  </a:cubicBezTo>
                  <a:cubicBezTo>
                    <a:pt x="218" y="49"/>
                    <a:pt x="206" y="45"/>
                    <a:pt x="202" y="49"/>
                  </a:cubicBezTo>
                  <a:cubicBezTo>
                    <a:pt x="184" y="78"/>
                    <a:pt x="192" y="137"/>
                    <a:pt x="161" y="147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5" y="309"/>
                    <a:pt x="95" y="309"/>
                    <a:pt x="95" y="309"/>
                  </a:cubicBezTo>
                  <a:cubicBezTo>
                    <a:pt x="64" y="334"/>
                    <a:pt x="64" y="334"/>
                    <a:pt x="64" y="334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06" y="412"/>
                    <a:pt x="106" y="412"/>
                    <a:pt x="106" y="412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18" y="532"/>
                    <a:pt x="18" y="532"/>
                    <a:pt x="18" y="532"/>
                  </a:cubicBezTo>
                  <a:cubicBezTo>
                    <a:pt x="77" y="519"/>
                    <a:pt x="77" y="519"/>
                    <a:pt x="77" y="519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103" y="595"/>
                    <a:pt x="103" y="595"/>
                    <a:pt x="103" y="595"/>
                  </a:cubicBezTo>
                  <a:cubicBezTo>
                    <a:pt x="114" y="633"/>
                    <a:pt x="114" y="633"/>
                    <a:pt x="114" y="633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83" y="694"/>
                    <a:pt x="183" y="694"/>
                    <a:pt x="183" y="694"/>
                  </a:cubicBezTo>
                  <a:cubicBezTo>
                    <a:pt x="153" y="725"/>
                    <a:pt x="153" y="725"/>
                    <a:pt x="153" y="725"/>
                  </a:cubicBezTo>
                  <a:cubicBezTo>
                    <a:pt x="141" y="760"/>
                    <a:pt x="141" y="760"/>
                    <a:pt x="141" y="760"/>
                  </a:cubicBezTo>
                  <a:cubicBezTo>
                    <a:pt x="116" y="760"/>
                    <a:pt x="116" y="760"/>
                    <a:pt x="116" y="760"/>
                  </a:cubicBezTo>
                  <a:cubicBezTo>
                    <a:pt x="131" y="786"/>
                    <a:pt x="131" y="786"/>
                    <a:pt x="131" y="786"/>
                  </a:cubicBezTo>
                  <a:cubicBezTo>
                    <a:pt x="176" y="810"/>
                    <a:pt x="176" y="810"/>
                    <a:pt x="176" y="810"/>
                  </a:cubicBezTo>
                  <a:cubicBezTo>
                    <a:pt x="188" y="817"/>
                    <a:pt x="188" y="817"/>
                    <a:pt x="188" y="817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68" y="800"/>
                    <a:pt x="268" y="800"/>
                    <a:pt x="268" y="800"/>
                  </a:cubicBezTo>
                  <a:cubicBezTo>
                    <a:pt x="315" y="816"/>
                    <a:pt x="315" y="816"/>
                    <a:pt x="315" y="816"/>
                  </a:cubicBezTo>
                  <a:cubicBezTo>
                    <a:pt x="341" y="800"/>
                    <a:pt x="341" y="800"/>
                    <a:pt x="341" y="800"/>
                  </a:cubicBezTo>
                  <a:cubicBezTo>
                    <a:pt x="352" y="771"/>
                    <a:pt x="352" y="771"/>
                    <a:pt x="352" y="771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63" y="719"/>
                    <a:pt x="363" y="719"/>
                    <a:pt x="363" y="719"/>
                  </a:cubicBezTo>
                  <a:cubicBezTo>
                    <a:pt x="315" y="704"/>
                    <a:pt x="315" y="704"/>
                    <a:pt x="315" y="704"/>
                  </a:cubicBezTo>
                  <a:cubicBezTo>
                    <a:pt x="276" y="699"/>
                    <a:pt x="276" y="699"/>
                    <a:pt x="276" y="699"/>
                  </a:cubicBezTo>
                  <a:cubicBezTo>
                    <a:pt x="320" y="650"/>
                    <a:pt x="320" y="650"/>
                    <a:pt x="320" y="650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85" y="586"/>
                    <a:pt x="385" y="586"/>
                    <a:pt x="385" y="586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439" y="633"/>
                    <a:pt x="439" y="633"/>
                    <a:pt x="439" y="633"/>
                  </a:cubicBezTo>
                  <a:cubicBezTo>
                    <a:pt x="439" y="670"/>
                    <a:pt x="439" y="670"/>
                    <a:pt x="439" y="670"/>
                  </a:cubicBezTo>
                  <a:cubicBezTo>
                    <a:pt x="442" y="675"/>
                    <a:pt x="442" y="675"/>
                    <a:pt x="442" y="675"/>
                  </a:cubicBezTo>
                  <a:cubicBezTo>
                    <a:pt x="471" y="652"/>
                    <a:pt x="471" y="652"/>
                    <a:pt x="471" y="652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35" y="696"/>
                    <a:pt x="535" y="696"/>
                    <a:pt x="535" y="696"/>
                  </a:cubicBezTo>
                  <a:cubicBezTo>
                    <a:pt x="594" y="696"/>
                    <a:pt x="594" y="696"/>
                    <a:pt x="594" y="696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25" y="662"/>
                    <a:pt x="625" y="662"/>
                    <a:pt x="625" y="662"/>
                  </a:cubicBezTo>
                  <a:cubicBezTo>
                    <a:pt x="604" y="618"/>
                    <a:pt x="604" y="618"/>
                    <a:pt x="604" y="618"/>
                  </a:cubicBezTo>
                  <a:cubicBezTo>
                    <a:pt x="628" y="565"/>
                    <a:pt x="628" y="565"/>
                    <a:pt x="628" y="565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749" y="555"/>
                    <a:pt x="749" y="555"/>
                    <a:pt x="749" y="555"/>
                  </a:cubicBezTo>
                  <a:cubicBezTo>
                    <a:pt x="719" y="510"/>
                    <a:pt x="719" y="510"/>
                    <a:pt x="719" y="510"/>
                  </a:cubicBezTo>
                  <a:cubicBezTo>
                    <a:pt x="764" y="460"/>
                    <a:pt x="764" y="460"/>
                    <a:pt x="764" y="460"/>
                  </a:cubicBezTo>
                  <a:cubicBezTo>
                    <a:pt x="769" y="454"/>
                    <a:pt x="769" y="454"/>
                    <a:pt x="769" y="454"/>
                  </a:cubicBezTo>
                  <a:cubicBezTo>
                    <a:pt x="752" y="438"/>
                    <a:pt x="752" y="438"/>
                    <a:pt x="752" y="438"/>
                  </a:cubicBezTo>
                  <a:lnTo>
                    <a:pt x="752" y="422"/>
                  </a:ln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578464" y="3788988"/>
              <a:ext cx="122127" cy="153403"/>
            </a:xfrm>
            <a:custGeom>
              <a:avLst/>
              <a:gdLst>
                <a:gd name="T0" fmla="*/ 38 w 298"/>
                <a:gd name="T1" fmla="*/ 274 h 373"/>
                <a:gd name="T2" fmla="*/ 16 w 298"/>
                <a:gd name="T3" fmla="*/ 291 h 373"/>
                <a:gd name="T4" fmla="*/ 0 w 298"/>
                <a:gd name="T5" fmla="*/ 291 h 373"/>
                <a:gd name="T6" fmla="*/ 8 w 298"/>
                <a:gd name="T7" fmla="*/ 307 h 373"/>
                <a:gd name="T8" fmla="*/ 37 w 298"/>
                <a:gd name="T9" fmla="*/ 353 h 373"/>
                <a:gd name="T10" fmla="*/ 37 w 298"/>
                <a:gd name="T11" fmla="*/ 373 h 373"/>
                <a:gd name="T12" fmla="*/ 68 w 298"/>
                <a:gd name="T13" fmla="*/ 373 h 373"/>
                <a:gd name="T14" fmla="*/ 68 w 298"/>
                <a:gd name="T15" fmla="*/ 282 h 373"/>
                <a:gd name="T16" fmla="*/ 96 w 298"/>
                <a:gd name="T17" fmla="*/ 282 h 373"/>
                <a:gd name="T18" fmla="*/ 148 w 298"/>
                <a:gd name="T19" fmla="*/ 269 h 373"/>
                <a:gd name="T20" fmla="*/ 165 w 298"/>
                <a:gd name="T21" fmla="*/ 223 h 373"/>
                <a:gd name="T22" fmla="*/ 188 w 298"/>
                <a:gd name="T23" fmla="*/ 200 h 373"/>
                <a:gd name="T24" fmla="*/ 177 w 298"/>
                <a:gd name="T25" fmla="*/ 184 h 373"/>
                <a:gd name="T26" fmla="*/ 190 w 298"/>
                <a:gd name="T27" fmla="*/ 149 h 373"/>
                <a:gd name="T28" fmla="*/ 224 w 298"/>
                <a:gd name="T29" fmla="*/ 131 h 373"/>
                <a:gd name="T30" fmla="*/ 267 w 298"/>
                <a:gd name="T31" fmla="*/ 117 h 373"/>
                <a:gd name="T32" fmla="*/ 267 w 298"/>
                <a:gd name="T33" fmla="*/ 85 h 373"/>
                <a:gd name="T34" fmla="*/ 293 w 298"/>
                <a:gd name="T35" fmla="*/ 66 h 373"/>
                <a:gd name="T36" fmla="*/ 293 w 298"/>
                <a:gd name="T37" fmla="*/ 10 h 373"/>
                <a:gd name="T38" fmla="*/ 298 w 298"/>
                <a:gd name="T39" fmla="*/ 0 h 373"/>
                <a:gd name="T40" fmla="*/ 276 w 298"/>
                <a:gd name="T41" fmla="*/ 29 h 373"/>
                <a:gd name="T42" fmla="*/ 252 w 298"/>
                <a:gd name="T43" fmla="*/ 37 h 373"/>
                <a:gd name="T44" fmla="*/ 248 w 298"/>
                <a:gd name="T45" fmla="*/ 62 h 373"/>
                <a:gd name="T46" fmla="*/ 218 w 298"/>
                <a:gd name="T47" fmla="*/ 97 h 373"/>
                <a:gd name="T48" fmla="*/ 192 w 298"/>
                <a:gd name="T49" fmla="*/ 100 h 373"/>
                <a:gd name="T50" fmla="*/ 200 w 298"/>
                <a:gd name="T51" fmla="*/ 87 h 373"/>
                <a:gd name="T52" fmla="*/ 189 w 298"/>
                <a:gd name="T53" fmla="*/ 68 h 373"/>
                <a:gd name="T54" fmla="*/ 179 w 298"/>
                <a:gd name="T55" fmla="*/ 88 h 373"/>
                <a:gd name="T56" fmla="*/ 123 w 298"/>
                <a:gd name="T57" fmla="*/ 131 h 373"/>
                <a:gd name="T58" fmla="*/ 128 w 298"/>
                <a:gd name="T59" fmla="*/ 145 h 373"/>
                <a:gd name="T60" fmla="*/ 110 w 298"/>
                <a:gd name="T61" fmla="*/ 170 h 373"/>
                <a:gd name="T62" fmla="*/ 83 w 298"/>
                <a:gd name="T63" fmla="*/ 183 h 373"/>
                <a:gd name="T64" fmla="*/ 67 w 298"/>
                <a:gd name="T65" fmla="*/ 201 h 373"/>
                <a:gd name="T66" fmla="*/ 54 w 298"/>
                <a:gd name="T67" fmla="*/ 204 h 373"/>
                <a:gd name="T68" fmla="*/ 39 w 298"/>
                <a:gd name="T69" fmla="*/ 238 h 373"/>
                <a:gd name="T70" fmla="*/ 28 w 298"/>
                <a:gd name="T71" fmla="*/ 246 h 373"/>
                <a:gd name="T72" fmla="*/ 32 w 298"/>
                <a:gd name="T73" fmla="*/ 245 h 373"/>
                <a:gd name="T74" fmla="*/ 38 w 298"/>
                <a:gd name="T75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8" h="373">
                  <a:moveTo>
                    <a:pt x="38" y="274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37" y="353"/>
                    <a:pt x="37" y="353"/>
                    <a:pt x="37" y="353"/>
                  </a:cubicBezTo>
                  <a:cubicBezTo>
                    <a:pt x="37" y="373"/>
                    <a:pt x="37" y="373"/>
                    <a:pt x="37" y="373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0" y="6"/>
                    <a:pt x="283" y="24"/>
                    <a:pt x="276" y="29"/>
                  </a:cubicBezTo>
                  <a:cubicBezTo>
                    <a:pt x="271" y="32"/>
                    <a:pt x="257" y="32"/>
                    <a:pt x="252" y="37"/>
                  </a:cubicBezTo>
                  <a:cubicBezTo>
                    <a:pt x="248" y="41"/>
                    <a:pt x="250" y="56"/>
                    <a:pt x="248" y="62"/>
                  </a:cubicBezTo>
                  <a:cubicBezTo>
                    <a:pt x="243" y="72"/>
                    <a:pt x="228" y="92"/>
                    <a:pt x="218" y="97"/>
                  </a:cubicBezTo>
                  <a:cubicBezTo>
                    <a:pt x="212" y="100"/>
                    <a:pt x="195" y="106"/>
                    <a:pt x="192" y="100"/>
                  </a:cubicBezTo>
                  <a:cubicBezTo>
                    <a:pt x="190" y="97"/>
                    <a:pt x="200" y="91"/>
                    <a:pt x="200" y="87"/>
                  </a:cubicBezTo>
                  <a:cubicBezTo>
                    <a:pt x="200" y="81"/>
                    <a:pt x="194" y="68"/>
                    <a:pt x="189" y="68"/>
                  </a:cubicBezTo>
                  <a:cubicBezTo>
                    <a:pt x="183" y="68"/>
                    <a:pt x="183" y="83"/>
                    <a:pt x="179" y="88"/>
                  </a:cubicBezTo>
                  <a:cubicBezTo>
                    <a:pt x="168" y="102"/>
                    <a:pt x="127" y="114"/>
                    <a:pt x="123" y="131"/>
                  </a:cubicBezTo>
                  <a:cubicBezTo>
                    <a:pt x="122" y="135"/>
                    <a:pt x="129" y="142"/>
                    <a:pt x="128" y="145"/>
                  </a:cubicBezTo>
                  <a:cubicBezTo>
                    <a:pt x="127" y="153"/>
                    <a:pt x="116" y="165"/>
                    <a:pt x="110" y="170"/>
                  </a:cubicBezTo>
                  <a:cubicBezTo>
                    <a:pt x="104" y="175"/>
                    <a:pt x="89" y="179"/>
                    <a:pt x="83" y="183"/>
                  </a:cubicBezTo>
                  <a:cubicBezTo>
                    <a:pt x="78" y="187"/>
                    <a:pt x="72" y="198"/>
                    <a:pt x="67" y="201"/>
                  </a:cubicBezTo>
                  <a:cubicBezTo>
                    <a:pt x="64" y="203"/>
                    <a:pt x="57" y="202"/>
                    <a:pt x="54" y="204"/>
                  </a:cubicBezTo>
                  <a:cubicBezTo>
                    <a:pt x="47" y="210"/>
                    <a:pt x="45" y="231"/>
                    <a:pt x="39" y="238"/>
                  </a:cubicBezTo>
                  <a:cubicBezTo>
                    <a:pt x="37" y="241"/>
                    <a:pt x="31" y="246"/>
                    <a:pt x="28" y="246"/>
                  </a:cubicBezTo>
                  <a:cubicBezTo>
                    <a:pt x="32" y="245"/>
                    <a:pt x="32" y="245"/>
                    <a:pt x="32" y="245"/>
                  </a:cubicBezTo>
                  <a:lnTo>
                    <a:pt x="38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132301" y="3870903"/>
              <a:ext cx="1243610" cy="1355312"/>
            </a:xfrm>
            <a:custGeom>
              <a:avLst/>
              <a:gdLst>
                <a:gd name="T0" fmla="*/ 2937 w 3023"/>
                <a:gd name="T1" fmla="*/ 765 h 3297"/>
                <a:gd name="T2" fmla="*/ 2871 w 3023"/>
                <a:gd name="T3" fmla="*/ 727 h 3297"/>
                <a:gd name="T4" fmla="*/ 2882 w 3023"/>
                <a:gd name="T5" fmla="*/ 534 h 3297"/>
                <a:gd name="T6" fmla="*/ 2910 w 3023"/>
                <a:gd name="T7" fmla="*/ 409 h 3297"/>
                <a:gd name="T8" fmla="*/ 2955 w 3023"/>
                <a:gd name="T9" fmla="*/ 212 h 3297"/>
                <a:gd name="T10" fmla="*/ 2953 w 3023"/>
                <a:gd name="T11" fmla="*/ 138 h 3297"/>
                <a:gd name="T12" fmla="*/ 2793 w 3023"/>
                <a:gd name="T13" fmla="*/ 27 h 3297"/>
                <a:gd name="T14" fmla="*/ 2771 w 3023"/>
                <a:gd name="T15" fmla="*/ 81 h 3297"/>
                <a:gd name="T16" fmla="*/ 2600 w 3023"/>
                <a:gd name="T17" fmla="*/ 342 h 3297"/>
                <a:gd name="T18" fmla="*/ 2436 w 3023"/>
                <a:gd name="T19" fmla="*/ 434 h 3297"/>
                <a:gd name="T20" fmla="*/ 2351 w 3023"/>
                <a:gd name="T21" fmla="*/ 556 h 3297"/>
                <a:gd name="T22" fmla="*/ 2244 w 3023"/>
                <a:gd name="T23" fmla="*/ 922 h 3297"/>
                <a:gd name="T24" fmla="*/ 2094 w 3023"/>
                <a:gd name="T25" fmla="*/ 1239 h 3297"/>
                <a:gd name="T26" fmla="*/ 1751 w 3023"/>
                <a:gd name="T27" fmla="*/ 1597 h 3297"/>
                <a:gd name="T28" fmla="*/ 1503 w 3023"/>
                <a:gd name="T29" fmla="*/ 1730 h 3297"/>
                <a:gd name="T30" fmla="*/ 1368 w 3023"/>
                <a:gd name="T31" fmla="*/ 1885 h 3297"/>
                <a:gd name="T32" fmla="*/ 1183 w 3023"/>
                <a:gd name="T33" fmla="*/ 2033 h 3297"/>
                <a:gd name="T34" fmla="*/ 1033 w 3023"/>
                <a:gd name="T35" fmla="*/ 2168 h 3297"/>
                <a:gd name="T36" fmla="*/ 910 w 3023"/>
                <a:gd name="T37" fmla="*/ 2217 h 3297"/>
                <a:gd name="T38" fmla="*/ 610 w 3023"/>
                <a:gd name="T39" fmla="*/ 2444 h 3297"/>
                <a:gd name="T40" fmla="*/ 461 w 3023"/>
                <a:gd name="T41" fmla="*/ 2541 h 3297"/>
                <a:gd name="T42" fmla="*/ 353 w 3023"/>
                <a:gd name="T43" fmla="*/ 2528 h 3297"/>
                <a:gd name="T44" fmla="*/ 218 w 3023"/>
                <a:gd name="T45" fmla="*/ 2564 h 3297"/>
                <a:gd name="T46" fmla="*/ 163 w 3023"/>
                <a:gd name="T47" fmla="*/ 2643 h 3297"/>
                <a:gd name="T48" fmla="*/ 6 w 3023"/>
                <a:gd name="T49" fmla="*/ 2785 h 3297"/>
                <a:gd name="T50" fmla="*/ 110 w 3023"/>
                <a:gd name="T51" fmla="*/ 2869 h 3297"/>
                <a:gd name="T52" fmla="*/ 103 w 3023"/>
                <a:gd name="T53" fmla="*/ 3060 h 3297"/>
                <a:gd name="T54" fmla="*/ 101 w 3023"/>
                <a:gd name="T55" fmla="*/ 3210 h 3297"/>
                <a:gd name="T56" fmla="*/ 126 w 3023"/>
                <a:gd name="T57" fmla="*/ 3297 h 3297"/>
                <a:gd name="T58" fmla="*/ 166 w 3023"/>
                <a:gd name="T59" fmla="*/ 3183 h 3297"/>
                <a:gd name="T60" fmla="*/ 220 w 3023"/>
                <a:gd name="T61" fmla="*/ 3193 h 3297"/>
                <a:gd name="T62" fmla="*/ 229 w 3023"/>
                <a:gd name="T63" fmla="*/ 3171 h 3297"/>
                <a:gd name="T64" fmla="*/ 393 w 3023"/>
                <a:gd name="T65" fmla="*/ 3066 h 3297"/>
                <a:gd name="T66" fmla="*/ 518 w 3023"/>
                <a:gd name="T67" fmla="*/ 2975 h 3297"/>
                <a:gd name="T68" fmla="*/ 657 w 3023"/>
                <a:gd name="T69" fmla="*/ 2788 h 3297"/>
                <a:gd name="T70" fmla="*/ 837 w 3023"/>
                <a:gd name="T71" fmla="*/ 2793 h 3297"/>
                <a:gd name="T72" fmla="*/ 925 w 3023"/>
                <a:gd name="T73" fmla="*/ 2704 h 3297"/>
                <a:gd name="T74" fmla="*/ 1020 w 3023"/>
                <a:gd name="T75" fmla="*/ 2583 h 3297"/>
                <a:gd name="T76" fmla="*/ 1081 w 3023"/>
                <a:gd name="T77" fmla="*/ 2490 h 3297"/>
                <a:gd name="T78" fmla="*/ 1175 w 3023"/>
                <a:gd name="T79" fmla="*/ 2456 h 3297"/>
                <a:gd name="T80" fmla="*/ 1290 w 3023"/>
                <a:gd name="T81" fmla="*/ 2367 h 3297"/>
                <a:gd name="T82" fmla="*/ 1383 w 3023"/>
                <a:gd name="T83" fmla="*/ 2249 h 3297"/>
                <a:gd name="T84" fmla="*/ 1475 w 3023"/>
                <a:gd name="T85" fmla="*/ 2127 h 3297"/>
                <a:gd name="T86" fmla="*/ 1635 w 3023"/>
                <a:gd name="T87" fmla="*/ 2046 h 3297"/>
                <a:gd name="T88" fmla="*/ 1747 w 3023"/>
                <a:gd name="T89" fmla="*/ 1992 h 3297"/>
                <a:gd name="T90" fmla="*/ 1832 w 3023"/>
                <a:gd name="T91" fmla="*/ 1925 h 3297"/>
                <a:gd name="T92" fmla="*/ 1895 w 3023"/>
                <a:gd name="T93" fmla="*/ 1811 h 3297"/>
                <a:gd name="T94" fmla="*/ 1999 w 3023"/>
                <a:gd name="T95" fmla="*/ 1810 h 3297"/>
                <a:gd name="T96" fmla="*/ 2075 w 3023"/>
                <a:gd name="T97" fmla="*/ 1692 h 3297"/>
                <a:gd name="T98" fmla="*/ 2187 w 3023"/>
                <a:gd name="T99" fmla="*/ 1652 h 3297"/>
                <a:gd name="T100" fmla="*/ 2279 w 3023"/>
                <a:gd name="T101" fmla="*/ 1542 h 3297"/>
                <a:gd name="T102" fmla="*/ 2392 w 3023"/>
                <a:gd name="T103" fmla="*/ 1466 h 3297"/>
                <a:gd name="T104" fmla="*/ 2556 w 3023"/>
                <a:gd name="T105" fmla="*/ 1377 h 3297"/>
                <a:gd name="T106" fmla="*/ 2774 w 3023"/>
                <a:gd name="T107" fmla="*/ 1256 h 3297"/>
                <a:gd name="T108" fmla="*/ 2868 w 3023"/>
                <a:gd name="T109" fmla="*/ 1122 h 3297"/>
                <a:gd name="T110" fmla="*/ 3014 w 3023"/>
                <a:gd name="T111" fmla="*/ 1015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3" h="3297">
                  <a:moveTo>
                    <a:pt x="2996" y="939"/>
                  </a:moveTo>
                  <a:cubicBezTo>
                    <a:pt x="2958" y="921"/>
                    <a:pt x="2958" y="921"/>
                    <a:pt x="2958" y="921"/>
                  </a:cubicBezTo>
                  <a:cubicBezTo>
                    <a:pt x="2958" y="853"/>
                    <a:pt x="2958" y="853"/>
                    <a:pt x="2958" y="853"/>
                  </a:cubicBezTo>
                  <a:cubicBezTo>
                    <a:pt x="2967" y="813"/>
                    <a:pt x="2967" y="813"/>
                    <a:pt x="2967" y="813"/>
                  </a:cubicBezTo>
                  <a:cubicBezTo>
                    <a:pt x="2937" y="813"/>
                    <a:pt x="2937" y="813"/>
                    <a:pt x="2937" y="813"/>
                  </a:cubicBezTo>
                  <a:cubicBezTo>
                    <a:pt x="2937" y="765"/>
                    <a:pt x="2937" y="765"/>
                    <a:pt x="2937" y="765"/>
                  </a:cubicBezTo>
                  <a:cubicBezTo>
                    <a:pt x="2959" y="747"/>
                    <a:pt x="2959" y="747"/>
                    <a:pt x="2959" y="747"/>
                  </a:cubicBezTo>
                  <a:cubicBezTo>
                    <a:pt x="2937" y="705"/>
                    <a:pt x="2937" y="705"/>
                    <a:pt x="2937" y="705"/>
                  </a:cubicBezTo>
                  <a:cubicBezTo>
                    <a:pt x="2945" y="670"/>
                    <a:pt x="2945" y="670"/>
                    <a:pt x="2945" y="670"/>
                  </a:cubicBezTo>
                  <a:cubicBezTo>
                    <a:pt x="2908" y="697"/>
                    <a:pt x="2908" y="697"/>
                    <a:pt x="2908" y="697"/>
                  </a:cubicBezTo>
                  <a:cubicBezTo>
                    <a:pt x="2871" y="687"/>
                    <a:pt x="2871" y="687"/>
                    <a:pt x="2871" y="687"/>
                  </a:cubicBezTo>
                  <a:cubicBezTo>
                    <a:pt x="2871" y="727"/>
                    <a:pt x="2871" y="727"/>
                    <a:pt x="2871" y="727"/>
                  </a:cubicBezTo>
                  <a:cubicBezTo>
                    <a:pt x="2827" y="725"/>
                    <a:pt x="2827" y="725"/>
                    <a:pt x="2827" y="725"/>
                  </a:cubicBezTo>
                  <a:cubicBezTo>
                    <a:pt x="2839" y="676"/>
                    <a:pt x="2839" y="676"/>
                    <a:pt x="2839" y="676"/>
                  </a:cubicBezTo>
                  <a:cubicBezTo>
                    <a:pt x="2828" y="652"/>
                    <a:pt x="2828" y="652"/>
                    <a:pt x="2828" y="652"/>
                  </a:cubicBezTo>
                  <a:cubicBezTo>
                    <a:pt x="2816" y="608"/>
                    <a:pt x="2816" y="608"/>
                    <a:pt x="2816" y="608"/>
                  </a:cubicBezTo>
                  <a:cubicBezTo>
                    <a:pt x="2873" y="575"/>
                    <a:pt x="2873" y="575"/>
                    <a:pt x="2873" y="575"/>
                  </a:cubicBezTo>
                  <a:cubicBezTo>
                    <a:pt x="2882" y="534"/>
                    <a:pt x="2882" y="534"/>
                    <a:pt x="2882" y="534"/>
                  </a:cubicBezTo>
                  <a:cubicBezTo>
                    <a:pt x="2853" y="513"/>
                    <a:pt x="2853" y="513"/>
                    <a:pt x="2853" y="513"/>
                  </a:cubicBezTo>
                  <a:cubicBezTo>
                    <a:pt x="2877" y="495"/>
                    <a:pt x="2877" y="495"/>
                    <a:pt x="2877" y="495"/>
                  </a:cubicBezTo>
                  <a:cubicBezTo>
                    <a:pt x="2855" y="467"/>
                    <a:pt x="2855" y="467"/>
                    <a:pt x="2855" y="467"/>
                  </a:cubicBezTo>
                  <a:cubicBezTo>
                    <a:pt x="2879" y="445"/>
                    <a:pt x="2879" y="445"/>
                    <a:pt x="2879" y="445"/>
                  </a:cubicBezTo>
                  <a:cubicBezTo>
                    <a:pt x="2879" y="426"/>
                    <a:pt x="2879" y="426"/>
                    <a:pt x="2879" y="426"/>
                  </a:cubicBezTo>
                  <a:cubicBezTo>
                    <a:pt x="2910" y="409"/>
                    <a:pt x="2910" y="409"/>
                    <a:pt x="2910" y="409"/>
                  </a:cubicBezTo>
                  <a:cubicBezTo>
                    <a:pt x="2890" y="372"/>
                    <a:pt x="2890" y="372"/>
                    <a:pt x="2890" y="372"/>
                  </a:cubicBezTo>
                  <a:cubicBezTo>
                    <a:pt x="2888" y="337"/>
                    <a:pt x="2888" y="337"/>
                    <a:pt x="2888" y="337"/>
                  </a:cubicBezTo>
                  <a:cubicBezTo>
                    <a:pt x="2921" y="315"/>
                    <a:pt x="2921" y="315"/>
                    <a:pt x="2921" y="315"/>
                  </a:cubicBezTo>
                  <a:cubicBezTo>
                    <a:pt x="2937" y="306"/>
                    <a:pt x="2937" y="306"/>
                    <a:pt x="2937" y="306"/>
                  </a:cubicBezTo>
                  <a:cubicBezTo>
                    <a:pt x="2919" y="227"/>
                    <a:pt x="2919" y="227"/>
                    <a:pt x="2919" y="227"/>
                  </a:cubicBezTo>
                  <a:cubicBezTo>
                    <a:pt x="2955" y="212"/>
                    <a:pt x="2955" y="212"/>
                    <a:pt x="2955" y="212"/>
                  </a:cubicBezTo>
                  <a:cubicBezTo>
                    <a:pt x="3005" y="182"/>
                    <a:pt x="3005" y="182"/>
                    <a:pt x="3005" y="182"/>
                  </a:cubicBezTo>
                  <a:cubicBezTo>
                    <a:pt x="3018" y="163"/>
                    <a:pt x="3018" y="163"/>
                    <a:pt x="3018" y="163"/>
                  </a:cubicBezTo>
                  <a:cubicBezTo>
                    <a:pt x="3014" y="163"/>
                    <a:pt x="3010" y="162"/>
                    <a:pt x="3004" y="160"/>
                  </a:cubicBezTo>
                  <a:cubicBezTo>
                    <a:pt x="2990" y="155"/>
                    <a:pt x="2959" y="161"/>
                    <a:pt x="2959" y="161"/>
                  </a:cubicBezTo>
                  <a:cubicBezTo>
                    <a:pt x="2955" y="161"/>
                    <a:pt x="2955" y="161"/>
                    <a:pt x="2955" y="161"/>
                  </a:cubicBezTo>
                  <a:cubicBezTo>
                    <a:pt x="2953" y="138"/>
                    <a:pt x="2953" y="138"/>
                    <a:pt x="2953" y="138"/>
                  </a:cubicBezTo>
                  <a:cubicBezTo>
                    <a:pt x="2932" y="120"/>
                    <a:pt x="2932" y="120"/>
                    <a:pt x="2932" y="120"/>
                  </a:cubicBezTo>
                  <a:cubicBezTo>
                    <a:pt x="2897" y="106"/>
                    <a:pt x="2897" y="106"/>
                    <a:pt x="2897" y="106"/>
                  </a:cubicBezTo>
                  <a:cubicBezTo>
                    <a:pt x="2872" y="106"/>
                    <a:pt x="2872" y="106"/>
                    <a:pt x="2872" y="106"/>
                  </a:cubicBezTo>
                  <a:cubicBezTo>
                    <a:pt x="2842" y="93"/>
                    <a:pt x="2842" y="93"/>
                    <a:pt x="2842" y="93"/>
                  </a:cubicBezTo>
                  <a:cubicBezTo>
                    <a:pt x="2828" y="62"/>
                    <a:pt x="2828" y="62"/>
                    <a:pt x="2828" y="62"/>
                  </a:cubicBezTo>
                  <a:cubicBezTo>
                    <a:pt x="2793" y="27"/>
                    <a:pt x="2793" y="27"/>
                    <a:pt x="2793" y="27"/>
                  </a:cubicBezTo>
                  <a:cubicBezTo>
                    <a:pt x="2813" y="15"/>
                    <a:pt x="2813" y="15"/>
                    <a:pt x="2813" y="15"/>
                  </a:cubicBezTo>
                  <a:cubicBezTo>
                    <a:pt x="2794" y="5"/>
                    <a:pt x="2794" y="5"/>
                    <a:pt x="2794" y="5"/>
                  </a:cubicBezTo>
                  <a:cubicBezTo>
                    <a:pt x="2796" y="1"/>
                    <a:pt x="2796" y="1"/>
                    <a:pt x="2796" y="1"/>
                  </a:cubicBezTo>
                  <a:cubicBezTo>
                    <a:pt x="2794" y="4"/>
                    <a:pt x="2786" y="0"/>
                    <a:pt x="2784" y="2"/>
                  </a:cubicBezTo>
                  <a:cubicBezTo>
                    <a:pt x="2779" y="8"/>
                    <a:pt x="2784" y="29"/>
                    <a:pt x="2784" y="32"/>
                  </a:cubicBezTo>
                  <a:cubicBezTo>
                    <a:pt x="2784" y="35"/>
                    <a:pt x="2774" y="69"/>
                    <a:pt x="2771" y="81"/>
                  </a:cubicBezTo>
                  <a:cubicBezTo>
                    <a:pt x="2769" y="87"/>
                    <a:pt x="2767" y="101"/>
                    <a:pt x="2764" y="107"/>
                  </a:cubicBezTo>
                  <a:cubicBezTo>
                    <a:pt x="2758" y="116"/>
                    <a:pt x="2739" y="127"/>
                    <a:pt x="2732" y="135"/>
                  </a:cubicBezTo>
                  <a:cubicBezTo>
                    <a:pt x="2726" y="142"/>
                    <a:pt x="2717" y="156"/>
                    <a:pt x="2712" y="163"/>
                  </a:cubicBezTo>
                  <a:cubicBezTo>
                    <a:pt x="2701" y="181"/>
                    <a:pt x="2682" y="217"/>
                    <a:pt x="2672" y="235"/>
                  </a:cubicBezTo>
                  <a:cubicBezTo>
                    <a:pt x="2663" y="251"/>
                    <a:pt x="2650" y="287"/>
                    <a:pt x="2639" y="302"/>
                  </a:cubicBezTo>
                  <a:cubicBezTo>
                    <a:pt x="2631" y="313"/>
                    <a:pt x="2610" y="332"/>
                    <a:pt x="2600" y="342"/>
                  </a:cubicBezTo>
                  <a:cubicBezTo>
                    <a:pt x="2588" y="353"/>
                    <a:pt x="2563" y="374"/>
                    <a:pt x="2551" y="385"/>
                  </a:cubicBezTo>
                  <a:cubicBezTo>
                    <a:pt x="2540" y="395"/>
                    <a:pt x="2520" y="416"/>
                    <a:pt x="2507" y="423"/>
                  </a:cubicBezTo>
                  <a:cubicBezTo>
                    <a:pt x="2499" y="428"/>
                    <a:pt x="2479" y="435"/>
                    <a:pt x="2469" y="433"/>
                  </a:cubicBezTo>
                  <a:cubicBezTo>
                    <a:pt x="2462" y="431"/>
                    <a:pt x="2452" y="411"/>
                    <a:pt x="2446" y="415"/>
                  </a:cubicBezTo>
                  <a:cubicBezTo>
                    <a:pt x="2441" y="417"/>
                    <a:pt x="2450" y="431"/>
                    <a:pt x="2447" y="434"/>
                  </a:cubicBezTo>
                  <a:cubicBezTo>
                    <a:pt x="2445" y="436"/>
                    <a:pt x="2438" y="436"/>
                    <a:pt x="2436" y="434"/>
                  </a:cubicBezTo>
                  <a:cubicBezTo>
                    <a:pt x="2433" y="432"/>
                    <a:pt x="2440" y="420"/>
                    <a:pt x="2436" y="418"/>
                  </a:cubicBezTo>
                  <a:cubicBezTo>
                    <a:pt x="2428" y="414"/>
                    <a:pt x="2414" y="435"/>
                    <a:pt x="2405" y="437"/>
                  </a:cubicBezTo>
                  <a:cubicBezTo>
                    <a:pt x="2398" y="439"/>
                    <a:pt x="2385" y="436"/>
                    <a:pt x="2378" y="435"/>
                  </a:cubicBezTo>
                  <a:cubicBezTo>
                    <a:pt x="2372" y="435"/>
                    <a:pt x="2357" y="430"/>
                    <a:pt x="2352" y="434"/>
                  </a:cubicBezTo>
                  <a:cubicBezTo>
                    <a:pt x="2348" y="437"/>
                    <a:pt x="2348" y="447"/>
                    <a:pt x="2348" y="452"/>
                  </a:cubicBezTo>
                  <a:cubicBezTo>
                    <a:pt x="2346" y="477"/>
                    <a:pt x="2361" y="532"/>
                    <a:pt x="2351" y="556"/>
                  </a:cubicBezTo>
                  <a:cubicBezTo>
                    <a:pt x="2347" y="565"/>
                    <a:pt x="2326" y="576"/>
                    <a:pt x="2322" y="585"/>
                  </a:cubicBezTo>
                  <a:cubicBezTo>
                    <a:pt x="2316" y="595"/>
                    <a:pt x="2318" y="619"/>
                    <a:pt x="2316" y="631"/>
                  </a:cubicBezTo>
                  <a:cubicBezTo>
                    <a:pt x="2312" y="649"/>
                    <a:pt x="2301" y="684"/>
                    <a:pt x="2295" y="701"/>
                  </a:cubicBezTo>
                  <a:cubicBezTo>
                    <a:pt x="2290" y="715"/>
                    <a:pt x="2277" y="744"/>
                    <a:pt x="2270" y="758"/>
                  </a:cubicBezTo>
                  <a:cubicBezTo>
                    <a:pt x="2266" y="767"/>
                    <a:pt x="2252" y="784"/>
                    <a:pt x="2250" y="794"/>
                  </a:cubicBezTo>
                  <a:cubicBezTo>
                    <a:pt x="2240" y="825"/>
                    <a:pt x="2253" y="891"/>
                    <a:pt x="2244" y="922"/>
                  </a:cubicBezTo>
                  <a:cubicBezTo>
                    <a:pt x="2239" y="939"/>
                    <a:pt x="2222" y="968"/>
                    <a:pt x="2212" y="981"/>
                  </a:cubicBezTo>
                  <a:cubicBezTo>
                    <a:pt x="2204" y="990"/>
                    <a:pt x="2182" y="1003"/>
                    <a:pt x="2177" y="1013"/>
                  </a:cubicBezTo>
                  <a:cubicBezTo>
                    <a:pt x="2173" y="1024"/>
                    <a:pt x="2181" y="1046"/>
                    <a:pt x="2179" y="1057"/>
                  </a:cubicBezTo>
                  <a:cubicBezTo>
                    <a:pt x="2177" y="1072"/>
                    <a:pt x="2162" y="1098"/>
                    <a:pt x="2157" y="1112"/>
                  </a:cubicBezTo>
                  <a:cubicBezTo>
                    <a:pt x="2149" y="1131"/>
                    <a:pt x="2133" y="1168"/>
                    <a:pt x="2124" y="1186"/>
                  </a:cubicBezTo>
                  <a:cubicBezTo>
                    <a:pt x="2118" y="1200"/>
                    <a:pt x="2103" y="1227"/>
                    <a:pt x="2094" y="1239"/>
                  </a:cubicBezTo>
                  <a:cubicBezTo>
                    <a:pt x="2078" y="1260"/>
                    <a:pt x="2035" y="1292"/>
                    <a:pt x="2018" y="1313"/>
                  </a:cubicBezTo>
                  <a:cubicBezTo>
                    <a:pt x="2003" y="1332"/>
                    <a:pt x="1979" y="1376"/>
                    <a:pt x="1965" y="1396"/>
                  </a:cubicBezTo>
                  <a:cubicBezTo>
                    <a:pt x="1958" y="1408"/>
                    <a:pt x="1944" y="1431"/>
                    <a:pt x="1935" y="1442"/>
                  </a:cubicBezTo>
                  <a:cubicBezTo>
                    <a:pt x="1917" y="1464"/>
                    <a:pt x="1877" y="1505"/>
                    <a:pt x="1855" y="1523"/>
                  </a:cubicBezTo>
                  <a:cubicBezTo>
                    <a:pt x="1842" y="1534"/>
                    <a:pt x="1811" y="1551"/>
                    <a:pt x="1797" y="1561"/>
                  </a:cubicBezTo>
                  <a:cubicBezTo>
                    <a:pt x="1785" y="1570"/>
                    <a:pt x="1764" y="1590"/>
                    <a:pt x="1751" y="1597"/>
                  </a:cubicBezTo>
                  <a:cubicBezTo>
                    <a:pt x="1737" y="1605"/>
                    <a:pt x="1705" y="1611"/>
                    <a:pt x="1690" y="1616"/>
                  </a:cubicBezTo>
                  <a:cubicBezTo>
                    <a:pt x="1677" y="1621"/>
                    <a:pt x="1649" y="1628"/>
                    <a:pt x="1637" y="1637"/>
                  </a:cubicBezTo>
                  <a:cubicBezTo>
                    <a:pt x="1627" y="1644"/>
                    <a:pt x="1616" y="1668"/>
                    <a:pt x="1607" y="1677"/>
                  </a:cubicBezTo>
                  <a:cubicBezTo>
                    <a:pt x="1598" y="1685"/>
                    <a:pt x="1575" y="1698"/>
                    <a:pt x="1563" y="1701"/>
                  </a:cubicBezTo>
                  <a:cubicBezTo>
                    <a:pt x="1555" y="1704"/>
                    <a:pt x="1536" y="1701"/>
                    <a:pt x="1527" y="1705"/>
                  </a:cubicBezTo>
                  <a:cubicBezTo>
                    <a:pt x="1520" y="1709"/>
                    <a:pt x="1508" y="1723"/>
                    <a:pt x="1503" y="1730"/>
                  </a:cubicBezTo>
                  <a:cubicBezTo>
                    <a:pt x="1498" y="1737"/>
                    <a:pt x="1494" y="1754"/>
                    <a:pt x="1490" y="1762"/>
                  </a:cubicBezTo>
                  <a:cubicBezTo>
                    <a:pt x="1483" y="1773"/>
                    <a:pt x="1462" y="1790"/>
                    <a:pt x="1459" y="1802"/>
                  </a:cubicBezTo>
                  <a:cubicBezTo>
                    <a:pt x="1459" y="1804"/>
                    <a:pt x="1462" y="1809"/>
                    <a:pt x="1461" y="1811"/>
                  </a:cubicBezTo>
                  <a:cubicBezTo>
                    <a:pt x="1458" y="1817"/>
                    <a:pt x="1444" y="1817"/>
                    <a:pt x="1438" y="1821"/>
                  </a:cubicBezTo>
                  <a:cubicBezTo>
                    <a:pt x="1429" y="1827"/>
                    <a:pt x="1413" y="1843"/>
                    <a:pt x="1404" y="1851"/>
                  </a:cubicBezTo>
                  <a:cubicBezTo>
                    <a:pt x="1395" y="1859"/>
                    <a:pt x="1376" y="1876"/>
                    <a:pt x="1368" y="1885"/>
                  </a:cubicBezTo>
                  <a:cubicBezTo>
                    <a:pt x="1356" y="1899"/>
                    <a:pt x="1339" y="1931"/>
                    <a:pt x="1327" y="1944"/>
                  </a:cubicBezTo>
                  <a:cubicBezTo>
                    <a:pt x="1319" y="1952"/>
                    <a:pt x="1301" y="1966"/>
                    <a:pt x="1291" y="1970"/>
                  </a:cubicBezTo>
                  <a:cubicBezTo>
                    <a:pt x="1281" y="1974"/>
                    <a:pt x="1260" y="1973"/>
                    <a:pt x="1251" y="1976"/>
                  </a:cubicBezTo>
                  <a:cubicBezTo>
                    <a:pt x="1243" y="1979"/>
                    <a:pt x="1230" y="1991"/>
                    <a:pt x="1222" y="1995"/>
                  </a:cubicBezTo>
                  <a:cubicBezTo>
                    <a:pt x="1217" y="1998"/>
                    <a:pt x="1204" y="2002"/>
                    <a:pt x="1200" y="2006"/>
                  </a:cubicBezTo>
                  <a:cubicBezTo>
                    <a:pt x="1194" y="2012"/>
                    <a:pt x="1187" y="2027"/>
                    <a:pt x="1183" y="2033"/>
                  </a:cubicBezTo>
                  <a:cubicBezTo>
                    <a:pt x="1177" y="2041"/>
                    <a:pt x="1164" y="2057"/>
                    <a:pt x="1158" y="2065"/>
                  </a:cubicBezTo>
                  <a:cubicBezTo>
                    <a:pt x="1149" y="2079"/>
                    <a:pt x="1137" y="2112"/>
                    <a:pt x="1124" y="2122"/>
                  </a:cubicBezTo>
                  <a:cubicBezTo>
                    <a:pt x="1119" y="2126"/>
                    <a:pt x="1104" y="2125"/>
                    <a:pt x="1099" y="2130"/>
                  </a:cubicBezTo>
                  <a:cubicBezTo>
                    <a:pt x="1095" y="2133"/>
                    <a:pt x="1093" y="2145"/>
                    <a:pt x="1090" y="2149"/>
                  </a:cubicBezTo>
                  <a:cubicBezTo>
                    <a:pt x="1082" y="2157"/>
                    <a:pt x="1061" y="2170"/>
                    <a:pt x="1050" y="2171"/>
                  </a:cubicBezTo>
                  <a:cubicBezTo>
                    <a:pt x="1046" y="2172"/>
                    <a:pt x="1037" y="2166"/>
                    <a:pt x="1033" y="2168"/>
                  </a:cubicBezTo>
                  <a:cubicBezTo>
                    <a:pt x="1029" y="2169"/>
                    <a:pt x="1026" y="2177"/>
                    <a:pt x="1023" y="2179"/>
                  </a:cubicBezTo>
                  <a:cubicBezTo>
                    <a:pt x="1016" y="2185"/>
                    <a:pt x="998" y="2193"/>
                    <a:pt x="989" y="2196"/>
                  </a:cubicBezTo>
                  <a:cubicBezTo>
                    <a:pt x="980" y="2199"/>
                    <a:pt x="956" y="2192"/>
                    <a:pt x="949" y="2200"/>
                  </a:cubicBezTo>
                  <a:cubicBezTo>
                    <a:pt x="946" y="2203"/>
                    <a:pt x="954" y="2217"/>
                    <a:pt x="949" y="2219"/>
                  </a:cubicBezTo>
                  <a:cubicBezTo>
                    <a:pt x="945" y="2220"/>
                    <a:pt x="941" y="2205"/>
                    <a:pt x="936" y="2204"/>
                  </a:cubicBezTo>
                  <a:cubicBezTo>
                    <a:pt x="929" y="2202"/>
                    <a:pt x="915" y="2212"/>
                    <a:pt x="910" y="2217"/>
                  </a:cubicBezTo>
                  <a:cubicBezTo>
                    <a:pt x="906" y="2220"/>
                    <a:pt x="904" y="2229"/>
                    <a:pt x="900" y="2232"/>
                  </a:cubicBezTo>
                  <a:cubicBezTo>
                    <a:pt x="886" y="2244"/>
                    <a:pt x="848" y="2251"/>
                    <a:pt x="832" y="2260"/>
                  </a:cubicBezTo>
                  <a:cubicBezTo>
                    <a:pt x="810" y="2273"/>
                    <a:pt x="771" y="2303"/>
                    <a:pt x="752" y="2319"/>
                  </a:cubicBezTo>
                  <a:cubicBezTo>
                    <a:pt x="739" y="2332"/>
                    <a:pt x="716" y="2361"/>
                    <a:pt x="703" y="2374"/>
                  </a:cubicBezTo>
                  <a:cubicBezTo>
                    <a:pt x="690" y="2387"/>
                    <a:pt x="665" y="2415"/>
                    <a:pt x="650" y="2425"/>
                  </a:cubicBezTo>
                  <a:cubicBezTo>
                    <a:pt x="641" y="2432"/>
                    <a:pt x="620" y="2439"/>
                    <a:pt x="610" y="2444"/>
                  </a:cubicBezTo>
                  <a:cubicBezTo>
                    <a:pt x="599" y="2451"/>
                    <a:pt x="578" y="2464"/>
                    <a:pt x="569" y="2473"/>
                  </a:cubicBezTo>
                  <a:cubicBezTo>
                    <a:pt x="559" y="2481"/>
                    <a:pt x="545" y="2502"/>
                    <a:pt x="536" y="2511"/>
                  </a:cubicBezTo>
                  <a:cubicBezTo>
                    <a:pt x="532" y="2515"/>
                    <a:pt x="520" y="2523"/>
                    <a:pt x="515" y="2528"/>
                  </a:cubicBezTo>
                  <a:cubicBezTo>
                    <a:pt x="512" y="2531"/>
                    <a:pt x="509" y="2544"/>
                    <a:pt x="504" y="2545"/>
                  </a:cubicBezTo>
                  <a:cubicBezTo>
                    <a:pt x="501" y="2545"/>
                    <a:pt x="498" y="2538"/>
                    <a:pt x="495" y="2537"/>
                  </a:cubicBezTo>
                  <a:cubicBezTo>
                    <a:pt x="486" y="2535"/>
                    <a:pt x="469" y="2540"/>
                    <a:pt x="461" y="2541"/>
                  </a:cubicBezTo>
                  <a:cubicBezTo>
                    <a:pt x="455" y="2542"/>
                    <a:pt x="443" y="2544"/>
                    <a:pt x="438" y="2545"/>
                  </a:cubicBezTo>
                  <a:cubicBezTo>
                    <a:pt x="433" y="2546"/>
                    <a:pt x="425" y="2549"/>
                    <a:pt x="421" y="2548"/>
                  </a:cubicBezTo>
                  <a:cubicBezTo>
                    <a:pt x="414" y="2548"/>
                    <a:pt x="401" y="2545"/>
                    <a:pt x="396" y="2541"/>
                  </a:cubicBezTo>
                  <a:cubicBezTo>
                    <a:pt x="392" y="2536"/>
                    <a:pt x="394" y="2520"/>
                    <a:pt x="389" y="2516"/>
                  </a:cubicBezTo>
                  <a:cubicBezTo>
                    <a:pt x="386" y="2515"/>
                    <a:pt x="380" y="2517"/>
                    <a:pt x="377" y="2518"/>
                  </a:cubicBezTo>
                  <a:cubicBezTo>
                    <a:pt x="371" y="2520"/>
                    <a:pt x="357" y="2523"/>
                    <a:pt x="353" y="2528"/>
                  </a:cubicBezTo>
                  <a:cubicBezTo>
                    <a:pt x="350" y="2530"/>
                    <a:pt x="351" y="2537"/>
                    <a:pt x="349" y="2539"/>
                  </a:cubicBezTo>
                  <a:cubicBezTo>
                    <a:pt x="345" y="2543"/>
                    <a:pt x="335" y="2547"/>
                    <a:pt x="330" y="2548"/>
                  </a:cubicBezTo>
                  <a:cubicBezTo>
                    <a:pt x="322" y="2551"/>
                    <a:pt x="306" y="2555"/>
                    <a:pt x="298" y="2556"/>
                  </a:cubicBezTo>
                  <a:cubicBezTo>
                    <a:pt x="284" y="2557"/>
                    <a:pt x="258" y="2553"/>
                    <a:pt x="244" y="2552"/>
                  </a:cubicBezTo>
                  <a:cubicBezTo>
                    <a:pt x="240" y="2552"/>
                    <a:pt x="231" y="2549"/>
                    <a:pt x="227" y="2550"/>
                  </a:cubicBezTo>
                  <a:cubicBezTo>
                    <a:pt x="224" y="2552"/>
                    <a:pt x="219" y="2560"/>
                    <a:pt x="218" y="2564"/>
                  </a:cubicBezTo>
                  <a:cubicBezTo>
                    <a:pt x="217" y="2571"/>
                    <a:pt x="233" y="2587"/>
                    <a:pt x="227" y="2592"/>
                  </a:cubicBezTo>
                  <a:cubicBezTo>
                    <a:pt x="224" y="2595"/>
                    <a:pt x="217" y="2582"/>
                    <a:pt x="212" y="2583"/>
                  </a:cubicBezTo>
                  <a:cubicBezTo>
                    <a:pt x="207" y="2583"/>
                    <a:pt x="203" y="2595"/>
                    <a:pt x="199" y="2598"/>
                  </a:cubicBezTo>
                  <a:cubicBezTo>
                    <a:pt x="196" y="2600"/>
                    <a:pt x="186" y="2602"/>
                    <a:pt x="184" y="2605"/>
                  </a:cubicBezTo>
                  <a:cubicBezTo>
                    <a:pt x="181" y="2611"/>
                    <a:pt x="187" y="2625"/>
                    <a:pt x="184" y="2630"/>
                  </a:cubicBezTo>
                  <a:cubicBezTo>
                    <a:pt x="181" y="2635"/>
                    <a:pt x="167" y="2639"/>
                    <a:pt x="163" y="2643"/>
                  </a:cubicBezTo>
                  <a:cubicBezTo>
                    <a:pt x="154" y="2652"/>
                    <a:pt x="141" y="2674"/>
                    <a:pt x="136" y="2685"/>
                  </a:cubicBezTo>
                  <a:cubicBezTo>
                    <a:pt x="135" y="2689"/>
                    <a:pt x="135" y="2698"/>
                    <a:pt x="133" y="2702"/>
                  </a:cubicBezTo>
                  <a:cubicBezTo>
                    <a:pt x="126" y="2711"/>
                    <a:pt x="104" y="2720"/>
                    <a:pt x="95" y="2727"/>
                  </a:cubicBezTo>
                  <a:cubicBezTo>
                    <a:pt x="87" y="2732"/>
                    <a:pt x="73" y="2745"/>
                    <a:pt x="66" y="2751"/>
                  </a:cubicBezTo>
                  <a:cubicBezTo>
                    <a:pt x="61" y="2757"/>
                    <a:pt x="52" y="2770"/>
                    <a:pt x="45" y="2774"/>
                  </a:cubicBezTo>
                  <a:cubicBezTo>
                    <a:pt x="37" y="2779"/>
                    <a:pt x="13" y="2778"/>
                    <a:pt x="6" y="2785"/>
                  </a:cubicBezTo>
                  <a:cubicBezTo>
                    <a:pt x="3" y="2789"/>
                    <a:pt x="0" y="2798"/>
                    <a:pt x="2" y="2802"/>
                  </a:cubicBezTo>
                  <a:cubicBezTo>
                    <a:pt x="5" y="2810"/>
                    <a:pt x="20" y="2817"/>
                    <a:pt x="27" y="2821"/>
                  </a:cubicBezTo>
                  <a:cubicBezTo>
                    <a:pt x="31" y="2825"/>
                    <a:pt x="45" y="2830"/>
                    <a:pt x="45" y="2837"/>
                  </a:cubicBezTo>
                  <a:cubicBezTo>
                    <a:pt x="46" y="2833"/>
                    <a:pt x="46" y="2833"/>
                    <a:pt x="46" y="2833"/>
                  </a:cubicBezTo>
                  <a:cubicBezTo>
                    <a:pt x="123" y="2845"/>
                    <a:pt x="123" y="2845"/>
                    <a:pt x="123" y="2845"/>
                  </a:cubicBezTo>
                  <a:cubicBezTo>
                    <a:pt x="110" y="2869"/>
                    <a:pt x="110" y="2869"/>
                    <a:pt x="110" y="2869"/>
                  </a:cubicBezTo>
                  <a:cubicBezTo>
                    <a:pt x="121" y="2910"/>
                    <a:pt x="121" y="2910"/>
                    <a:pt x="121" y="2910"/>
                  </a:cubicBezTo>
                  <a:cubicBezTo>
                    <a:pt x="112" y="2943"/>
                    <a:pt x="112" y="2943"/>
                    <a:pt x="112" y="2943"/>
                  </a:cubicBezTo>
                  <a:cubicBezTo>
                    <a:pt x="112" y="2975"/>
                    <a:pt x="112" y="2975"/>
                    <a:pt x="112" y="2975"/>
                  </a:cubicBezTo>
                  <a:cubicBezTo>
                    <a:pt x="131" y="2975"/>
                    <a:pt x="131" y="2975"/>
                    <a:pt x="131" y="2975"/>
                  </a:cubicBezTo>
                  <a:cubicBezTo>
                    <a:pt x="131" y="3025"/>
                    <a:pt x="131" y="3025"/>
                    <a:pt x="131" y="3025"/>
                  </a:cubicBezTo>
                  <a:cubicBezTo>
                    <a:pt x="103" y="3060"/>
                    <a:pt x="103" y="3060"/>
                    <a:pt x="103" y="3060"/>
                  </a:cubicBezTo>
                  <a:cubicBezTo>
                    <a:pt x="131" y="3101"/>
                    <a:pt x="131" y="3101"/>
                    <a:pt x="131" y="3101"/>
                  </a:cubicBezTo>
                  <a:cubicBezTo>
                    <a:pt x="118" y="3138"/>
                    <a:pt x="118" y="3138"/>
                    <a:pt x="118" y="3138"/>
                  </a:cubicBezTo>
                  <a:cubicBezTo>
                    <a:pt x="110" y="3138"/>
                    <a:pt x="110" y="3138"/>
                    <a:pt x="110" y="3138"/>
                  </a:cubicBezTo>
                  <a:cubicBezTo>
                    <a:pt x="110" y="3176"/>
                    <a:pt x="110" y="3176"/>
                    <a:pt x="110" y="3176"/>
                  </a:cubicBezTo>
                  <a:cubicBezTo>
                    <a:pt x="91" y="3176"/>
                    <a:pt x="91" y="3176"/>
                    <a:pt x="91" y="3176"/>
                  </a:cubicBezTo>
                  <a:cubicBezTo>
                    <a:pt x="101" y="3210"/>
                    <a:pt x="101" y="3210"/>
                    <a:pt x="101" y="3210"/>
                  </a:cubicBezTo>
                  <a:cubicBezTo>
                    <a:pt x="90" y="3237"/>
                    <a:pt x="90" y="3237"/>
                    <a:pt x="90" y="3237"/>
                  </a:cubicBezTo>
                  <a:cubicBezTo>
                    <a:pt x="90" y="3269"/>
                    <a:pt x="90" y="3269"/>
                    <a:pt x="90" y="3269"/>
                  </a:cubicBezTo>
                  <a:cubicBezTo>
                    <a:pt x="99" y="3269"/>
                    <a:pt x="99" y="3269"/>
                    <a:pt x="99" y="3269"/>
                  </a:cubicBezTo>
                  <a:cubicBezTo>
                    <a:pt x="99" y="3276"/>
                    <a:pt x="99" y="3276"/>
                    <a:pt x="99" y="3276"/>
                  </a:cubicBezTo>
                  <a:cubicBezTo>
                    <a:pt x="114" y="3264"/>
                    <a:pt x="114" y="3264"/>
                    <a:pt x="114" y="3264"/>
                  </a:cubicBezTo>
                  <a:cubicBezTo>
                    <a:pt x="126" y="3297"/>
                    <a:pt x="126" y="3297"/>
                    <a:pt x="126" y="3297"/>
                  </a:cubicBezTo>
                  <a:cubicBezTo>
                    <a:pt x="138" y="3297"/>
                    <a:pt x="138" y="3297"/>
                    <a:pt x="138" y="3297"/>
                  </a:cubicBezTo>
                  <a:cubicBezTo>
                    <a:pt x="150" y="3268"/>
                    <a:pt x="150" y="3268"/>
                    <a:pt x="150" y="3268"/>
                  </a:cubicBezTo>
                  <a:cubicBezTo>
                    <a:pt x="176" y="3251"/>
                    <a:pt x="176" y="3251"/>
                    <a:pt x="176" y="3251"/>
                  </a:cubicBezTo>
                  <a:cubicBezTo>
                    <a:pt x="196" y="3227"/>
                    <a:pt x="196" y="3227"/>
                    <a:pt x="196" y="3227"/>
                  </a:cubicBezTo>
                  <a:cubicBezTo>
                    <a:pt x="173" y="3200"/>
                    <a:pt x="173" y="3200"/>
                    <a:pt x="173" y="3200"/>
                  </a:cubicBezTo>
                  <a:cubicBezTo>
                    <a:pt x="166" y="3183"/>
                    <a:pt x="166" y="3183"/>
                    <a:pt x="166" y="3183"/>
                  </a:cubicBezTo>
                  <a:cubicBezTo>
                    <a:pt x="182" y="3159"/>
                    <a:pt x="182" y="3159"/>
                    <a:pt x="182" y="3159"/>
                  </a:cubicBezTo>
                  <a:cubicBezTo>
                    <a:pt x="186" y="3137"/>
                    <a:pt x="186" y="3137"/>
                    <a:pt x="186" y="3137"/>
                  </a:cubicBezTo>
                  <a:cubicBezTo>
                    <a:pt x="200" y="3099"/>
                    <a:pt x="200" y="3099"/>
                    <a:pt x="200" y="3099"/>
                  </a:cubicBezTo>
                  <a:cubicBezTo>
                    <a:pt x="220" y="3130"/>
                    <a:pt x="220" y="3130"/>
                    <a:pt x="220" y="3130"/>
                  </a:cubicBezTo>
                  <a:cubicBezTo>
                    <a:pt x="209" y="3155"/>
                    <a:pt x="209" y="3155"/>
                    <a:pt x="209" y="3155"/>
                  </a:cubicBezTo>
                  <a:cubicBezTo>
                    <a:pt x="220" y="3193"/>
                    <a:pt x="220" y="3193"/>
                    <a:pt x="220" y="3193"/>
                  </a:cubicBezTo>
                  <a:cubicBezTo>
                    <a:pt x="220" y="3204"/>
                    <a:pt x="220" y="3204"/>
                    <a:pt x="220" y="3204"/>
                  </a:cubicBezTo>
                  <a:cubicBezTo>
                    <a:pt x="235" y="3250"/>
                    <a:pt x="235" y="3250"/>
                    <a:pt x="235" y="3250"/>
                  </a:cubicBezTo>
                  <a:cubicBezTo>
                    <a:pt x="244" y="3245"/>
                    <a:pt x="244" y="3245"/>
                    <a:pt x="244" y="3245"/>
                  </a:cubicBezTo>
                  <a:cubicBezTo>
                    <a:pt x="244" y="3232"/>
                    <a:pt x="244" y="3232"/>
                    <a:pt x="244" y="3232"/>
                  </a:cubicBezTo>
                  <a:cubicBezTo>
                    <a:pt x="229" y="3205"/>
                    <a:pt x="229" y="3205"/>
                    <a:pt x="229" y="3205"/>
                  </a:cubicBezTo>
                  <a:cubicBezTo>
                    <a:pt x="229" y="3171"/>
                    <a:pt x="229" y="3171"/>
                    <a:pt x="229" y="3171"/>
                  </a:cubicBezTo>
                  <a:cubicBezTo>
                    <a:pt x="262" y="3162"/>
                    <a:pt x="262" y="3162"/>
                    <a:pt x="262" y="3162"/>
                  </a:cubicBezTo>
                  <a:cubicBezTo>
                    <a:pt x="262" y="3150"/>
                    <a:pt x="262" y="3150"/>
                    <a:pt x="262" y="3150"/>
                  </a:cubicBezTo>
                  <a:cubicBezTo>
                    <a:pt x="293" y="3105"/>
                    <a:pt x="293" y="3105"/>
                    <a:pt x="293" y="3105"/>
                  </a:cubicBezTo>
                  <a:cubicBezTo>
                    <a:pt x="330" y="3077"/>
                    <a:pt x="330" y="3077"/>
                    <a:pt x="330" y="3077"/>
                  </a:cubicBezTo>
                  <a:cubicBezTo>
                    <a:pt x="361" y="3066"/>
                    <a:pt x="361" y="3066"/>
                    <a:pt x="361" y="3066"/>
                  </a:cubicBezTo>
                  <a:cubicBezTo>
                    <a:pt x="393" y="3066"/>
                    <a:pt x="393" y="3066"/>
                    <a:pt x="393" y="3066"/>
                  </a:cubicBezTo>
                  <a:cubicBezTo>
                    <a:pt x="406" y="3053"/>
                    <a:pt x="406" y="3053"/>
                    <a:pt x="406" y="3053"/>
                  </a:cubicBezTo>
                  <a:cubicBezTo>
                    <a:pt x="406" y="3008"/>
                    <a:pt x="406" y="3008"/>
                    <a:pt x="406" y="3008"/>
                  </a:cubicBezTo>
                  <a:cubicBezTo>
                    <a:pt x="448" y="3034"/>
                    <a:pt x="448" y="3034"/>
                    <a:pt x="448" y="3034"/>
                  </a:cubicBezTo>
                  <a:cubicBezTo>
                    <a:pt x="490" y="3032"/>
                    <a:pt x="490" y="3032"/>
                    <a:pt x="490" y="3032"/>
                  </a:cubicBezTo>
                  <a:cubicBezTo>
                    <a:pt x="490" y="3013"/>
                    <a:pt x="490" y="3013"/>
                    <a:pt x="490" y="3013"/>
                  </a:cubicBezTo>
                  <a:cubicBezTo>
                    <a:pt x="518" y="2975"/>
                    <a:pt x="518" y="2975"/>
                    <a:pt x="518" y="2975"/>
                  </a:cubicBezTo>
                  <a:cubicBezTo>
                    <a:pt x="540" y="2937"/>
                    <a:pt x="540" y="2937"/>
                    <a:pt x="540" y="2937"/>
                  </a:cubicBezTo>
                  <a:cubicBezTo>
                    <a:pt x="558" y="2937"/>
                    <a:pt x="558" y="2937"/>
                    <a:pt x="558" y="2937"/>
                  </a:cubicBezTo>
                  <a:cubicBezTo>
                    <a:pt x="575" y="2895"/>
                    <a:pt x="575" y="2895"/>
                    <a:pt x="575" y="2895"/>
                  </a:cubicBezTo>
                  <a:cubicBezTo>
                    <a:pt x="614" y="2865"/>
                    <a:pt x="614" y="2865"/>
                    <a:pt x="614" y="2865"/>
                  </a:cubicBezTo>
                  <a:cubicBezTo>
                    <a:pt x="614" y="2835"/>
                    <a:pt x="614" y="2835"/>
                    <a:pt x="614" y="2835"/>
                  </a:cubicBezTo>
                  <a:cubicBezTo>
                    <a:pt x="657" y="2788"/>
                    <a:pt x="657" y="2788"/>
                    <a:pt x="657" y="2788"/>
                  </a:cubicBezTo>
                  <a:cubicBezTo>
                    <a:pt x="699" y="2761"/>
                    <a:pt x="699" y="2761"/>
                    <a:pt x="699" y="2761"/>
                  </a:cubicBezTo>
                  <a:cubicBezTo>
                    <a:pt x="719" y="2795"/>
                    <a:pt x="719" y="2795"/>
                    <a:pt x="719" y="2795"/>
                  </a:cubicBezTo>
                  <a:cubicBezTo>
                    <a:pt x="757" y="2799"/>
                    <a:pt x="757" y="2799"/>
                    <a:pt x="757" y="2799"/>
                  </a:cubicBezTo>
                  <a:cubicBezTo>
                    <a:pt x="779" y="2800"/>
                    <a:pt x="779" y="2800"/>
                    <a:pt x="779" y="2800"/>
                  </a:cubicBezTo>
                  <a:cubicBezTo>
                    <a:pt x="799" y="2760"/>
                    <a:pt x="799" y="2760"/>
                    <a:pt x="799" y="2760"/>
                  </a:cubicBezTo>
                  <a:cubicBezTo>
                    <a:pt x="837" y="2793"/>
                    <a:pt x="837" y="2793"/>
                    <a:pt x="837" y="2793"/>
                  </a:cubicBezTo>
                  <a:cubicBezTo>
                    <a:pt x="849" y="2778"/>
                    <a:pt x="849" y="2778"/>
                    <a:pt x="849" y="2778"/>
                  </a:cubicBezTo>
                  <a:cubicBezTo>
                    <a:pt x="849" y="2715"/>
                    <a:pt x="849" y="2715"/>
                    <a:pt x="849" y="2715"/>
                  </a:cubicBezTo>
                  <a:cubicBezTo>
                    <a:pt x="885" y="2742"/>
                    <a:pt x="885" y="2742"/>
                    <a:pt x="885" y="2742"/>
                  </a:cubicBezTo>
                  <a:cubicBezTo>
                    <a:pt x="885" y="2748"/>
                    <a:pt x="885" y="2748"/>
                    <a:pt x="885" y="2748"/>
                  </a:cubicBezTo>
                  <a:cubicBezTo>
                    <a:pt x="899" y="2730"/>
                    <a:pt x="899" y="2730"/>
                    <a:pt x="899" y="2730"/>
                  </a:cubicBezTo>
                  <a:cubicBezTo>
                    <a:pt x="925" y="2704"/>
                    <a:pt x="925" y="2704"/>
                    <a:pt x="925" y="2704"/>
                  </a:cubicBezTo>
                  <a:cubicBezTo>
                    <a:pt x="972" y="2704"/>
                    <a:pt x="972" y="2704"/>
                    <a:pt x="972" y="2704"/>
                  </a:cubicBezTo>
                  <a:cubicBezTo>
                    <a:pt x="972" y="2679"/>
                    <a:pt x="972" y="2679"/>
                    <a:pt x="972" y="2679"/>
                  </a:cubicBezTo>
                  <a:cubicBezTo>
                    <a:pt x="986" y="2667"/>
                    <a:pt x="986" y="2667"/>
                    <a:pt x="986" y="2667"/>
                  </a:cubicBezTo>
                  <a:cubicBezTo>
                    <a:pt x="959" y="2615"/>
                    <a:pt x="959" y="2615"/>
                    <a:pt x="959" y="2615"/>
                  </a:cubicBezTo>
                  <a:cubicBezTo>
                    <a:pt x="1002" y="2598"/>
                    <a:pt x="1002" y="2598"/>
                    <a:pt x="1002" y="2598"/>
                  </a:cubicBezTo>
                  <a:cubicBezTo>
                    <a:pt x="1020" y="2583"/>
                    <a:pt x="1020" y="2583"/>
                    <a:pt x="1020" y="2583"/>
                  </a:cubicBezTo>
                  <a:cubicBezTo>
                    <a:pt x="1026" y="2583"/>
                    <a:pt x="1026" y="2583"/>
                    <a:pt x="1026" y="2583"/>
                  </a:cubicBezTo>
                  <a:cubicBezTo>
                    <a:pt x="1027" y="2581"/>
                    <a:pt x="1028" y="2579"/>
                    <a:pt x="1029" y="2577"/>
                  </a:cubicBezTo>
                  <a:cubicBezTo>
                    <a:pt x="1028" y="2579"/>
                    <a:pt x="1027" y="2581"/>
                    <a:pt x="1026" y="2583"/>
                  </a:cubicBezTo>
                  <a:cubicBezTo>
                    <a:pt x="1059" y="2583"/>
                    <a:pt x="1059" y="2583"/>
                    <a:pt x="1059" y="2583"/>
                  </a:cubicBezTo>
                  <a:cubicBezTo>
                    <a:pt x="1059" y="2542"/>
                    <a:pt x="1059" y="2542"/>
                    <a:pt x="1059" y="2542"/>
                  </a:cubicBezTo>
                  <a:cubicBezTo>
                    <a:pt x="1081" y="2490"/>
                    <a:pt x="1081" y="2490"/>
                    <a:pt x="1081" y="2490"/>
                  </a:cubicBezTo>
                  <a:cubicBezTo>
                    <a:pt x="1105" y="2518"/>
                    <a:pt x="1105" y="2518"/>
                    <a:pt x="1105" y="2518"/>
                  </a:cubicBezTo>
                  <a:cubicBezTo>
                    <a:pt x="1134" y="2516"/>
                    <a:pt x="1134" y="2516"/>
                    <a:pt x="1134" y="2516"/>
                  </a:cubicBezTo>
                  <a:cubicBezTo>
                    <a:pt x="1156" y="2496"/>
                    <a:pt x="1156" y="2496"/>
                    <a:pt x="1156" y="2496"/>
                  </a:cubicBezTo>
                  <a:cubicBezTo>
                    <a:pt x="1156" y="2482"/>
                    <a:pt x="1156" y="2482"/>
                    <a:pt x="1156" y="2482"/>
                  </a:cubicBezTo>
                  <a:cubicBezTo>
                    <a:pt x="1175" y="2482"/>
                    <a:pt x="1175" y="2482"/>
                    <a:pt x="1175" y="2482"/>
                  </a:cubicBezTo>
                  <a:cubicBezTo>
                    <a:pt x="1175" y="2456"/>
                    <a:pt x="1175" y="2456"/>
                    <a:pt x="1175" y="2456"/>
                  </a:cubicBezTo>
                  <a:cubicBezTo>
                    <a:pt x="1200" y="2456"/>
                    <a:pt x="1200" y="2456"/>
                    <a:pt x="1200" y="2456"/>
                  </a:cubicBezTo>
                  <a:cubicBezTo>
                    <a:pt x="1200" y="2425"/>
                    <a:pt x="1200" y="2425"/>
                    <a:pt x="1200" y="2425"/>
                  </a:cubicBezTo>
                  <a:cubicBezTo>
                    <a:pt x="1235" y="2425"/>
                    <a:pt x="1235" y="2425"/>
                    <a:pt x="1235" y="2425"/>
                  </a:cubicBezTo>
                  <a:cubicBezTo>
                    <a:pt x="1244" y="2389"/>
                    <a:pt x="1244" y="2389"/>
                    <a:pt x="1244" y="2389"/>
                  </a:cubicBezTo>
                  <a:cubicBezTo>
                    <a:pt x="1275" y="2389"/>
                    <a:pt x="1275" y="2389"/>
                    <a:pt x="1275" y="2389"/>
                  </a:cubicBezTo>
                  <a:cubicBezTo>
                    <a:pt x="1290" y="2367"/>
                    <a:pt x="1290" y="2367"/>
                    <a:pt x="1290" y="2367"/>
                  </a:cubicBezTo>
                  <a:cubicBezTo>
                    <a:pt x="1323" y="2349"/>
                    <a:pt x="1323" y="2349"/>
                    <a:pt x="1323" y="2349"/>
                  </a:cubicBezTo>
                  <a:cubicBezTo>
                    <a:pt x="1323" y="2327"/>
                    <a:pt x="1323" y="2327"/>
                    <a:pt x="1323" y="2327"/>
                  </a:cubicBezTo>
                  <a:cubicBezTo>
                    <a:pt x="1349" y="2294"/>
                    <a:pt x="1349" y="2294"/>
                    <a:pt x="1349" y="2294"/>
                  </a:cubicBezTo>
                  <a:cubicBezTo>
                    <a:pt x="1363" y="2281"/>
                    <a:pt x="1363" y="2281"/>
                    <a:pt x="1363" y="2281"/>
                  </a:cubicBezTo>
                  <a:cubicBezTo>
                    <a:pt x="1363" y="2260"/>
                    <a:pt x="1363" y="2260"/>
                    <a:pt x="1363" y="2260"/>
                  </a:cubicBezTo>
                  <a:cubicBezTo>
                    <a:pt x="1383" y="2249"/>
                    <a:pt x="1383" y="2249"/>
                    <a:pt x="1383" y="2249"/>
                  </a:cubicBezTo>
                  <a:cubicBezTo>
                    <a:pt x="1383" y="2223"/>
                    <a:pt x="1383" y="2223"/>
                    <a:pt x="1383" y="2223"/>
                  </a:cubicBezTo>
                  <a:cubicBezTo>
                    <a:pt x="1403" y="2190"/>
                    <a:pt x="1403" y="2190"/>
                    <a:pt x="1403" y="2190"/>
                  </a:cubicBezTo>
                  <a:cubicBezTo>
                    <a:pt x="1413" y="2166"/>
                    <a:pt x="1413" y="2166"/>
                    <a:pt x="1413" y="2166"/>
                  </a:cubicBezTo>
                  <a:cubicBezTo>
                    <a:pt x="1435" y="2166"/>
                    <a:pt x="1435" y="2166"/>
                    <a:pt x="1435" y="2166"/>
                  </a:cubicBezTo>
                  <a:cubicBezTo>
                    <a:pt x="1435" y="2144"/>
                    <a:pt x="1435" y="2144"/>
                    <a:pt x="1435" y="2144"/>
                  </a:cubicBezTo>
                  <a:cubicBezTo>
                    <a:pt x="1475" y="2127"/>
                    <a:pt x="1475" y="2127"/>
                    <a:pt x="1475" y="2127"/>
                  </a:cubicBezTo>
                  <a:cubicBezTo>
                    <a:pt x="1485" y="2098"/>
                    <a:pt x="1485" y="2098"/>
                    <a:pt x="1485" y="2098"/>
                  </a:cubicBezTo>
                  <a:cubicBezTo>
                    <a:pt x="1516" y="2086"/>
                    <a:pt x="1516" y="2086"/>
                    <a:pt x="1516" y="2086"/>
                  </a:cubicBezTo>
                  <a:cubicBezTo>
                    <a:pt x="1562" y="2063"/>
                    <a:pt x="1562" y="2063"/>
                    <a:pt x="1562" y="2063"/>
                  </a:cubicBezTo>
                  <a:cubicBezTo>
                    <a:pt x="1587" y="2076"/>
                    <a:pt x="1587" y="2076"/>
                    <a:pt x="1587" y="2076"/>
                  </a:cubicBezTo>
                  <a:cubicBezTo>
                    <a:pt x="1620" y="2073"/>
                    <a:pt x="1620" y="2073"/>
                    <a:pt x="1620" y="2073"/>
                  </a:cubicBezTo>
                  <a:cubicBezTo>
                    <a:pt x="1635" y="2046"/>
                    <a:pt x="1635" y="2046"/>
                    <a:pt x="1635" y="2046"/>
                  </a:cubicBezTo>
                  <a:cubicBezTo>
                    <a:pt x="1650" y="2046"/>
                    <a:pt x="1650" y="2046"/>
                    <a:pt x="1650" y="2046"/>
                  </a:cubicBezTo>
                  <a:cubicBezTo>
                    <a:pt x="1667" y="2008"/>
                    <a:pt x="1667" y="2008"/>
                    <a:pt x="1667" y="2008"/>
                  </a:cubicBezTo>
                  <a:cubicBezTo>
                    <a:pt x="1685" y="2008"/>
                    <a:pt x="1685" y="2008"/>
                    <a:pt x="1685" y="2008"/>
                  </a:cubicBezTo>
                  <a:cubicBezTo>
                    <a:pt x="1710" y="1980"/>
                    <a:pt x="1710" y="1980"/>
                    <a:pt x="1710" y="1980"/>
                  </a:cubicBezTo>
                  <a:cubicBezTo>
                    <a:pt x="1726" y="2000"/>
                    <a:pt x="1726" y="2000"/>
                    <a:pt x="1726" y="2000"/>
                  </a:cubicBezTo>
                  <a:cubicBezTo>
                    <a:pt x="1747" y="1992"/>
                    <a:pt x="1747" y="1992"/>
                    <a:pt x="1747" y="1992"/>
                  </a:cubicBezTo>
                  <a:cubicBezTo>
                    <a:pt x="1755" y="2007"/>
                    <a:pt x="1755" y="2007"/>
                    <a:pt x="1755" y="2007"/>
                  </a:cubicBezTo>
                  <a:cubicBezTo>
                    <a:pt x="1765" y="1983"/>
                    <a:pt x="1765" y="1983"/>
                    <a:pt x="1765" y="1983"/>
                  </a:cubicBezTo>
                  <a:cubicBezTo>
                    <a:pt x="1787" y="1958"/>
                    <a:pt x="1787" y="1958"/>
                    <a:pt x="1787" y="1958"/>
                  </a:cubicBezTo>
                  <a:cubicBezTo>
                    <a:pt x="1787" y="1948"/>
                    <a:pt x="1787" y="1948"/>
                    <a:pt x="1787" y="1948"/>
                  </a:cubicBezTo>
                  <a:cubicBezTo>
                    <a:pt x="1816" y="1925"/>
                    <a:pt x="1816" y="1925"/>
                    <a:pt x="1816" y="1925"/>
                  </a:cubicBezTo>
                  <a:cubicBezTo>
                    <a:pt x="1832" y="1925"/>
                    <a:pt x="1832" y="1925"/>
                    <a:pt x="1832" y="1925"/>
                  </a:cubicBezTo>
                  <a:cubicBezTo>
                    <a:pt x="1814" y="1888"/>
                    <a:pt x="1814" y="1888"/>
                    <a:pt x="1814" y="1888"/>
                  </a:cubicBezTo>
                  <a:cubicBezTo>
                    <a:pt x="1809" y="1855"/>
                    <a:pt x="1809" y="1855"/>
                    <a:pt x="1809" y="1855"/>
                  </a:cubicBezTo>
                  <a:cubicBezTo>
                    <a:pt x="1867" y="1855"/>
                    <a:pt x="1867" y="1855"/>
                    <a:pt x="1867" y="1855"/>
                  </a:cubicBezTo>
                  <a:cubicBezTo>
                    <a:pt x="1867" y="1831"/>
                    <a:pt x="1867" y="1831"/>
                    <a:pt x="1867" y="1831"/>
                  </a:cubicBezTo>
                  <a:cubicBezTo>
                    <a:pt x="1852" y="1811"/>
                    <a:pt x="1852" y="1811"/>
                    <a:pt x="1852" y="1811"/>
                  </a:cubicBezTo>
                  <a:cubicBezTo>
                    <a:pt x="1895" y="1811"/>
                    <a:pt x="1895" y="1811"/>
                    <a:pt x="1895" y="1811"/>
                  </a:cubicBezTo>
                  <a:cubicBezTo>
                    <a:pt x="1914" y="1792"/>
                    <a:pt x="1914" y="1792"/>
                    <a:pt x="1914" y="1792"/>
                  </a:cubicBezTo>
                  <a:cubicBezTo>
                    <a:pt x="1929" y="1792"/>
                    <a:pt x="1929" y="1792"/>
                    <a:pt x="1929" y="1792"/>
                  </a:cubicBezTo>
                  <a:cubicBezTo>
                    <a:pt x="1977" y="1778"/>
                    <a:pt x="1977" y="1778"/>
                    <a:pt x="1977" y="1778"/>
                  </a:cubicBezTo>
                  <a:cubicBezTo>
                    <a:pt x="1977" y="1804"/>
                    <a:pt x="1977" y="1804"/>
                    <a:pt x="1977" y="1804"/>
                  </a:cubicBezTo>
                  <a:cubicBezTo>
                    <a:pt x="1999" y="1787"/>
                    <a:pt x="1999" y="1787"/>
                    <a:pt x="1999" y="1787"/>
                  </a:cubicBezTo>
                  <a:cubicBezTo>
                    <a:pt x="1999" y="1810"/>
                    <a:pt x="1999" y="1810"/>
                    <a:pt x="1999" y="1810"/>
                  </a:cubicBezTo>
                  <a:cubicBezTo>
                    <a:pt x="2021" y="1795"/>
                    <a:pt x="2021" y="1795"/>
                    <a:pt x="2021" y="1795"/>
                  </a:cubicBezTo>
                  <a:cubicBezTo>
                    <a:pt x="2041" y="1770"/>
                    <a:pt x="2041" y="1770"/>
                    <a:pt x="2041" y="1770"/>
                  </a:cubicBezTo>
                  <a:cubicBezTo>
                    <a:pt x="2060" y="1756"/>
                    <a:pt x="2060" y="1756"/>
                    <a:pt x="2060" y="1756"/>
                  </a:cubicBezTo>
                  <a:cubicBezTo>
                    <a:pt x="2060" y="1732"/>
                    <a:pt x="2060" y="1732"/>
                    <a:pt x="2060" y="1732"/>
                  </a:cubicBezTo>
                  <a:cubicBezTo>
                    <a:pt x="2075" y="1719"/>
                    <a:pt x="2075" y="1719"/>
                    <a:pt x="2075" y="1719"/>
                  </a:cubicBezTo>
                  <a:cubicBezTo>
                    <a:pt x="2075" y="1692"/>
                    <a:pt x="2075" y="1692"/>
                    <a:pt x="2075" y="1692"/>
                  </a:cubicBezTo>
                  <a:cubicBezTo>
                    <a:pt x="2104" y="1703"/>
                    <a:pt x="2104" y="1703"/>
                    <a:pt x="2104" y="1703"/>
                  </a:cubicBezTo>
                  <a:cubicBezTo>
                    <a:pt x="2104" y="1681"/>
                    <a:pt x="2104" y="1681"/>
                    <a:pt x="2104" y="1681"/>
                  </a:cubicBezTo>
                  <a:cubicBezTo>
                    <a:pt x="2141" y="1681"/>
                    <a:pt x="2141" y="1681"/>
                    <a:pt x="2141" y="1681"/>
                  </a:cubicBezTo>
                  <a:cubicBezTo>
                    <a:pt x="2155" y="1658"/>
                    <a:pt x="2155" y="1658"/>
                    <a:pt x="2155" y="1658"/>
                  </a:cubicBezTo>
                  <a:cubicBezTo>
                    <a:pt x="2171" y="1668"/>
                    <a:pt x="2171" y="1668"/>
                    <a:pt x="2171" y="1668"/>
                  </a:cubicBezTo>
                  <a:cubicBezTo>
                    <a:pt x="2187" y="1652"/>
                    <a:pt x="2187" y="1652"/>
                    <a:pt x="2187" y="1652"/>
                  </a:cubicBezTo>
                  <a:cubicBezTo>
                    <a:pt x="2187" y="1634"/>
                    <a:pt x="2187" y="1634"/>
                    <a:pt x="2187" y="1634"/>
                  </a:cubicBezTo>
                  <a:cubicBezTo>
                    <a:pt x="2198" y="1619"/>
                    <a:pt x="2198" y="1619"/>
                    <a:pt x="2198" y="1619"/>
                  </a:cubicBezTo>
                  <a:cubicBezTo>
                    <a:pt x="2198" y="1599"/>
                    <a:pt x="2198" y="1599"/>
                    <a:pt x="2198" y="1599"/>
                  </a:cubicBezTo>
                  <a:cubicBezTo>
                    <a:pt x="2231" y="1578"/>
                    <a:pt x="2231" y="1578"/>
                    <a:pt x="2231" y="1578"/>
                  </a:cubicBezTo>
                  <a:cubicBezTo>
                    <a:pt x="2231" y="1560"/>
                    <a:pt x="2231" y="1560"/>
                    <a:pt x="2231" y="1560"/>
                  </a:cubicBezTo>
                  <a:cubicBezTo>
                    <a:pt x="2279" y="1542"/>
                    <a:pt x="2279" y="1542"/>
                    <a:pt x="2279" y="1542"/>
                  </a:cubicBezTo>
                  <a:cubicBezTo>
                    <a:pt x="2335" y="1542"/>
                    <a:pt x="2335" y="1542"/>
                    <a:pt x="2335" y="1542"/>
                  </a:cubicBezTo>
                  <a:cubicBezTo>
                    <a:pt x="2335" y="1514"/>
                    <a:pt x="2335" y="1514"/>
                    <a:pt x="2335" y="1514"/>
                  </a:cubicBezTo>
                  <a:cubicBezTo>
                    <a:pt x="2359" y="1514"/>
                    <a:pt x="2359" y="1514"/>
                    <a:pt x="2359" y="1514"/>
                  </a:cubicBezTo>
                  <a:cubicBezTo>
                    <a:pt x="2377" y="1506"/>
                    <a:pt x="2377" y="1506"/>
                    <a:pt x="2377" y="1506"/>
                  </a:cubicBezTo>
                  <a:cubicBezTo>
                    <a:pt x="2364" y="1476"/>
                    <a:pt x="2364" y="1476"/>
                    <a:pt x="2364" y="1476"/>
                  </a:cubicBezTo>
                  <a:cubicBezTo>
                    <a:pt x="2392" y="1466"/>
                    <a:pt x="2392" y="1466"/>
                    <a:pt x="2392" y="1466"/>
                  </a:cubicBezTo>
                  <a:cubicBezTo>
                    <a:pt x="2392" y="1449"/>
                    <a:pt x="2392" y="1449"/>
                    <a:pt x="2392" y="1449"/>
                  </a:cubicBezTo>
                  <a:cubicBezTo>
                    <a:pt x="2371" y="1430"/>
                    <a:pt x="2371" y="1430"/>
                    <a:pt x="2371" y="1430"/>
                  </a:cubicBezTo>
                  <a:cubicBezTo>
                    <a:pt x="2417" y="1394"/>
                    <a:pt x="2417" y="1394"/>
                    <a:pt x="2417" y="1394"/>
                  </a:cubicBezTo>
                  <a:cubicBezTo>
                    <a:pt x="2464" y="1394"/>
                    <a:pt x="2464" y="1394"/>
                    <a:pt x="2464" y="1394"/>
                  </a:cubicBezTo>
                  <a:cubicBezTo>
                    <a:pt x="2464" y="1377"/>
                    <a:pt x="2464" y="1377"/>
                    <a:pt x="2464" y="1377"/>
                  </a:cubicBezTo>
                  <a:cubicBezTo>
                    <a:pt x="2556" y="1377"/>
                    <a:pt x="2556" y="1377"/>
                    <a:pt x="2556" y="1377"/>
                  </a:cubicBezTo>
                  <a:cubicBezTo>
                    <a:pt x="2623" y="1351"/>
                    <a:pt x="2623" y="1351"/>
                    <a:pt x="2623" y="1351"/>
                  </a:cubicBezTo>
                  <a:cubicBezTo>
                    <a:pt x="2645" y="1331"/>
                    <a:pt x="2645" y="1331"/>
                    <a:pt x="2645" y="1331"/>
                  </a:cubicBezTo>
                  <a:cubicBezTo>
                    <a:pt x="2682" y="1283"/>
                    <a:pt x="2682" y="1283"/>
                    <a:pt x="2682" y="1283"/>
                  </a:cubicBezTo>
                  <a:cubicBezTo>
                    <a:pt x="2701" y="1283"/>
                    <a:pt x="2701" y="1283"/>
                    <a:pt x="2701" y="1283"/>
                  </a:cubicBezTo>
                  <a:cubicBezTo>
                    <a:pt x="2701" y="1256"/>
                    <a:pt x="2701" y="1256"/>
                    <a:pt x="2701" y="1256"/>
                  </a:cubicBezTo>
                  <a:cubicBezTo>
                    <a:pt x="2774" y="1256"/>
                    <a:pt x="2774" y="1256"/>
                    <a:pt x="2774" y="1256"/>
                  </a:cubicBezTo>
                  <a:cubicBezTo>
                    <a:pt x="2784" y="1243"/>
                    <a:pt x="2784" y="1243"/>
                    <a:pt x="2784" y="1243"/>
                  </a:cubicBezTo>
                  <a:cubicBezTo>
                    <a:pt x="2784" y="1215"/>
                    <a:pt x="2784" y="1215"/>
                    <a:pt x="2784" y="1215"/>
                  </a:cubicBezTo>
                  <a:cubicBezTo>
                    <a:pt x="2811" y="1184"/>
                    <a:pt x="2811" y="1184"/>
                    <a:pt x="2811" y="1184"/>
                  </a:cubicBezTo>
                  <a:cubicBezTo>
                    <a:pt x="2837" y="1184"/>
                    <a:pt x="2837" y="1184"/>
                    <a:pt x="2837" y="1184"/>
                  </a:cubicBezTo>
                  <a:cubicBezTo>
                    <a:pt x="2837" y="1132"/>
                    <a:pt x="2837" y="1132"/>
                    <a:pt x="2837" y="1132"/>
                  </a:cubicBezTo>
                  <a:cubicBezTo>
                    <a:pt x="2868" y="1122"/>
                    <a:pt x="2868" y="1122"/>
                    <a:pt x="2868" y="1122"/>
                  </a:cubicBezTo>
                  <a:cubicBezTo>
                    <a:pt x="2878" y="1089"/>
                    <a:pt x="2878" y="1089"/>
                    <a:pt x="2878" y="1089"/>
                  </a:cubicBezTo>
                  <a:cubicBezTo>
                    <a:pt x="2902" y="1089"/>
                    <a:pt x="2902" y="1089"/>
                    <a:pt x="2902" y="1089"/>
                  </a:cubicBezTo>
                  <a:cubicBezTo>
                    <a:pt x="2944" y="1054"/>
                    <a:pt x="2944" y="1054"/>
                    <a:pt x="2944" y="1054"/>
                  </a:cubicBezTo>
                  <a:cubicBezTo>
                    <a:pt x="2958" y="1036"/>
                    <a:pt x="2958" y="1036"/>
                    <a:pt x="2958" y="1036"/>
                  </a:cubicBezTo>
                  <a:cubicBezTo>
                    <a:pt x="2987" y="1036"/>
                    <a:pt x="2987" y="1036"/>
                    <a:pt x="2987" y="1036"/>
                  </a:cubicBezTo>
                  <a:cubicBezTo>
                    <a:pt x="3014" y="1015"/>
                    <a:pt x="3014" y="1015"/>
                    <a:pt x="3014" y="1015"/>
                  </a:cubicBezTo>
                  <a:cubicBezTo>
                    <a:pt x="3023" y="999"/>
                    <a:pt x="3023" y="999"/>
                    <a:pt x="3023" y="999"/>
                  </a:cubicBezTo>
                  <a:cubicBezTo>
                    <a:pt x="3023" y="958"/>
                    <a:pt x="3023" y="958"/>
                    <a:pt x="3023" y="958"/>
                  </a:cubicBezTo>
                  <a:lnTo>
                    <a:pt x="2996" y="939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934217" y="5296215"/>
              <a:ext cx="583827" cy="704464"/>
            </a:xfrm>
            <a:custGeom>
              <a:avLst/>
              <a:gdLst>
                <a:gd name="T0" fmla="*/ 1293 w 1417"/>
                <a:gd name="T1" fmla="*/ 1518 h 1715"/>
                <a:gd name="T2" fmla="*/ 1222 w 1417"/>
                <a:gd name="T3" fmla="*/ 1442 h 1715"/>
                <a:gd name="T4" fmla="*/ 1171 w 1417"/>
                <a:gd name="T5" fmla="*/ 1337 h 1715"/>
                <a:gd name="T6" fmla="*/ 1258 w 1417"/>
                <a:gd name="T7" fmla="*/ 1277 h 1715"/>
                <a:gd name="T8" fmla="*/ 1251 w 1417"/>
                <a:gd name="T9" fmla="*/ 1197 h 1715"/>
                <a:gd name="T10" fmla="*/ 1227 w 1417"/>
                <a:gd name="T11" fmla="*/ 1108 h 1715"/>
                <a:gd name="T12" fmla="*/ 1203 w 1417"/>
                <a:gd name="T13" fmla="*/ 1070 h 1715"/>
                <a:gd name="T14" fmla="*/ 1173 w 1417"/>
                <a:gd name="T15" fmla="*/ 1017 h 1715"/>
                <a:gd name="T16" fmla="*/ 1185 w 1417"/>
                <a:gd name="T17" fmla="*/ 964 h 1715"/>
                <a:gd name="T18" fmla="*/ 1148 w 1417"/>
                <a:gd name="T19" fmla="*/ 857 h 1715"/>
                <a:gd name="T20" fmla="*/ 1117 w 1417"/>
                <a:gd name="T21" fmla="*/ 748 h 1715"/>
                <a:gd name="T22" fmla="*/ 1180 w 1417"/>
                <a:gd name="T23" fmla="*/ 644 h 1715"/>
                <a:gd name="T24" fmla="*/ 1252 w 1417"/>
                <a:gd name="T25" fmla="*/ 566 h 1715"/>
                <a:gd name="T26" fmla="*/ 1276 w 1417"/>
                <a:gd name="T27" fmla="*/ 449 h 1715"/>
                <a:gd name="T28" fmla="*/ 1226 w 1417"/>
                <a:gd name="T29" fmla="*/ 468 h 1715"/>
                <a:gd name="T30" fmla="*/ 1132 w 1417"/>
                <a:gd name="T31" fmla="*/ 453 h 1715"/>
                <a:gd name="T32" fmla="*/ 1047 w 1417"/>
                <a:gd name="T33" fmla="*/ 523 h 1715"/>
                <a:gd name="T34" fmla="*/ 973 w 1417"/>
                <a:gd name="T35" fmla="*/ 568 h 1715"/>
                <a:gd name="T36" fmla="*/ 936 w 1417"/>
                <a:gd name="T37" fmla="*/ 494 h 1715"/>
                <a:gd name="T38" fmla="*/ 881 w 1417"/>
                <a:gd name="T39" fmla="*/ 450 h 1715"/>
                <a:gd name="T40" fmla="*/ 824 w 1417"/>
                <a:gd name="T41" fmla="*/ 517 h 1715"/>
                <a:gd name="T42" fmla="*/ 728 w 1417"/>
                <a:gd name="T43" fmla="*/ 415 h 1715"/>
                <a:gd name="T44" fmla="*/ 648 w 1417"/>
                <a:gd name="T45" fmla="*/ 290 h 1715"/>
                <a:gd name="T46" fmla="*/ 621 w 1417"/>
                <a:gd name="T47" fmla="*/ 205 h 1715"/>
                <a:gd name="T48" fmla="*/ 640 w 1417"/>
                <a:gd name="T49" fmla="*/ 99 h 1715"/>
                <a:gd name="T50" fmla="*/ 608 w 1417"/>
                <a:gd name="T51" fmla="*/ 91 h 1715"/>
                <a:gd name="T52" fmla="*/ 543 w 1417"/>
                <a:gd name="T53" fmla="*/ 0 h 1715"/>
                <a:gd name="T54" fmla="*/ 340 w 1417"/>
                <a:gd name="T55" fmla="*/ 355 h 1715"/>
                <a:gd name="T56" fmla="*/ 152 w 1417"/>
                <a:gd name="T57" fmla="*/ 751 h 1715"/>
                <a:gd name="T58" fmla="*/ 25 w 1417"/>
                <a:gd name="T59" fmla="*/ 1209 h 1715"/>
                <a:gd name="T60" fmla="*/ 152 w 1417"/>
                <a:gd name="T61" fmla="*/ 1218 h 1715"/>
                <a:gd name="T62" fmla="*/ 199 w 1417"/>
                <a:gd name="T63" fmla="*/ 1258 h 1715"/>
                <a:gd name="T64" fmla="*/ 227 w 1417"/>
                <a:gd name="T65" fmla="*/ 1350 h 1715"/>
                <a:gd name="T66" fmla="*/ 271 w 1417"/>
                <a:gd name="T67" fmla="*/ 1407 h 1715"/>
                <a:gd name="T68" fmla="*/ 332 w 1417"/>
                <a:gd name="T69" fmla="*/ 1413 h 1715"/>
                <a:gd name="T70" fmla="*/ 428 w 1417"/>
                <a:gd name="T71" fmla="*/ 1422 h 1715"/>
                <a:gd name="T72" fmla="*/ 496 w 1417"/>
                <a:gd name="T73" fmla="*/ 1377 h 1715"/>
                <a:gd name="T74" fmla="*/ 648 w 1417"/>
                <a:gd name="T75" fmla="*/ 1537 h 1715"/>
                <a:gd name="T76" fmla="*/ 676 w 1417"/>
                <a:gd name="T77" fmla="*/ 1506 h 1715"/>
                <a:gd name="T78" fmla="*/ 648 w 1417"/>
                <a:gd name="T79" fmla="*/ 1571 h 1715"/>
                <a:gd name="T80" fmla="*/ 604 w 1417"/>
                <a:gd name="T81" fmla="*/ 1593 h 1715"/>
                <a:gd name="T82" fmla="*/ 659 w 1417"/>
                <a:gd name="T83" fmla="*/ 1660 h 1715"/>
                <a:gd name="T84" fmla="*/ 650 w 1417"/>
                <a:gd name="T85" fmla="*/ 1588 h 1715"/>
                <a:gd name="T86" fmla="*/ 722 w 1417"/>
                <a:gd name="T87" fmla="*/ 1599 h 1715"/>
                <a:gd name="T88" fmla="*/ 794 w 1417"/>
                <a:gd name="T89" fmla="*/ 1630 h 1715"/>
                <a:gd name="T90" fmla="*/ 701 w 1417"/>
                <a:gd name="T91" fmla="*/ 1620 h 1715"/>
                <a:gd name="T92" fmla="*/ 782 w 1417"/>
                <a:gd name="T93" fmla="*/ 1650 h 1715"/>
                <a:gd name="T94" fmla="*/ 852 w 1417"/>
                <a:gd name="T95" fmla="*/ 1590 h 1715"/>
                <a:gd name="T96" fmla="*/ 976 w 1417"/>
                <a:gd name="T97" fmla="*/ 1609 h 1715"/>
                <a:gd name="T98" fmla="*/ 1013 w 1417"/>
                <a:gd name="T99" fmla="*/ 1673 h 1715"/>
                <a:gd name="T100" fmla="*/ 1106 w 1417"/>
                <a:gd name="T101" fmla="*/ 1713 h 1715"/>
                <a:gd name="T102" fmla="*/ 1154 w 1417"/>
                <a:gd name="T103" fmla="*/ 1681 h 1715"/>
                <a:gd name="T104" fmla="*/ 1224 w 1417"/>
                <a:gd name="T105" fmla="*/ 1677 h 1715"/>
                <a:gd name="T106" fmla="*/ 1256 w 1417"/>
                <a:gd name="T107" fmla="*/ 1700 h 1715"/>
                <a:gd name="T108" fmla="*/ 1292 w 1417"/>
                <a:gd name="T109" fmla="*/ 1671 h 1715"/>
                <a:gd name="T110" fmla="*/ 1296 w 1417"/>
                <a:gd name="T111" fmla="*/ 1590 h 1715"/>
                <a:gd name="T112" fmla="*/ 1417 w 1417"/>
                <a:gd name="T113" fmla="*/ 1584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7" h="1715">
                  <a:moveTo>
                    <a:pt x="1401" y="1565"/>
                  </a:moveTo>
                  <a:cubicBezTo>
                    <a:pt x="1339" y="1553"/>
                    <a:pt x="1339" y="1553"/>
                    <a:pt x="1339" y="1553"/>
                  </a:cubicBezTo>
                  <a:cubicBezTo>
                    <a:pt x="1339" y="1518"/>
                    <a:pt x="1339" y="1518"/>
                    <a:pt x="1339" y="1518"/>
                  </a:cubicBezTo>
                  <a:cubicBezTo>
                    <a:pt x="1293" y="1518"/>
                    <a:pt x="1293" y="1518"/>
                    <a:pt x="1293" y="1518"/>
                  </a:cubicBezTo>
                  <a:cubicBezTo>
                    <a:pt x="1284" y="1487"/>
                    <a:pt x="1284" y="1487"/>
                    <a:pt x="1284" y="1487"/>
                  </a:cubicBezTo>
                  <a:cubicBezTo>
                    <a:pt x="1236" y="1487"/>
                    <a:pt x="1236" y="1487"/>
                    <a:pt x="1236" y="1487"/>
                  </a:cubicBezTo>
                  <a:cubicBezTo>
                    <a:pt x="1230" y="1455"/>
                    <a:pt x="1230" y="1455"/>
                    <a:pt x="1230" y="1455"/>
                  </a:cubicBezTo>
                  <a:cubicBezTo>
                    <a:pt x="1222" y="1442"/>
                    <a:pt x="1222" y="1442"/>
                    <a:pt x="1222" y="1442"/>
                  </a:cubicBezTo>
                  <a:cubicBezTo>
                    <a:pt x="1179" y="1442"/>
                    <a:pt x="1179" y="1442"/>
                    <a:pt x="1179" y="1442"/>
                  </a:cubicBezTo>
                  <a:cubicBezTo>
                    <a:pt x="1171" y="1409"/>
                    <a:pt x="1171" y="1409"/>
                    <a:pt x="1171" y="1409"/>
                  </a:cubicBezTo>
                  <a:cubicBezTo>
                    <a:pt x="1187" y="1370"/>
                    <a:pt x="1187" y="1370"/>
                    <a:pt x="1187" y="1370"/>
                  </a:cubicBezTo>
                  <a:cubicBezTo>
                    <a:pt x="1171" y="1337"/>
                    <a:pt x="1171" y="1337"/>
                    <a:pt x="1171" y="1337"/>
                  </a:cubicBezTo>
                  <a:cubicBezTo>
                    <a:pt x="1210" y="1323"/>
                    <a:pt x="1210" y="1323"/>
                    <a:pt x="1210" y="1323"/>
                  </a:cubicBezTo>
                  <a:cubicBezTo>
                    <a:pt x="1224" y="1296"/>
                    <a:pt x="1224" y="1296"/>
                    <a:pt x="1224" y="1296"/>
                  </a:cubicBezTo>
                  <a:cubicBezTo>
                    <a:pt x="1258" y="1319"/>
                    <a:pt x="1258" y="1319"/>
                    <a:pt x="1258" y="1319"/>
                  </a:cubicBezTo>
                  <a:cubicBezTo>
                    <a:pt x="1258" y="1277"/>
                    <a:pt x="1258" y="1277"/>
                    <a:pt x="1258" y="1277"/>
                  </a:cubicBezTo>
                  <a:cubicBezTo>
                    <a:pt x="1283" y="1254"/>
                    <a:pt x="1283" y="1254"/>
                    <a:pt x="1283" y="1254"/>
                  </a:cubicBezTo>
                  <a:cubicBezTo>
                    <a:pt x="1291" y="1232"/>
                    <a:pt x="1291" y="1232"/>
                    <a:pt x="1291" y="1232"/>
                  </a:cubicBezTo>
                  <a:cubicBezTo>
                    <a:pt x="1278" y="1215"/>
                    <a:pt x="1278" y="1215"/>
                    <a:pt x="1278" y="1215"/>
                  </a:cubicBezTo>
                  <a:cubicBezTo>
                    <a:pt x="1251" y="1197"/>
                    <a:pt x="1251" y="1197"/>
                    <a:pt x="1251" y="1197"/>
                  </a:cubicBezTo>
                  <a:cubicBezTo>
                    <a:pt x="1225" y="1197"/>
                    <a:pt x="1225" y="1197"/>
                    <a:pt x="1225" y="1197"/>
                  </a:cubicBezTo>
                  <a:cubicBezTo>
                    <a:pt x="1218" y="1178"/>
                    <a:pt x="1218" y="1178"/>
                    <a:pt x="1218" y="1178"/>
                  </a:cubicBezTo>
                  <a:cubicBezTo>
                    <a:pt x="1229" y="1151"/>
                    <a:pt x="1229" y="1151"/>
                    <a:pt x="1229" y="1151"/>
                  </a:cubicBezTo>
                  <a:cubicBezTo>
                    <a:pt x="1227" y="1108"/>
                    <a:pt x="1227" y="1108"/>
                    <a:pt x="1227" y="1108"/>
                  </a:cubicBezTo>
                  <a:cubicBezTo>
                    <a:pt x="1234" y="1108"/>
                    <a:pt x="1234" y="1108"/>
                    <a:pt x="1234" y="1108"/>
                  </a:cubicBezTo>
                  <a:cubicBezTo>
                    <a:pt x="1232" y="1099"/>
                    <a:pt x="1232" y="1099"/>
                    <a:pt x="1232" y="1099"/>
                  </a:cubicBezTo>
                  <a:cubicBezTo>
                    <a:pt x="1203" y="1099"/>
                    <a:pt x="1203" y="1099"/>
                    <a:pt x="1203" y="1099"/>
                  </a:cubicBezTo>
                  <a:cubicBezTo>
                    <a:pt x="1203" y="1070"/>
                    <a:pt x="1203" y="1070"/>
                    <a:pt x="1203" y="1070"/>
                  </a:cubicBezTo>
                  <a:cubicBezTo>
                    <a:pt x="1189" y="1070"/>
                    <a:pt x="1189" y="1070"/>
                    <a:pt x="1189" y="1070"/>
                  </a:cubicBezTo>
                  <a:cubicBezTo>
                    <a:pt x="1191" y="1056"/>
                    <a:pt x="1191" y="1056"/>
                    <a:pt x="1191" y="1056"/>
                  </a:cubicBezTo>
                  <a:cubicBezTo>
                    <a:pt x="1171" y="1046"/>
                    <a:pt x="1171" y="1046"/>
                    <a:pt x="1171" y="1046"/>
                  </a:cubicBezTo>
                  <a:cubicBezTo>
                    <a:pt x="1173" y="1017"/>
                    <a:pt x="1173" y="1017"/>
                    <a:pt x="1173" y="1017"/>
                  </a:cubicBezTo>
                  <a:cubicBezTo>
                    <a:pt x="1173" y="981"/>
                    <a:pt x="1173" y="981"/>
                    <a:pt x="1173" y="981"/>
                  </a:cubicBezTo>
                  <a:cubicBezTo>
                    <a:pt x="1207" y="981"/>
                    <a:pt x="1207" y="981"/>
                    <a:pt x="1207" y="981"/>
                  </a:cubicBezTo>
                  <a:cubicBezTo>
                    <a:pt x="1207" y="964"/>
                    <a:pt x="1207" y="964"/>
                    <a:pt x="1207" y="964"/>
                  </a:cubicBezTo>
                  <a:cubicBezTo>
                    <a:pt x="1185" y="964"/>
                    <a:pt x="1185" y="964"/>
                    <a:pt x="1185" y="964"/>
                  </a:cubicBezTo>
                  <a:cubicBezTo>
                    <a:pt x="1195" y="923"/>
                    <a:pt x="1195" y="923"/>
                    <a:pt x="1195" y="923"/>
                  </a:cubicBezTo>
                  <a:cubicBezTo>
                    <a:pt x="1178" y="898"/>
                    <a:pt x="1178" y="898"/>
                    <a:pt x="1178" y="898"/>
                  </a:cubicBezTo>
                  <a:cubicBezTo>
                    <a:pt x="1187" y="875"/>
                    <a:pt x="1187" y="875"/>
                    <a:pt x="1187" y="875"/>
                  </a:cubicBezTo>
                  <a:cubicBezTo>
                    <a:pt x="1148" y="857"/>
                    <a:pt x="1148" y="857"/>
                    <a:pt x="1148" y="857"/>
                  </a:cubicBezTo>
                  <a:cubicBezTo>
                    <a:pt x="1146" y="833"/>
                    <a:pt x="1146" y="833"/>
                    <a:pt x="1146" y="833"/>
                  </a:cubicBezTo>
                  <a:cubicBezTo>
                    <a:pt x="1127" y="806"/>
                    <a:pt x="1127" y="806"/>
                    <a:pt x="1127" y="806"/>
                  </a:cubicBezTo>
                  <a:cubicBezTo>
                    <a:pt x="1129" y="775"/>
                    <a:pt x="1129" y="775"/>
                    <a:pt x="1129" y="775"/>
                  </a:cubicBezTo>
                  <a:cubicBezTo>
                    <a:pt x="1117" y="748"/>
                    <a:pt x="1117" y="748"/>
                    <a:pt x="1117" y="748"/>
                  </a:cubicBezTo>
                  <a:cubicBezTo>
                    <a:pt x="1142" y="717"/>
                    <a:pt x="1142" y="717"/>
                    <a:pt x="1142" y="717"/>
                  </a:cubicBezTo>
                  <a:cubicBezTo>
                    <a:pt x="1130" y="694"/>
                    <a:pt x="1130" y="694"/>
                    <a:pt x="1130" y="694"/>
                  </a:cubicBezTo>
                  <a:cubicBezTo>
                    <a:pt x="1166" y="672"/>
                    <a:pt x="1166" y="672"/>
                    <a:pt x="1166" y="672"/>
                  </a:cubicBezTo>
                  <a:cubicBezTo>
                    <a:pt x="1180" y="644"/>
                    <a:pt x="1180" y="644"/>
                    <a:pt x="1180" y="644"/>
                  </a:cubicBezTo>
                  <a:cubicBezTo>
                    <a:pt x="1188" y="619"/>
                    <a:pt x="1188" y="619"/>
                    <a:pt x="1188" y="619"/>
                  </a:cubicBezTo>
                  <a:cubicBezTo>
                    <a:pt x="1194" y="585"/>
                    <a:pt x="1194" y="585"/>
                    <a:pt x="1194" y="585"/>
                  </a:cubicBezTo>
                  <a:cubicBezTo>
                    <a:pt x="1225" y="566"/>
                    <a:pt x="1225" y="566"/>
                    <a:pt x="1225" y="566"/>
                  </a:cubicBezTo>
                  <a:cubicBezTo>
                    <a:pt x="1252" y="566"/>
                    <a:pt x="1252" y="566"/>
                    <a:pt x="1252" y="566"/>
                  </a:cubicBezTo>
                  <a:cubicBezTo>
                    <a:pt x="1258" y="553"/>
                    <a:pt x="1258" y="553"/>
                    <a:pt x="1258" y="553"/>
                  </a:cubicBezTo>
                  <a:cubicBezTo>
                    <a:pt x="1238" y="511"/>
                    <a:pt x="1238" y="511"/>
                    <a:pt x="1238" y="511"/>
                  </a:cubicBezTo>
                  <a:cubicBezTo>
                    <a:pt x="1258" y="488"/>
                    <a:pt x="1258" y="488"/>
                    <a:pt x="1258" y="488"/>
                  </a:cubicBezTo>
                  <a:cubicBezTo>
                    <a:pt x="1276" y="449"/>
                    <a:pt x="1276" y="449"/>
                    <a:pt x="1276" y="449"/>
                  </a:cubicBezTo>
                  <a:cubicBezTo>
                    <a:pt x="1262" y="444"/>
                    <a:pt x="1262" y="444"/>
                    <a:pt x="1262" y="444"/>
                  </a:cubicBezTo>
                  <a:cubicBezTo>
                    <a:pt x="1241" y="457"/>
                    <a:pt x="1241" y="457"/>
                    <a:pt x="1241" y="457"/>
                  </a:cubicBezTo>
                  <a:cubicBezTo>
                    <a:pt x="1241" y="483"/>
                    <a:pt x="1241" y="483"/>
                    <a:pt x="1241" y="483"/>
                  </a:cubicBezTo>
                  <a:cubicBezTo>
                    <a:pt x="1226" y="468"/>
                    <a:pt x="1226" y="468"/>
                    <a:pt x="1226" y="468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192" y="455"/>
                    <a:pt x="1192" y="455"/>
                    <a:pt x="1192" y="455"/>
                  </a:cubicBezTo>
                  <a:cubicBezTo>
                    <a:pt x="1151" y="456"/>
                    <a:pt x="1151" y="456"/>
                    <a:pt x="1151" y="456"/>
                  </a:cubicBezTo>
                  <a:cubicBezTo>
                    <a:pt x="1132" y="453"/>
                    <a:pt x="1132" y="453"/>
                    <a:pt x="1132" y="453"/>
                  </a:cubicBezTo>
                  <a:cubicBezTo>
                    <a:pt x="1089" y="445"/>
                    <a:pt x="1089" y="445"/>
                    <a:pt x="1089" y="445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34" y="547"/>
                    <a:pt x="1034" y="547"/>
                    <a:pt x="1034" y="547"/>
                  </a:cubicBezTo>
                  <a:cubicBezTo>
                    <a:pt x="1017" y="574"/>
                    <a:pt x="1017" y="574"/>
                    <a:pt x="1017" y="574"/>
                  </a:cubicBezTo>
                  <a:cubicBezTo>
                    <a:pt x="995" y="574"/>
                    <a:pt x="995" y="574"/>
                    <a:pt x="995" y="574"/>
                  </a:cubicBezTo>
                  <a:cubicBezTo>
                    <a:pt x="973" y="568"/>
                    <a:pt x="973" y="568"/>
                    <a:pt x="973" y="568"/>
                  </a:cubicBezTo>
                  <a:cubicBezTo>
                    <a:pt x="976" y="574"/>
                    <a:pt x="979" y="581"/>
                    <a:pt x="984" y="587"/>
                  </a:cubicBezTo>
                  <a:cubicBezTo>
                    <a:pt x="979" y="581"/>
                    <a:pt x="976" y="574"/>
                    <a:pt x="973" y="568"/>
                  </a:cubicBezTo>
                  <a:cubicBezTo>
                    <a:pt x="936" y="558"/>
                    <a:pt x="936" y="558"/>
                    <a:pt x="936" y="558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28" y="492"/>
                    <a:pt x="928" y="492"/>
                    <a:pt x="928" y="492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892" y="447"/>
                    <a:pt x="892" y="447"/>
                    <a:pt x="892" y="447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84"/>
                    <a:pt x="881" y="484"/>
                    <a:pt x="881" y="484"/>
                  </a:cubicBezTo>
                  <a:cubicBezTo>
                    <a:pt x="864" y="489"/>
                    <a:pt x="864" y="489"/>
                    <a:pt x="864" y="489"/>
                  </a:cubicBezTo>
                  <a:cubicBezTo>
                    <a:pt x="845" y="482"/>
                    <a:pt x="845" y="482"/>
                    <a:pt x="845" y="482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794" y="517"/>
                    <a:pt x="794" y="517"/>
                    <a:pt x="794" y="517"/>
                  </a:cubicBezTo>
                  <a:cubicBezTo>
                    <a:pt x="764" y="475"/>
                    <a:pt x="764" y="475"/>
                    <a:pt x="764" y="475"/>
                  </a:cubicBezTo>
                  <a:cubicBezTo>
                    <a:pt x="752" y="436"/>
                    <a:pt x="752" y="436"/>
                    <a:pt x="752" y="436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18" y="374"/>
                    <a:pt x="718" y="374"/>
                    <a:pt x="718" y="374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50" y="319"/>
                    <a:pt x="650" y="319"/>
                    <a:pt x="650" y="319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65" y="278"/>
                    <a:pt x="665" y="278"/>
                    <a:pt x="665" y="278"/>
                  </a:cubicBezTo>
                  <a:cubicBezTo>
                    <a:pt x="665" y="242"/>
                    <a:pt x="665" y="242"/>
                    <a:pt x="665" y="242"/>
                  </a:cubicBezTo>
                  <a:cubicBezTo>
                    <a:pt x="629" y="242"/>
                    <a:pt x="629" y="242"/>
                    <a:pt x="629" y="242"/>
                  </a:cubicBezTo>
                  <a:cubicBezTo>
                    <a:pt x="621" y="205"/>
                    <a:pt x="621" y="205"/>
                    <a:pt x="621" y="205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35" y="155"/>
                    <a:pt x="635" y="155"/>
                    <a:pt x="635" y="155"/>
                  </a:cubicBezTo>
                  <a:cubicBezTo>
                    <a:pt x="642" y="124"/>
                    <a:pt x="642" y="124"/>
                    <a:pt x="642" y="124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4" y="97"/>
                    <a:pt x="624" y="97"/>
                    <a:pt x="624" y="97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27" y="27"/>
                    <a:pt x="500" y="39"/>
                    <a:pt x="484" y="67"/>
                  </a:cubicBezTo>
                  <a:cubicBezTo>
                    <a:pt x="460" y="103"/>
                    <a:pt x="464" y="147"/>
                    <a:pt x="448" y="183"/>
                  </a:cubicBezTo>
                  <a:cubicBezTo>
                    <a:pt x="424" y="247"/>
                    <a:pt x="368" y="295"/>
                    <a:pt x="340" y="355"/>
                  </a:cubicBezTo>
                  <a:cubicBezTo>
                    <a:pt x="324" y="383"/>
                    <a:pt x="340" y="419"/>
                    <a:pt x="328" y="439"/>
                  </a:cubicBezTo>
                  <a:cubicBezTo>
                    <a:pt x="280" y="507"/>
                    <a:pt x="228" y="559"/>
                    <a:pt x="216" y="643"/>
                  </a:cubicBezTo>
                  <a:cubicBezTo>
                    <a:pt x="212" y="667"/>
                    <a:pt x="176" y="675"/>
                    <a:pt x="164" y="699"/>
                  </a:cubicBezTo>
                  <a:cubicBezTo>
                    <a:pt x="156" y="715"/>
                    <a:pt x="160" y="735"/>
                    <a:pt x="152" y="751"/>
                  </a:cubicBezTo>
                  <a:cubicBezTo>
                    <a:pt x="140" y="775"/>
                    <a:pt x="104" y="783"/>
                    <a:pt x="84" y="807"/>
                  </a:cubicBezTo>
                  <a:cubicBezTo>
                    <a:pt x="68" y="831"/>
                    <a:pt x="80" y="863"/>
                    <a:pt x="68" y="883"/>
                  </a:cubicBezTo>
                  <a:cubicBezTo>
                    <a:pt x="16" y="979"/>
                    <a:pt x="0" y="1083"/>
                    <a:pt x="8" y="1183"/>
                  </a:cubicBezTo>
                  <a:cubicBezTo>
                    <a:pt x="8" y="1194"/>
                    <a:pt x="17" y="1201"/>
                    <a:pt x="25" y="1209"/>
                  </a:cubicBezTo>
                  <a:cubicBezTo>
                    <a:pt x="26" y="1202"/>
                    <a:pt x="26" y="1194"/>
                    <a:pt x="30" y="1191"/>
                  </a:cubicBezTo>
                  <a:cubicBezTo>
                    <a:pt x="37" y="1185"/>
                    <a:pt x="56" y="1188"/>
                    <a:pt x="65" y="1189"/>
                  </a:cubicBezTo>
                  <a:cubicBezTo>
                    <a:pt x="78" y="1190"/>
                    <a:pt x="105" y="1194"/>
                    <a:pt x="117" y="1198"/>
                  </a:cubicBezTo>
                  <a:cubicBezTo>
                    <a:pt x="127" y="1202"/>
                    <a:pt x="143" y="1214"/>
                    <a:pt x="152" y="1218"/>
                  </a:cubicBezTo>
                  <a:cubicBezTo>
                    <a:pt x="158" y="1221"/>
                    <a:pt x="169" y="1229"/>
                    <a:pt x="176" y="1230"/>
                  </a:cubicBezTo>
                  <a:cubicBezTo>
                    <a:pt x="178" y="1230"/>
                    <a:pt x="183" y="1227"/>
                    <a:pt x="184" y="1229"/>
                  </a:cubicBezTo>
                  <a:cubicBezTo>
                    <a:pt x="186" y="1230"/>
                    <a:pt x="184" y="1234"/>
                    <a:pt x="184" y="1236"/>
                  </a:cubicBezTo>
                  <a:cubicBezTo>
                    <a:pt x="186" y="1243"/>
                    <a:pt x="195" y="1254"/>
                    <a:pt x="199" y="1258"/>
                  </a:cubicBezTo>
                  <a:cubicBezTo>
                    <a:pt x="207" y="1265"/>
                    <a:pt x="227" y="1271"/>
                    <a:pt x="234" y="1278"/>
                  </a:cubicBezTo>
                  <a:cubicBezTo>
                    <a:pt x="241" y="1286"/>
                    <a:pt x="250" y="1308"/>
                    <a:pt x="253" y="1319"/>
                  </a:cubicBezTo>
                  <a:cubicBezTo>
                    <a:pt x="253" y="1322"/>
                    <a:pt x="254" y="1329"/>
                    <a:pt x="253" y="1332"/>
                  </a:cubicBezTo>
                  <a:cubicBezTo>
                    <a:pt x="249" y="1339"/>
                    <a:pt x="230" y="1343"/>
                    <a:pt x="227" y="1350"/>
                  </a:cubicBezTo>
                  <a:cubicBezTo>
                    <a:pt x="225" y="1355"/>
                    <a:pt x="226" y="1366"/>
                    <a:pt x="230" y="1370"/>
                  </a:cubicBezTo>
                  <a:cubicBezTo>
                    <a:pt x="234" y="1375"/>
                    <a:pt x="252" y="1370"/>
                    <a:pt x="255" y="1376"/>
                  </a:cubicBezTo>
                  <a:cubicBezTo>
                    <a:pt x="259" y="1380"/>
                    <a:pt x="250" y="1393"/>
                    <a:pt x="253" y="1398"/>
                  </a:cubicBezTo>
                  <a:cubicBezTo>
                    <a:pt x="255" y="1403"/>
                    <a:pt x="267" y="1404"/>
                    <a:pt x="271" y="1407"/>
                  </a:cubicBezTo>
                  <a:cubicBezTo>
                    <a:pt x="275" y="1410"/>
                    <a:pt x="281" y="1419"/>
                    <a:pt x="285" y="1423"/>
                  </a:cubicBezTo>
                  <a:cubicBezTo>
                    <a:pt x="287" y="1426"/>
                    <a:pt x="290" y="1434"/>
                    <a:pt x="293" y="1434"/>
                  </a:cubicBezTo>
                  <a:cubicBezTo>
                    <a:pt x="302" y="1434"/>
                    <a:pt x="304" y="1408"/>
                    <a:pt x="312" y="1406"/>
                  </a:cubicBezTo>
                  <a:cubicBezTo>
                    <a:pt x="317" y="1404"/>
                    <a:pt x="328" y="1411"/>
                    <a:pt x="332" y="1413"/>
                  </a:cubicBezTo>
                  <a:cubicBezTo>
                    <a:pt x="338" y="1417"/>
                    <a:pt x="345" y="1434"/>
                    <a:pt x="352" y="1433"/>
                  </a:cubicBezTo>
                  <a:cubicBezTo>
                    <a:pt x="362" y="1432"/>
                    <a:pt x="365" y="1404"/>
                    <a:pt x="374" y="1399"/>
                  </a:cubicBezTo>
                  <a:cubicBezTo>
                    <a:pt x="380" y="1396"/>
                    <a:pt x="394" y="1397"/>
                    <a:pt x="400" y="1399"/>
                  </a:cubicBezTo>
                  <a:cubicBezTo>
                    <a:pt x="409" y="1402"/>
                    <a:pt x="420" y="1418"/>
                    <a:pt x="428" y="1422"/>
                  </a:cubicBezTo>
                  <a:cubicBezTo>
                    <a:pt x="435" y="1425"/>
                    <a:pt x="451" y="1427"/>
                    <a:pt x="459" y="1426"/>
                  </a:cubicBezTo>
                  <a:cubicBezTo>
                    <a:pt x="460" y="1425"/>
                    <a:pt x="463" y="1424"/>
                    <a:pt x="464" y="1423"/>
                  </a:cubicBezTo>
                  <a:cubicBezTo>
                    <a:pt x="466" y="1416"/>
                    <a:pt x="450" y="1403"/>
                    <a:pt x="452" y="1396"/>
                  </a:cubicBezTo>
                  <a:cubicBezTo>
                    <a:pt x="457" y="1385"/>
                    <a:pt x="484" y="1378"/>
                    <a:pt x="496" y="1377"/>
                  </a:cubicBezTo>
                  <a:cubicBezTo>
                    <a:pt x="513" y="1377"/>
                    <a:pt x="546" y="1389"/>
                    <a:pt x="559" y="1400"/>
                  </a:cubicBezTo>
                  <a:cubicBezTo>
                    <a:pt x="579" y="1418"/>
                    <a:pt x="600" y="1470"/>
                    <a:pt x="610" y="1495"/>
                  </a:cubicBezTo>
                  <a:cubicBezTo>
                    <a:pt x="614" y="1505"/>
                    <a:pt x="613" y="1530"/>
                    <a:pt x="621" y="1537"/>
                  </a:cubicBezTo>
                  <a:cubicBezTo>
                    <a:pt x="626" y="1541"/>
                    <a:pt x="644" y="1542"/>
                    <a:pt x="648" y="1537"/>
                  </a:cubicBezTo>
                  <a:cubicBezTo>
                    <a:pt x="653" y="1529"/>
                    <a:pt x="634" y="1509"/>
                    <a:pt x="638" y="1501"/>
                  </a:cubicBezTo>
                  <a:cubicBezTo>
                    <a:pt x="641" y="1494"/>
                    <a:pt x="660" y="1496"/>
                    <a:pt x="665" y="1491"/>
                  </a:cubicBezTo>
                  <a:cubicBezTo>
                    <a:pt x="671" y="1485"/>
                    <a:pt x="667" y="1456"/>
                    <a:pt x="676" y="1457"/>
                  </a:cubicBezTo>
                  <a:cubicBezTo>
                    <a:pt x="688" y="1459"/>
                    <a:pt x="670" y="1496"/>
                    <a:pt x="676" y="1506"/>
                  </a:cubicBezTo>
                  <a:cubicBezTo>
                    <a:pt x="680" y="1513"/>
                    <a:pt x="700" y="1514"/>
                    <a:pt x="701" y="1521"/>
                  </a:cubicBezTo>
                  <a:cubicBezTo>
                    <a:pt x="701" y="1532"/>
                    <a:pt x="678" y="1544"/>
                    <a:pt x="669" y="1548"/>
                  </a:cubicBezTo>
                  <a:cubicBezTo>
                    <a:pt x="664" y="1550"/>
                    <a:pt x="651" y="1544"/>
                    <a:pt x="648" y="1548"/>
                  </a:cubicBezTo>
                  <a:cubicBezTo>
                    <a:pt x="644" y="1552"/>
                    <a:pt x="652" y="1567"/>
                    <a:pt x="648" y="1571"/>
                  </a:cubicBezTo>
                  <a:cubicBezTo>
                    <a:pt x="645" y="1574"/>
                    <a:pt x="634" y="1574"/>
                    <a:pt x="631" y="1571"/>
                  </a:cubicBezTo>
                  <a:cubicBezTo>
                    <a:pt x="628" y="1568"/>
                    <a:pt x="634" y="1557"/>
                    <a:pt x="631" y="1554"/>
                  </a:cubicBezTo>
                  <a:cubicBezTo>
                    <a:pt x="623" y="1546"/>
                    <a:pt x="595" y="1545"/>
                    <a:pt x="589" y="1554"/>
                  </a:cubicBezTo>
                  <a:cubicBezTo>
                    <a:pt x="583" y="1562"/>
                    <a:pt x="595" y="1587"/>
                    <a:pt x="604" y="1593"/>
                  </a:cubicBezTo>
                  <a:cubicBezTo>
                    <a:pt x="606" y="1595"/>
                    <a:pt x="613" y="1592"/>
                    <a:pt x="615" y="1593"/>
                  </a:cubicBezTo>
                  <a:cubicBezTo>
                    <a:pt x="622" y="1598"/>
                    <a:pt x="619" y="1618"/>
                    <a:pt x="625" y="1624"/>
                  </a:cubicBezTo>
                  <a:cubicBezTo>
                    <a:pt x="630" y="1630"/>
                    <a:pt x="650" y="1629"/>
                    <a:pt x="655" y="1635"/>
                  </a:cubicBezTo>
                  <a:cubicBezTo>
                    <a:pt x="659" y="1640"/>
                    <a:pt x="654" y="1656"/>
                    <a:pt x="659" y="1660"/>
                  </a:cubicBezTo>
                  <a:cubicBezTo>
                    <a:pt x="664" y="1664"/>
                    <a:pt x="683" y="1665"/>
                    <a:pt x="687" y="1660"/>
                  </a:cubicBezTo>
                  <a:cubicBezTo>
                    <a:pt x="691" y="1656"/>
                    <a:pt x="688" y="1643"/>
                    <a:pt x="686" y="1639"/>
                  </a:cubicBezTo>
                  <a:cubicBezTo>
                    <a:pt x="681" y="1632"/>
                    <a:pt x="662" y="1627"/>
                    <a:pt x="657" y="1620"/>
                  </a:cubicBezTo>
                  <a:cubicBezTo>
                    <a:pt x="652" y="1613"/>
                    <a:pt x="644" y="1594"/>
                    <a:pt x="650" y="1588"/>
                  </a:cubicBezTo>
                  <a:cubicBezTo>
                    <a:pt x="653" y="1584"/>
                    <a:pt x="664" y="1590"/>
                    <a:pt x="669" y="1588"/>
                  </a:cubicBezTo>
                  <a:cubicBezTo>
                    <a:pt x="673" y="1586"/>
                    <a:pt x="675" y="1572"/>
                    <a:pt x="680" y="1573"/>
                  </a:cubicBezTo>
                  <a:cubicBezTo>
                    <a:pt x="690" y="1573"/>
                    <a:pt x="691" y="1603"/>
                    <a:pt x="701" y="1607"/>
                  </a:cubicBezTo>
                  <a:cubicBezTo>
                    <a:pt x="706" y="1609"/>
                    <a:pt x="716" y="1600"/>
                    <a:pt x="722" y="1599"/>
                  </a:cubicBezTo>
                  <a:cubicBezTo>
                    <a:pt x="731" y="1597"/>
                    <a:pt x="752" y="1597"/>
                    <a:pt x="761" y="1599"/>
                  </a:cubicBezTo>
                  <a:cubicBezTo>
                    <a:pt x="768" y="1601"/>
                    <a:pt x="778" y="1611"/>
                    <a:pt x="784" y="1612"/>
                  </a:cubicBezTo>
                  <a:cubicBezTo>
                    <a:pt x="787" y="1613"/>
                    <a:pt x="792" y="1609"/>
                    <a:pt x="794" y="1611"/>
                  </a:cubicBezTo>
                  <a:cubicBezTo>
                    <a:pt x="797" y="1614"/>
                    <a:pt x="797" y="1627"/>
                    <a:pt x="794" y="1630"/>
                  </a:cubicBezTo>
                  <a:cubicBezTo>
                    <a:pt x="789" y="1633"/>
                    <a:pt x="778" y="1624"/>
                    <a:pt x="773" y="1624"/>
                  </a:cubicBezTo>
                  <a:cubicBezTo>
                    <a:pt x="765" y="1623"/>
                    <a:pt x="750" y="1629"/>
                    <a:pt x="742" y="1628"/>
                  </a:cubicBezTo>
                  <a:cubicBezTo>
                    <a:pt x="738" y="1627"/>
                    <a:pt x="730" y="1619"/>
                    <a:pt x="725" y="1618"/>
                  </a:cubicBezTo>
                  <a:cubicBezTo>
                    <a:pt x="719" y="1617"/>
                    <a:pt x="705" y="1616"/>
                    <a:pt x="701" y="1620"/>
                  </a:cubicBezTo>
                  <a:cubicBezTo>
                    <a:pt x="698" y="1623"/>
                    <a:pt x="695" y="1632"/>
                    <a:pt x="697" y="1635"/>
                  </a:cubicBezTo>
                  <a:cubicBezTo>
                    <a:pt x="699" y="1639"/>
                    <a:pt x="710" y="1636"/>
                    <a:pt x="714" y="1637"/>
                  </a:cubicBezTo>
                  <a:cubicBezTo>
                    <a:pt x="720" y="1639"/>
                    <a:pt x="729" y="1647"/>
                    <a:pt x="735" y="1648"/>
                  </a:cubicBezTo>
                  <a:cubicBezTo>
                    <a:pt x="746" y="1652"/>
                    <a:pt x="771" y="1653"/>
                    <a:pt x="782" y="1650"/>
                  </a:cubicBezTo>
                  <a:cubicBezTo>
                    <a:pt x="789" y="1649"/>
                    <a:pt x="801" y="1641"/>
                    <a:pt x="807" y="1639"/>
                  </a:cubicBezTo>
                  <a:cubicBezTo>
                    <a:pt x="816" y="1636"/>
                    <a:pt x="841" y="1637"/>
                    <a:pt x="843" y="1628"/>
                  </a:cubicBezTo>
                  <a:cubicBezTo>
                    <a:pt x="844" y="1620"/>
                    <a:pt x="817" y="1615"/>
                    <a:pt x="818" y="1607"/>
                  </a:cubicBezTo>
                  <a:cubicBezTo>
                    <a:pt x="819" y="1597"/>
                    <a:pt x="843" y="1591"/>
                    <a:pt x="852" y="1590"/>
                  </a:cubicBezTo>
                  <a:cubicBezTo>
                    <a:pt x="860" y="1589"/>
                    <a:pt x="876" y="1590"/>
                    <a:pt x="881" y="1595"/>
                  </a:cubicBezTo>
                  <a:cubicBezTo>
                    <a:pt x="883" y="1598"/>
                    <a:pt x="878" y="1608"/>
                    <a:pt x="881" y="1611"/>
                  </a:cubicBezTo>
                  <a:cubicBezTo>
                    <a:pt x="890" y="1619"/>
                    <a:pt x="916" y="1607"/>
                    <a:pt x="928" y="1607"/>
                  </a:cubicBezTo>
                  <a:cubicBezTo>
                    <a:pt x="940" y="1607"/>
                    <a:pt x="967" y="1617"/>
                    <a:pt x="976" y="1609"/>
                  </a:cubicBezTo>
                  <a:cubicBezTo>
                    <a:pt x="978" y="1606"/>
                    <a:pt x="972" y="1596"/>
                    <a:pt x="976" y="1595"/>
                  </a:cubicBezTo>
                  <a:cubicBezTo>
                    <a:pt x="984" y="1593"/>
                    <a:pt x="990" y="1616"/>
                    <a:pt x="994" y="1624"/>
                  </a:cubicBezTo>
                  <a:cubicBezTo>
                    <a:pt x="1000" y="1633"/>
                    <a:pt x="1011" y="1650"/>
                    <a:pt x="1013" y="1660"/>
                  </a:cubicBezTo>
                  <a:cubicBezTo>
                    <a:pt x="1014" y="1663"/>
                    <a:pt x="1013" y="1670"/>
                    <a:pt x="1013" y="1673"/>
                  </a:cubicBezTo>
                  <a:cubicBezTo>
                    <a:pt x="1015" y="1681"/>
                    <a:pt x="1022" y="1697"/>
                    <a:pt x="1029" y="1702"/>
                  </a:cubicBezTo>
                  <a:cubicBezTo>
                    <a:pt x="1033" y="1704"/>
                    <a:pt x="1044" y="1702"/>
                    <a:pt x="1049" y="1702"/>
                  </a:cubicBezTo>
                  <a:cubicBezTo>
                    <a:pt x="1060" y="1702"/>
                    <a:pt x="1081" y="1698"/>
                    <a:pt x="1091" y="1702"/>
                  </a:cubicBezTo>
                  <a:cubicBezTo>
                    <a:pt x="1096" y="1703"/>
                    <a:pt x="1102" y="1713"/>
                    <a:pt x="1106" y="1713"/>
                  </a:cubicBezTo>
                  <a:cubicBezTo>
                    <a:pt x="1111" y="1713"/>
                    <a:pt x="1115" y="1700"/>
                    <a:pt x="1120" y="1700"/>
                  </a:cubicBezTo>
                  <a:cubicBezTo>
                    <a:pt x="1126" y="1699"/>
                    <a:pt x="1136" y="1711"/>
                    <a:pt x="1142" y="1713"/>
                  </a:cubicBezTo>
                  <a:cubicBezTo>
                    <a:pt x="1145" y="1714"/>
                    <a:pt x="1152" y="1715"/>
                    <a:pt x="1154" y="1713"/>
                  </a:cubicBezTo>
                  <a:cubicBezTo>
                    <a:pt x="1159" y="1707"/>
                    <a:pt x="1146" y="1683"/>
                    <a:pt x="1154" y="1681"/>
                  </a:cubicBezTo>
                  <a:cubicBezTo>
                    <a:pt x="1163" y="1678"/>
                    <a:pt x="1164" y="1710"/>
                    <a:pt x="1173" y="1713"/>
                  </a:cubicBezTo>
                  <a:cubicBezTo>
                    <a:pt x="1180" y="1715"/>
                    <a:pt x="1198" y="1707"/>
                    <a:pt x="1203" y="1700"/>
                  </a:cubicBezTo>
                  <a:cubicBezTo>
                    <a:pt x="1206" y="1696"/>
                    <a:pt x="1200" y="1684"/>
                    <a:pt x="1203" y="1681"/>
                  </a:cubicBezTo>
                  <a:cubicBezTo>
                    <a:pt x="1206" y="1677"/>
                    <a:pt x="1220" y="1681"/>
                    <a:pt x="1224" y="1677"/>
                  </a:cubicBezTo>
                  <a:cubicBezTo>
                    <a:pt x="1229" y="1670"/>
                    <a:pt x="1216" y="1646"/>
                    <a:pt x="1224" y="1643"/>
                  </a:cubicBezTo>
                  <a:cubicBezTo>
                    <a:pt x="1230" y="1640"/>
                    <a:pt x="1242" y="1655"/>
                    <a:pt x="1245" y="1662"/>
                  </a:cubicBezTo>
                  <a:cubicBezTo>
                    <a:pt x="1247" y="1666"/>
                    <a:pt x="1243" y="1678"/>
                    <a:pt x="1245" y="1683"/>
                  </a:cubicBezTo>
                  <a:cubicBezTo>
                    <a:pt x="1246" y="1687"/>
                    <a:pt x="1251" y="1701"/>
                    <a:pt x="1256" y="1700"/>
                  </a:cubicBezTo>
                  <a:cubicBezTo>
                    <a:pt x="1259" y="1699"/>
                    <a:pt x="1253" y="1688"/>
                    <a:pt x="1256" y="1686"/>
                  </a:cubicBezTo>
                  <a:cubicBezTo>
                    <a:pt x="1261" y="1685"/>
                    <a:pt x="1264" y="1700"/>
                    <a:pt x="1269" y="1702"/>
                  </a:cubicBezTo>
                  <a:cubicBezTo>
                    <a:pt x="1275" y="1703"/>
                    <a:pt x="1289" y="1699"/>
                    <a:pt x="1292" y="1694"/>
                  </a:cubicBezTo>
                  <a:cubicBezTo>
                    <a:pt x="1295" y="1689"/>
                    <a:pt x="1289" y="1676"/>
                    <a:pt x="1292" y="1671"/>
                  </a:cubicBezTo>
                  <a:cubicBezTo>
                    <a:pt x="1296" y="1667"/>
                    <a:pt x="1307" y="1664"/>
                    <a:pt x="1315" y="1664"/>
                  </a:cubicBezTo>
                  <a:cubicBezTo>
                    <a:pt x="1311" y="1642"/>
                    <a:pt x="1311" y="1642"/>
                    <a:pt x="1311" y="1642"/>
                  </a:cubicBezTo>
                  <a:cubicBezTo>
                    <a:pt x="1296" y="1617"/>
                    <a:pt x="1296" y="1617"/>
                    <a:pt x="1296" y="1617"/>
                  </a:cubicBezTo>
                  <a:cubicBezTo>
                    <a:pt x="1296" y="1590"/>
                    <a:pt x="1296" y="1590"/>
                    <a:pt x="1296" y="1590"/>
                  </a:cubicBezTo>
                  <a:cubicBezTo>
                    <a:pt x="1326" y="1612"/>
                    <a:pt x="1326" y="1612"/>
                    <a:pt x="1326" y="1612"/>
                  </a:cubicBezTo>
                  <a:cubicBezTo>
                    <a:pt x="1388" y="1612"/>
                    <a:pt x="1388" y="1612"/>
                    <a:pt x="1388" y="1612"/>
                  </a:cubicBezTo>
                  <a:cubicBezTo>
                    <a:pt x="1393" y="1599"/>
                    <a:pt x="1393" y="1599"/>
                    <a:pt x="1393" y="1599"/>
                  </a:cubicBezTo>
                  <a:cubicBezTo>
                    <a:pt x="1417" y="1584"/>
                    <a:pt x="1417" y="1584"/>
                    <a:pt x="1417" y="1584"/>
                  </a:cubicBezTo>
                  <a:cubicBezTo>
                    <a:pt x="1417" y="1565"/>
                    <a:pt x="1417" y="1565"/>
                    <a:pt x="1417" y="1565"/>
                  </a:cubicBezTo>
                  <a:lnTo>
                    <a:pt x="1401" y="15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667623" y="5037067"/>
              <a:ext cx="515317" cy="795315"/>
            </a:xfrm>
            <a:custGeom>
              <a:avLst/>
              <a:gdLst>
                <a:gd name="T0" fmla="*/ 1209 w 1250"/>
                <a:gd name="T1" fmla="*/ 438 h 1932"/>
                <a:gd name="T2" fmla="*/ 1250 w 1250"/>
                <a:gd name="T3" fmla="*/ 264 h 1932"/>
                <a:gd name="T4" fmla="*/ 1229 w 1250"/>
                <a:gd name="T5" fmla="*/ 30 h 1932"/>
                <a:gd name="T6" fmla="*/ 1100 w 1250"/>
                <a:gd name="T7" fmla="*/ 31 h 1932"/>
                <a:gd name="T8" fmla="*/ 962 w 1250"/>
                <a:gd name="T9" fmla="*/ 192 h 1932"/>
                <a:gd name="T10" fmla="*/ 1030 w 1250"/>
                <a:gd name="T11" fmla="*/ 323 h 1932"/>
                <a:gd name="T12" fmla="*/ 915 w 1250"/>
                <a:gd name="T13" fmla="*/ 285 h 1932"/>
                <a:gd name="T14" fmla="*/ 835 w 1250"/>
                <a:gd name="T15" fmla="*/ 351 h 1932"/>
                <a:gd name="T16" fmla="*/ 782 w 1250"/>
                <a:gd name="T17" fmla="*/ 427 h 1932"/>
                <a:gd name="T18" fmla="*/ 749 w 1250"/>
                <a:gd name="T19" fmla="*/ 543 h 1932"/>
                <a:gd name="T20" fmla="*/ 706 w 1250"/>
                <a:gd name="T21" fmla="*/ 465 h 1932"/>
                <a:gd name="T22" fmla="*/ 674 w 1250"/>
                <a:gd name="T23" fmla="*/ 612 h 1932"/>
                <a:gd name="T24" fmla="*/ 667 w 1250"/>
                <a:gd name="T25" fmla="*/ 633 h 1932"/>
                <a:gd name="T26" fmla="*/ 586 w 1250"/>
                <a:gd name="T27" fmla="*/ 551 h 1932"/>
                <a:gd name="T28" fmla="*/ 519 w 1250"/>
                <a:gd name="T29" fmla="*/ 646 h 1932"/>
                <a:gd name="T30" fmla="*/ 613 w 1250"/>
                <a:gd name="T31" fmla="*/ 727 h 1932"/>
                <a:gd name="T32" fmla="*/ 468 w 1250"/>
                <a:gd name="T33" fmla="*/ 735 h 1932"/>
                <a:gd name="T34" fmla="*/ 524 w 1250"/>
                <a:gd name="T35" fmla="*/ 782 h 1932"/>
                <a:gd name="T36" fmla="*/ 481 w 1250"/>
                <a:gd name="T37" fmla="*/ 793 h 1932"/>
                <a:gd name="T38" fmla="*/ 448 w 1250"/>
                <a:gd name="T39" fmla="*/ 814 h 1932"/>
                <a:gd name="T40" fmla="*/ 451 w 1250"/>
                <a:gd name="T41" fmla="*/ 844 h 1932"/>
                <a:gd name="T42" fmla="*/ 383 w 1250"/>
                <a:gd name="T43" fmla="*/ 859 h 1932"/>
                <a:gd name="T44" fmla="*/ 499 w 1250"/>
                <a:gd name="T45" fmla="*/ 940 h 1932"/>
                <a:gd name="T46" fmla="*/ 499 w 1250"/>
                <a:gd name="T47" fmla="*/ 978 h 1932"/>
                <a:gd name="T48" fmla="*/ 442 w 1250"/>
                <a:gd name="T49" fmla="*/ 1025 h 1932"/>
                <a:gd name="T50" fmla="*/ 481 w 1250"/>
                <a:gd name="T51" fmla="*/ 1133 h 1932"/>
                <a:gd name="T52" fmla="*/ 477 w 1250"/>
                <a:gd name="T53" fmla="*/ 1110 h 1932"/>
                <a:gd name="T54" fmla="*/ 395 w 1250"/>
                <a:gd name="T55" fmla="*/ 1083 h 1932"/>
                <a:gd name="T56" fmla="*/ 404 w 1250"/>
                <a:gd name="T57" fmla="*/ 1056 h 1932"/>
                <a:gd name="T58" fmla="*/ 364 w 1250"/>
                <a:gd name="T59" fmla="*/ 992 h 1932"/>
                <a:gd name="T60" fmla="*/ 253 w 1250"/>
                <a:gd name="T61" fmla="*/ 1011 h 1932"/>
                <a:gd name="T62" fmla="*/ 309 w 1250"/>
                <a:gd name="T63" fmla="*/ 1064 h 1932"/>
                <a:gd name="T64" fmla="*/ 252 w 1250"/>
                <a:gd name="T65" fmla="*/ 1075 h 1932"/>
                <a:gd name="T66" fmla="*/ 189 w 1250"/>
                <a:gd name="T67" fmla="*/ 1176 h 1932"/>
                <a:gd name="T68" fmla="*/ 307 w 1250"/>
                <a:gd name="T69" fmla="*/ 1199 h 1932"/>
                <a:gd name="T70" fmla="*/ 322 w 1250"/>
                <a:gd name="T71" fmla="*/ 1210 h 1932"/>
                <a:gd name="T72" fmla="*/ 360 w 1250"/>
                <a:gd name="T73" fmla="*/ 1231 h 1932"/>
                <a:gd name="T74" fmla="*/ 209 w 1250"/>
                <a:gd name="T75" fmla="*/ 1272 h 1932"/>
                <a:gd name="T76" fmla="*/ 343 w 1250"/>
                <a:gd name="T77" fmla="*/ 1295 h 1932"/>
                <a:gd name="T78" fmla="*/ 215 w 1250"/>
                <a:gd name="T79" fmla="*/ 1389 h 1932"/>
                <a:gd name="T80" fmla="*/ 377 w 1250"/>
                <a:gd name="T81" fmla="*/ 1365 h 1932"/>
                <a:gd name="T82" fmla="*/ 285 w 1250"/>
                <a:gd name="T83" fmla="*/ 1445 h 1932"/>
                <a:gd name="T84" fmla="*/ 108 w 1250"/>
                <a:gd name="T85" fmla="*/ 1481 h 1932"/>
                <a:gd name="T86" fmla="*/ 9 w 1250"/>
                <a:gd name="T87" fmla="*/ 1518 h 1932"/>
                <a:gd name="T88" fmla="*/ 34 w 1250"/>
                <a:gd name="T89" fmla="*/ 1669 h 1932"/>
                <a:gd name="T90" fmla="*/ 176 w 1250"/>
                <a:gd name="T91" fmla="*/ 1546 h 1932"/>
                <a:gd name="T92" fmla="*/ 175 w 1250"/>
                <a:gd name="T93" fmla="*/ 1624 h 1932"/>
                <a:gd name="T94" fmla="*/ 160 w 1250"/>
                <a:gd name="T95" fmla="*/ 1649 h 1932"/>
                <a:gd name="T96" fmla="*/ 107 w 1250"/>
                <a:gd name="T97" fmla="*/ 1761 h 1932"/>
                <a:gd name="T98" fmla="*/ 197 w 1250"/>
                <a:gd name="T99" fmla="*/ 1715 h 1932"/>
                <a:gd name="T100" fmla="*/ 264 w 1250"/>
                <a:gd name="T101" fmla="*/ 1644 h 1932"/>
                <a:gd name="T102" fmla="*/ 261 w 1250"/>
                <a:gd name="T103" fmla="*/ 1662 h 1932"/>
                <a:gd name="T104" fmla="*/ 205 w 1250"/>
                <a:gd name="T105" fmla="*/ 1748 h 1932"/>
                <a:gd name="T106" fmla="*/ 153 w 1250"/>
                <a:gd name="T107" fmla="*/ 1857 h 1932"/>
                <a:gd name="T108" fmla="*/ 319 w 1250"/>
                <a:gd name="T109" fmla="*/ 1883 h 1932"/>
                <a:gd name="T110" fmla="*/ 518 w 1250"/>
                <a:gd name="T111" fmla="*/ 1930 h 1932"/>
                <a:gd name="T112" fmla="*/ 645 w 1250"/>
                <a:gd name="T113" fmla="*/ 1861 h 1932"/>
                <a:gd name="T114" fmla="*/ 812 w 1250"/>
                <a:gd name="T115" fmla="*/ 1327 h 1932"/>
                <a:gd name="T116" fmla="*/ 1167 w 1250"/>
                <a:gd name="T117" fmla="*/ 62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0" h="1932">
                  <a:moveTo>
                    <a:pt x="1180" y="588"/>
                  </a:moveTo>
                  <a:cubicBezTo>
                    <a:pt x="1168" y="558"/>
                    <a:pt x="1168" y="558"/>
                    <a:pt x="1168" y="558"/>
                  </a:cubicBezTo>
                  <a:cubicBezTo>
                    <a:pt x="1191" y="542"/>
                    <a:pt x="1191" y="542"/>
                    <a:pt x="1191" y="542"/>
                  </a:cubicBezTo>
                  <a:cubicBezTo>
                    <a:pt x="1189" y="521"/>
                    <a:pt x="1189" y="521"/>
                    <a:pt x="1189" y="521"/>
                  </a:cubicBezTo>
                  <a:cubicBezTo>
                    <a:pt x="1218" y="473"/>
                    <a:pt x="1218" y="473"/>
                    <a:pt x="1218" y="473"/>
                  </a:cubicBezTo>
                  <a:cubicBezTo>
                    <a:pt x="1218" y="438"/>
                    <a:pt x="1218" y="438"/>
                    <a:pt x="1218" y="438"/>
                  </a:cubicBezTo>
                  <a:cubicBezTo>
                    <a:pt x="1209" y="438"/>
                    <a:pt x="1209" y="438"/>
                    <a:pt x="1209" y="438"/>
                  </a:cubicBezTo>
                  <a:cubicBezTo>
                    <a:pt x="1209" y="398"/>
                    <a:pt x="1209" y="398"/>
                    <a:pt x="1209" y="398"/>
                  </a:cubicBezTo>
                  <a:cubicBezTo>
                    <a:pt x="1220" y="372"/>
                    <a:pt x="1220" y="372"/>
                    <a:pt x="1220" y="372"/>
                  </a:cubicBezTo>
                  <a:cubicBezTo>
                    <a:pt x="1208" y="330"/>
                    <a:pt x="1208" y="330"/>
                    <a:pt x="1208" y="330"/>
                  </a:cubicBezTo>
                  <a:cubicBezTo>
                    <a:pt x="1229" y="330"/>
                    <a:pt x="1229" y="330"/>
                    <a:pt x="1229" y="330"/>
                  </a:cubicBezTo>
                  <a:cubicBezTo>
                    <a:pt x="1229" y="292"/>
                    <a:pt x="1229" y="292"/>
                    <a:pt x="1229" y="292"/>
                  </a:cubicBezTo>
                  <a:cubicBezTo>
                    <a:pt x="1240" y="292"/>
                    <a:pt x="1240" y="292"/>
                    <a:pt x="1240" y="292"/>
                  </a:cubicBezTo>
                  <a:cubicBezTo>
                    <a:pt x="1250" y="264"/>
                    <a:pt x="1250" y="264"/>
                    <a:pt x="1250" y="264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50" y="185"/>
                    <a:pt x="1250" y="185"/>
                    <a:pt x="1250" y="185"/>
                  </a:cubicBezTo>
                  <a:cubicBezTo>
                    <a:pt x="1250" y="144"/>
                    <a:pt x="1250" y="144"/>
                    <a:pt x="1250" y="144"/>
                  </a:cubicBezTo>
                  <a:cubicBezTo>
                    <a:pt x="1231" y="144"/>
                    <a:pt x="1231" y="144"/>
                    <a:pt x="1231" y="144"/>
                  </a:cubicBezTo>
                  <a:cubicBezTo>
                    <a:pt x="1231" y="104"/>
                    <a:pt x="1231" y="104"/>
                    <a:pt x="1231" y="104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29" y="30"/>
                    <a:pt x="1229" y="30"/>
                    <a:pt x="1229" y="30"/>
                  </a:cubicBezTo>
                  <a:cubicBezTo>
                    <a:pt x="1239" y="13"/>
                    <a:pt x="1239" y="13"/>
                    <a:pt x="1239" y="13"/>
                  </a:cubicBezTo>
                  <a:cubicBezTo>
                    <a:pt x="1172" y="2"/>
                    <a:pt x="1172" y="2"/>
                    <a:pt x="1172" y="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70" y="6"/>
                    <a:pt x="1158" y="13"/>
                    <a:pt x="1155" y="17"/>
                  </a:cubicBezTo>
                  <a:cubicBezTo>
                    <a:pt x="1154" y="20"/>
                    <a:pt x="1154" y="27"/>
                    <a:pt x="1152" y="29"/>
                  </a:cubicBezTo>
                  <a:cubicBezTo>
                    <a:pt x="1145" y="34"/>
                    <a:pt x="1126" y="28"/>
                    <a:pt x="1118" y="29"/>
                  </a:cubicBezTo>
                  <a:cubicBezTo>
                    <a:pt x="1113" y="29"/>
                    <a:pt x="1104" y="28"/>
                    <a:pt x="1100" y="31"/>
                  </a:cubicBezTo>
                  <a:cubicBezTo>
                    <a:pt x="1094" y="35"/>
                    <a:pt x="1090" y="51"/>
                    <a:pt x="1087" y="57"/>
                  </a:cubicBezTo>
                  <a:cubicBezTo>
                    <a:pt x="1085" y="62"/>
                    <a:pt x="1082" y="74"/>
                    <a:pt x="1078" y="78"/>
                  </a:cubicBezTo>
                  <a:cubicBezTo>
                    <a:pt x="1074" y="82"/>
                    <a:pt x="1063" y="83"/>
                    <a:pt x="1059" y="86"/>
                  </a:cubicBezTo>
                  <a:cubicBezTo>
                    <a:pt x="1051" y="90"/>
                    <a:pt x="1037" y="101"/>
                    <a:pt x="1030" y="107"/>
                  </a:cubicBezTo>
                  <a:cubicBezTo>
                    <a:pt x="1023" y="113"/>
                    <a:pt x="1011" y="129"/>
                    <a:pt x="1006" y="137"/>
                  </a:cubicBezTo>
                  <a:cubicBezTo>
                    <a:pt x="1002" y="143"/>
                    <a:pt x="995" y="156"/>
                    <a:pt x="991" y="162"/>
                  </a:cubicBezTo>
                  <a:cubicBezTo>
                    <a:pt x="984" y="170"/>
                    <a:pt x="966" y="182"/>
                    <a:pt x="962" y="192"/>
                  </a:cubicBezTo>
                  <a:cubicBezTo>
                    <a:pt x="961" y="194"/>
                    <a:pt x="962" y="200"/>
                    <a:pt x="962" y="203"/>
                  </a:cubicBezTo>
                  <a:cubicBezTo>
                    <a:pt x="963" y="210"/>
                    <a:pt x="971" y="223"/>
                    <a:pt x="972" y="230"/>
                  </a:cubicBezTo>
                  <a:cubicBezTo>
                    <a:pt x="972" y="239"/>
                    <a:pt x="963" y="258"/>
                    <a:pt x="962" y="268"/>
                  </a:cubicBezTo>
                  <a:cubicBezTo>
                    <a:pt x="962" y="272"/>
                    <a:pt x="960" y="281"/>
                    <a:pt x="962" y="285"/>
                  </a:cubicBezTo>
                  <a:cubicBezTo>
                    <a:pt x="967" y="291"/>
                    <a:pt x="984" y="290"/>
                    <a:pt x="991" y="294"/>
                  </a:cubicBezTo>
                  <a:cubicBezTo>
                    <a:pt x="997" y="298"/>
                    <a:pt x="1005" y="311"/>
                    <a:pt x="1011" y="315"/>
                  </a:cubicBezTo>
                  <a:cubicBezTo>
                    <a:pt x="1016" y="318"/>
                    <a:pt x="1027" y="319"/>
                    <a:pt x="1030" y="323"/>
                  </a:cubicBezTo>
                  <a:cubicBezTo>
                    <a:pt x="1037" y="330"/>
                    <a:pt x="1039" y="353"/>
                    <a:pt x="1036" y="362"/>
                  </a:cubicBezTo>
                  <a:cubicBezTo>
                    <a:pt x="1035" y="367"/>
                    <a:pt x="1029" y="377"/>
                    <a:pt x="1025" y="376"/>
                  </a:cubicBezTo>
                  <a:cubicBezTo>
                    <a:pt x="1019" y="374"/>
                    <a:pt x="1021" y="360"/>
                    <a:pt x="1019" y="355"/>
                  </a:cubicBezTo>
                  <a:cubicBezTo>
                    <a:pt x="1015" y="346"/>
                    <a:pt x="1005" y="329"/>
                    <a:pt x="998" y="323"/>
                  </a:cubicBezTo>
                  <a:cubicBezTo>
                    <a:pt x="991" y="316"/>
                    <a:pt x="969" y="311"/>
                    <a:pt x="962" y="304"/>
                  </a:cubicBezTo>
                  <a:cubicBezTo>
                    <a:pt x="954" y="296"/>
                    <a:pt x="952" y="266"/>
                    <a:pt x="941" y="264"/>
                  </a:cubicBezTo>
                  <a:cubicBezTo>
                    <a:pt x="933" y="262"/>
                    <a:pt x="918" y="277"/>
                    <a:pt x="915" y="285"/>
                  </a:cubicBezTo>
                  <a:cubicBezTo>
                    <a:pt x="913" y="288"/>
                    <a:pt x="917" y="296"/>
                    <a:pt x="915" y="298"/>
                  </a:cubicBezTo>
                  <a:cubicBezTo>
                    <a:pt x="910" y="302"/>
                    <a:pt x="894" y="293"/>
                    <a:pt x="888" y="296"/>
                  </a:cubicBezTo>
                  <a:cubicBezTo>
                    <a:pt x="882" y="299"/>
                    <a:pt x="876" y="314"/>
                    <a:pt x="871" y="319"/>
                  </a:cubicBezTo>
                  <a:cubicBezTo>
                    <a:pt x="865" y="324"/>
                    <a:pt x="847" y="328"/>
                    <a:pt x="845" y="336"/>
                  </a:cubicBezTo>
                  <a:cubicBezTo>
                    <a:pt x="842" y="345"/>
                    <a:pt x="861" y="361"/>
                    <a:pt x="858" y="370"/>
                  </a:cubicBezTo>
                  <a:cubicBezTo>
                    <a:pt x="857" y="374"/>
                    <a:pt x="849" y="381"/>
                    <a:pt x="845" y="379"/>
                  </a:cubicBezTo>
                  <a:cubicBezTo>
                    <a:pt x="838" y="377"/>
                    <a:pt x="841" y="355"/>
                    <a:pt x="835" y="351"/>
                  </a:cubicBezTo>
                  <a:cubicBezTo>
                    <a:pt x="832" y="349"/>
                    <a:pt x="823" y="349"/>
                    <a:pt x="820" y="351"/>
                  </a:cubicBezTo>
                  <a:cubicBezTo>
                    <a:pt x="811" y="356"/>
                    <a:pt x="799" y="374"/>
                    <a:pt x="795" y="383"/>
                  </a:cubicBezTo>
                  <a:cubicBezTo>
                    <a:pt x="793" y="390"/>
                    <a:pt x="793" y="404"/>
                    <a:pt x="795" y="410"/>
                  </a:cubicBezTo>
                  <a:cubicBezTo>
                    <a:pt x="800" y="424"/>
                    <a:pt x="828" y="441"/>
                    <a:pt x="833" y="455"/>
                  </a:cubicBezTo>
                  <a:cubicBezTo>
                    <a:pt x="835" y="460"/>
                    <a:pt x="838" y="473"/>
                    <a:pt x="833" y="474"/>
                  </a:cubicBezTo>
                  <a:cubicBezTo>
                    <a:pt x="828" y="476"/>
                    <a:pt x="822" y="460"/>
                    <a:pt x="818" y="455"/>
                  </a:cubicBezTo>
                  <a:cubicBezTo>
                    <a:pt x="810" y="447"/>
                    <a:pt x="793" y="430"/>
                    <a:pt x="782" y="427"/>
                  </a:cubicBezTo>
                  <a:cubicBezTo>
                    <a:pt x="777" y="425"/>
                    <a:pt x="766" y="427"/>
                    <a:pt x="761" y="429"/>
                  </a:cubicBezTo>
                  <a:cubicBezTo>
                    <a:pt x="756" y="430"/>
                    <a:pt x="746" y="435"/>
                    <a:pt x="744" y="440"/>
                  </a:cubicBezTo>
                  <a:cubicBezTo>
                    <a:pt x="742" y="448"/>
                    <a:pt x="752" y="464"/>
                    <a:pt x="757" y="470"/>
                  </a:cubicBezTo>
                  <a:cubicBezTo>
                    <a:pt x="761" y="477"/>
                    <a:pt x="777" y="485"/>
                    <a:pt x="778" y="492"/>
                  </a:cubicBezTo>
                  <a:cubicBezTo>
                    <a:pt x="779" y="498"/>
                    <a:pt x="769" y="507"/>
                    <a:pt x="766" y="512"/>
                  </a:cubicBezTo>
                  <a:cubicBezTo>
                    <a:pt x="763" y="517"/>
                    <a:pt x="756" y="525"/>
                    <a:pt x="754" y="530"/>
                  </a:cubicBezTo>
                  <a:cubicBezTo>
                    <a:pt x="752" y="533"/>
                    <a:pt x="748" y="540"/>
                    <a:pt x="749" y="543"/>
                  </a:cubicBezTo>
                  <a:cubicBezTo>
                    <a:pt x="750" y="550"/>
                    <a:pt x="770" y="560"/>
                    <a:pt x="765" y="565"/>
                  </a:cubicBezTo>
                  <a:cubicBezTo>
                    <a:pt x="759" y="572"/>
                    <a:pt x="740" y="555"/>
                    <a:pt x="736" y="547"/>
                  </a:cubicBezTo>
                  <a:cubicBezTo>
                    <a:pt x="733" y="542"/>
                    <a:pt x="733" y="528"/>
                    <a:pt x="736" y="523"/>
                  </a:cubicBezTo>
                  <a:cubicBezTo>
                    <a:pt x="739" y="514"/>
                    <a:pt x="761" y="504"/>
                    <a:pt x="761" y="495"/>
                  </a:cubicBezTo>
                  <a:cubicBezTo>
                    <a:pt x="762" y="490"/>
                    <a:pt x="753" y="483"/>
                    <a:pt x="750" y="479"/>
                  </a:cubicBezTo>
                  <a:cubicBezTo>
                    <a:pt x="747" y="475"/>
                    <a:pt x="740" y="468"/>
                    <a:pt x="736" y="466"/>
                  </a:cubicBezTo>
                  <a:cubicBezTo>
                    <a:pt x="729" y="463"/>
                    <a:pt x="713" y="462"/>
                    <a:pt x="706" y="465"/>
                  </a:cubicBezTo>
                  <a:cubicBezTo>
                    <a:pt x="698" y="468"/>
                    <a:pt x="683" y="481"/>
                    <a:pt x="678" y="488"/>
                  </a:cubicBezTo>
                  <a:cubicBezTo>
                    <a:pt x="676" y="491"/>
                    <a:pt x="675" y="500"/>
                    <a:pt x="672" y="502"/>
                  </a:cubicBezTo>
                  <a:cubicBezTo>
                    <a:pt x="668" y="504"/>
                    <a:pt x="657" y="501"/>
                    <a:pt x="653" y="504"/>
                  </a:cubicBezTo>
                  <a:cubicBezTo>
                    <a:pt x="650" y="506"/>
                    <a:pt x="646" y="513"/>
                    <a:pt x="646" y="517"/>
                  </a:cubicBezTo>
                  <a:cubicBezTo>
                    <a:pt x="644" y="527"/>
                    <a:pt x="653" y="547"/>
                    <a:pt x="657" y="557"/>
                  </a:cubicBezTo>
                  <a:cubicBezTo>
                    <a:pt x="661" y="565"/>
                    <a:pt x="673" y="579"/>
                    <a:pt x="675" y="588"/>
                  </a:cubicBezTo>
                  <a:cubicBezTo>
                    <a:pt x="676" y="594"/>
                    <a:pt x="676" y="606"/>
                    <a:pt x="674" y="612"/>
                  </a:cubicBezTo>
                  <a:cubicBezTo>
                    <a:pt x="673" y="614"/>
                    <a:pt x="668" y="616"/>
                    <a:pt x="668" y="618"/>
                  </a:cubicBezTo>
                  <a:cubicBezTo>
                    <a:pt x="669" y="627"/>
                    <a:pt x="690" y="633"/>
                    <a:pt x="695" y="640"/>
                  </a:cubicBezTo>
                  <a:cubicBezTo>
                    <a:pt x="699" y="646"/>
                    <a:pt x="709" y="661"/>
                    <a:pt x="704" y="666"/>
                  </a:cubicBezTo>
                  <a:cubicBezTo>
                    <a:pt x="701" y="669"/>
                    <a:pt x="691" y="659"/>
                    <a:pt x="686" y="660"/>
                  </a:cubicBezTo>
                  <a:cubicBezTo>
                    <a:pt x="679" y="661"/>
                    <a:pt x="667" y="684"/>
                    <a:pt x="661" y="679"/>
                  </a:cubicBezTo>
                  <a:cubicBezTo>
                    <a:pt x="655" y="674"/>
                    <a:pt x="677" y="659"/>
                    <a:pt x="677" y="651"/>
                  </a:cubicBezTo>
                  <a:cubicBezTo>
                    <a:pt x="677" y="646"/>
                    <a:pt x="672" y="636"/>
                    <a:pt x="667" y="633"/>
                  </a:cubicBezTo>
                  <a:cubicBezTo>
                    <a:pt x="663" y="630"/>
                    <a:pt x="648" y="634"/>
                    <a:pt x="646" y="630"/>
                  </a:cubicBezTo>
                  <a:cubicBezTo>
                    <a:pt x="643" y="625"/>
                    <a:pt x="652" y="616"/>
                    <a:pt x="653" y="612"/>
                  </a:cubicBezTo>
                  <a:cubicBezTo>
                    <a:pt x="654" y="607"/>
                    <a:pt x="655" y="597"/>
                    <a:pt x="654" y="592"/>
                  </a:cubicBezTo>
                  <a:cubicBezTo>
                    <a:pt x="653" y="579"/>
                    <a:pt x="645" y="555"/>
                    <a:pt x="640" y="544"/>
                  </a:cubicBezTo>
                  <a:cubicBezTo>
                    <a:pt x="638" y="540"/>
                    <a:pt x="634" y="529"/>
                    <a:pt x="630" y="529"/>
                  </a:cubicBezTo>
                  <a:cubicBezTo>
                    <a:pt x="622" y="529"/>
                    <a:pt x="618" y="551"/>
                    <a:pt x="611" y="554"/>
                  </a:cubicBezTo>
                  <a:cubicBezTo>
                    <a:pt x="605" y="556"/>
                    <a:pt x="591" y="547"/>
                    <a:pt x="586" y="551"/>
                  </a:cubicBezTo>
                  <a:cubicBezTo>
                    <a:pt x="583" y="554"/>
                    <a:pt x="587" y="565"/>
                    <a:pt x="586" y="569"/>
                  </a:cubicBezTo>
                  <a:cubicBezTo>
                    <a:pt x="582" y="579"/>
                    <a:pt x="563" y="591"/>
                    <a:pt x="559" y="601"/>
                  </a:cubicBezTo>
                  <a:cubicBezTo>
                    <a:pt x="559" y="603"/>
                    <a:pt x="561" y="608"/>
                    <a:pt x="559" y="610"/>
                  </a:cubicBezTo>
                  <a:cubicBezTo>
                    <a:pt x="557" y="613"/>
                    <a:pt x="548" y="611"/>
                    <a:pt x="545" y="613"/>
                  </a:cubicBezTo>
                  <a:cubicBezTo>
                    <a:pt x="541" y="616"/>
                    <a:pt x="535" y="626"/>
                    <a:pt x="533" y="631"/>
                  </a:cubicBezTo>
                  <a:cubicBezTo>
                    <a:pt x="532" y="636"/>
                    <a:pt x="536" y="646"/>
                    <a:pt x="533" y="649"/>
                  </a:cubicBezTo>
                  <a:cubicBezTo>
                    <a:pt x="530" y="651"/>
                    <a:pt x="522" y="645"/>
                    <a:pt x="519" y="646"/>
                  </a:cubicBezTo>
                  <a:cubicBezTo>
                    <a:pt x="513" y="647"/>
                    <a:pt x="502" y="654"/>
                    <a:pt x="499" y="659"/>
                  </a:cubicBezTo>
                  <a:cubicBezTo>
                    <a:pt x="495" y="664"/>
                    <a:pt x="489" y="677"/>
                    <a:pt x="492" y="683"/>
                  </a:cubicBezTo>
                  <a:cubicBezTo>
                    <a:pt x="495" y="687"/>
                    <a:pt x="509" y="685"/>
                    <a:pt x="514" y="686"/>
                  </a:cubicBezTo>
                  <a:cubicBezTo>
                    <a:pt x="522" y="688"/>
                    <a:pt x="538" y="692"/>
                    <a:pt x="545" y="696"/>
                  </a:cubicBezTo>
                  <a:cubicBezTo>
                    <a:pt x="550" y="699"/>
                    <a:pt x="556" y="709"/>
                    <a:pt x="560" y="712"/>
                  </a:cubicBezTo>
                  <a:cubicBezTo>
                    <a:pt x="567" y="716"/>
                    <a:pt x="582" y="718"/>
                    <a:pt x="590" y="720"/>
                  </a:cubicBezTo>
                  <a:cubicBezTo>
                    <a:pt x="596" y="721"/>
                    <a:pt x="613" y="721"/>
                    <a:pt x="613" y="727"/>
                  </a:cubicBezTo>
                  <a:cubicBezTo>
                    <a:pt x="613" y="732"/>
                    <a:pt x="599" y="733"/>
                    <a:pt x="594" y="733"/>
                  </a:cubicBezTo>
                  <a:cubicBezTo>
                    <a:pt x="586" y="733"/>
                    <a:pt x="568" y="730"/>
                    <a:pt x="560" y="726"/>
                  </a:cubicBezTo>
                  <a:cubicBezTo>
                    <a:pt x="554" y="723"/>
                    <a:pt x="543" y="712"/>
                    <a:pt x="537" y="709"/>
                  </a:cubicBezTo>
                  <a:cubicBezTo>
                    <a:pt x="530" y="707"/>
                    <a:pt x="516" y="708"/>
                    <a:pt x="509" y="705"/>
                  </a:cubicBezTo>
                  <a:cubicBezTo>
                    <a:pt x="504" y="704"/>
                    <a:pt x="497" y="694"/>
                    <a:pt x="492" y="694"/>
                  </a:cubicBezTo>
                  <a:cubicBezTo>
                    <a:pt x="487" y="694"/>
                    <a:pt x="476" y="699"/>
                    <a:pt x="473" y="704"/>
                  </a:cubicBezTo>
                  <a:cubicBezTo>
                    <a:pt x="469" y="710"/>
                    <a:pt x="467" y="727"/>
                    <a:pt x="468" y="735"/>
                  </a:cubicBezTo>
                  <a:cubicBezTo>
                    <a:pt x="470" y="742"/>
                    <a:pt x="478" y="754"/>
                    <a:pt x="483" y="759"/>
                  </a:cubicBezTo>
                  <a:cubicBezTo>
                    <a:pt x="487" y="764"/>
                    <a:pt x="497" y="770"/>
                    <a:pt x="503" y="772"/>
                  </a:cubicBezTo>
                  <a:cubicBezTo>
                    <a:pt x="510" y="774"/>
                    <a:pt x="528" y="772"/>
                    <a:pt x="536" y="775"/>
                  </a:cubicBezTo>
                  <a:cubicBezTo>
                    <a:pt x="540" y="776"/>
                    <a:pt x="548" y="783"/>
                    <a:pt x="553" y="784"/>
                  </a:cubicBezTo>
                  <a:cubicBezTo>
                    <a:pt x="558" y="786"/>
                    <a:pt x="575" y="780"/>
                    <a:pt x="576" y="786"/>
                  </a:cubicBezTo>
                  <a:cubicBezTo>
                    <a:pt x="576" y="791"/>
                    <a:pt x="562" y="793"/>
                    <a:pt x="557" y="794"/>
                  </a:cubicBezTo>
                  <a:cubicBezTo>
                    <a:pt x="548" y="794"/>
                    <a:pt x="533" y="784"/>
                    <a:pt x="524" y="782"/>
                  </a:cubicBezTo>
                  <a:cubicBezTo>
                    <a:pt x="517" y="781"/>
                    <a:pt x="501" y="777"/>
                    <a:pt x="496" y="782"/>
                  </a:cubicBezTo>
                  <a:cubicBezTo>
                    <a:pt x="492" y="786"/>
                    <a:pt x="492" y="801"/>
                    <a:pt x="495" y="806"/>
                  </a:cubicBezTo>
                  <a:cubicBezTo>
                    <a:pt x="498" y="812"/>
                    <a:pt x="517" y="814"/>
                    <a:pt x="520" y="821"/>
                  </a:cubicBezTo>
                  <a:cubicBezTo>
                    <a:pt x="521" y="825"/>
                    <a:pt x="517" y="837"/>
                    <a:pt x="513" y="837"/>
                  </a:cubicBezTo>
                  <a:cubicBezTo>
                    <a:pt x="509" y="837"/>
                    <a:pt x="510" y="826"/>
                    <a:pt x="507" y="823"/>
                  </a:cubicBezTo>
                  <a:cubicBezTo>
                    <a:pt x="504" y="819"/>
                    <a:pt x="493" y="819"/>
                    <a:pt x="489" y="815"/>
                  </a:cubicBezTo>
                  <a:cubicBezTo>
                    <a:pt x="485" y="811"/>
                    <a:pt x="482" y="799"/>
                    <a:pt x="481" y="793"/>
                  </a:cubicBezTo>
                  <a:cubicBezTo>
                    <a:pt x="480" y="788"/>
                    <a:pt x="483" y="779"/>
                    <a:pt x="481" y="776"/>
                  </a:cubicBezTo>
                  <a:cubicBezTo>
                    <a:pt x="477" y="768"/>
                    <a:pt x="459" y="761"/>
                    <a:pt x="455" y="753"/>
                  </a:cubicBezTo>
                  <a:cubicBezTo>
                    <a:pt x="453" y="748"/>
                    <a:pt x="460" y="733"/>
                    <a:pt x="455" y="731"/>
                  </a:cubicBezTo>
                  <a:cubicBezTo>
                    <a:pt x="447" y="727"/>
                    <a:pt x="432" y="747"/>
                    <a:pt x="427" y="755"/>
                  </a:cubicBezTo>
                  <a:cubicBezTo>
                    <a:pt x="423" y="760"/>
                    <a:pt x="416" y="775"/>
                    <a:pt x="419" y="781"/>
                  </a:cubicBezTo>
                  <a:cubicBezTo>
                    <a:pt x="422" y="786"/>
                    <a:pt x="435" y="785"/>
                    <a:pt x="439" y="789"/>
                  </a:cubicBezTo>
                  <a:cubicBezTo>
                    <a:pt x="444" y="794"/>
                    <a:pt x="445" y="808"/>
                    <a:pt x="448" y="814"/>
                  </a:cubicBezTo>
                  <a:cubicBezTo>
                    <a:pt x="451" y="822"/>
                    <a:pt x="458" y="836"/>
                    <a:pt x="464" y="842"/>
                  </a:cubicBezTo>
                  <a:cubicBezTo>
                    <a:pt x="467" y="845"/>
                    <a:pt x="474" y="850"/>
                    <a:pt x="478" y="851"/>
                  </a:cubicBezTo>
                  <a:cubicBezTo>
                    <a:pt x="483" y="853"/>
                    <a:pt x="493" y="847"/>
                    <a:pt x="498" y="849"/>
                  </a:cubicBezTo>
                  <a:cubicBezTo>
                    <a:pt x="500" y="850"/>
                    <a:pt x="504" y="858"/>
                    <a:pt x="501" y="858"/>
                  </a:cubicBezTo>
                  <a:cubicBezTo>
                    <a:pt x="498" y="858"/>
                    <a:pt x="484" y="856"/>
                    <a:pt x="479" y="858"/>
                  </a:cubicBezTo>
                  <a:cubicBezTo>
                    <a:pt x="476" y="859"/>
                    <a:pt x="472" y="867"/>
                    <a:pt x="468" y="866"/>
                  </a:cubicBezTo>
                  <a:cubicBezTo>
                    <a:pt x="461" y="866"/>
                    <a:pt x="455" y="850"/>
                    <a:pt x="451" y="844"/>
                  </a:cubicBezTo>
                  <a:cubicBezTo>
                    <a:pt x="446" y="835"/>
                    <a:pt x="436" y="818"/>
                    <a:pt x="432" y="809"/>
                  </a:cubicBezTo>
                  <a:cubicBezTo>
                    <a:pt x="430" y="805"/>
                    <a:pt x="429" y="797"/>
                    <a:pt x="426" y="794"/>
                  </a:cubicBezTo>
                  <a:cubicBezTo>
                    <a:pt x="422" y="791"/>
                    <a:pt x="411" y="788"/>
                    <a:pt x="407" y="790"/>
                  </a:cubicBezTo>
                  <a:cubicBezTo>
                    <a:pt x="403" y="791"/>
                    <a:pt x="401" y="801"/>
                    <a:pt x="398" y="804"/>
                  </a:cubicBezTo>
                  <a:cubicBezTo>
                    <a:pt x="395" y="808"/>
                    <a:pt x="384" y="814"/>
                    <a:pt x="383" y="819"/>
                  </a:cubicBezTo>
                  <a:cubicBezTo>
                    <a:pt x="382" y="826"/>
                    <a:pt x="395" y="836"/>
                    <a:pt x="395" y="843"/>
                  </a:cubicBezTo>
                  <a:cubicBezTo>
                    <a:pt x="394" y="848"/>
                    <a:pt x="385" y="854"/>
                    <a:pt x="383" y="859"/>
                  </a:cubicBezTo>
                  <a:cubicBezTo>
                    <a:pt x="381" y="866"/>
                    <a:pt x="381" y="881"/>
                    <a:pt x="383" y="888"/>
                  </a:cubicBezTo>
                  <a:cubicBezTo>
                    <a:pt x="386" y="899"/>
                    <a:pt x="402" y="917"/>
                    <a:pt x="405" y="928"/>
                  </a:cubicBezTo>
                  <a:cubicBezTo>
                    <a:pt x="407" y="935"/>
                    <a:pt x="401" y="950"/>
                    <a:pt x="405" y="955"/>
                  </a:cubicBezTo>
                  <a:cubicBezTo>
                    <a:pt x="411" y="962"/>
                    <a:pt x="432" y="960"/>
                    <a:pt x="441" y="960"/>
                  </a:cubicBezTo>
                  <a:cubicBezTo>
                    <a:pt x="451" y="961"/>
                    <a:pt x="472" y="963"/>
                    <a:pt x="480" y="957"/>
                  </a:cubicBezTo>
                  <a:cubicBezTo>
                    <a:pt x="483" y="954"/>
                    <a:pt x="482" y="945"/>
                    <a:pt x="485" y="942"/>
                  </a:cubicBezTo>
                  <a:cubicBezTo>
                    <a:pt x="487" y="940"/>
                    <a:pt x="495" y="942"/>
                    <a:pt x="499" y="940"/>
                  </a:cubicBezTo>
                  <a:cubicBezTo>
                    <a:pt x="504" y="938"/>
                    <a:pt x="511" y="924"/>
                    <a:pt x="515" y="927"/>
                  </a:cubicBezTo>
                  <a:cubicBezTo>
                    <a:pt x="521" y="931"/>
                    <a:pt x="505" y="947"/>
                    <a:pt x="504" y="954"/>
                  </a:cubicBezTo>
                  <a:cubicBezTo>
                    <a:pt x="504" y="959"/>
                    <a:pt x="508" y="969"/>
                    <a:pt x="510" y="974"/>
                  </a:cubicBezTo>
                  <a:cubicBezTo>
                    <a:pt x="512" y="978"/>
                    <a:pt x="518" y="987"/>
                    <a:pt x="522" y="991"/>
                  </a:cubicBezTo>
                  <a:cubicBezTo>
                    <a:pt x="525" y="993"/>
                    <a:pt x="536" y="993"/>
                    <a:pt x="536" y="996"/>
                  </a:cubicBezTo>
                  <a:cubicBezTo>
                    <a:pt x="535" y="1002"/>
                    <a:pt x="519" y="1000"/>
                    <a:pt x="514" y="998"/>
                  </a:cubicBezTo>
                  <a:cubicBezTo>
                    <a:pt x="508" y="996"/>
                    <a:pt x="502" y="984"/>
                    <a:pt x="499" y="978"/>
                  </a:cubicBezTo>
                  <a:cubicBezTo>
                    <a:pt x="496" y="974"/>
                    <a:pt x="497" y="961"/>
                    <a:pt x="492" y="959"/>
                  </a:cubicBezTo>
                  <a:cubicBezTo>
                    <a:pt x="489" y="958"/>
                    <a:pt x="482" y="965"/>
                    <a:pt x="478" y="966"/>
                  </a:cubicBezTo>
                  <a:cubicBezTo>
                    <a:pt x="467" y="969"/>
                    <a:pt x="444" y="969"/>
                    <a:pt x="433" y="972"/>
                  </a:cubicBezTo>
                  <a:cubicBezTo>
                    <a:pt x="428" y="973"/>
                    <a:pt x="418" y="974"/>
                    <a:pt x="414" y="977"/>
                  </a:cubicBezTo>
                  <a:cubicBezTo>
                    <a:pt x="410" y="980"/>
                    <a:pt x="403" y="986"/>
                    <a:pt x="403" y="991"/>
                  </a:cubicBezTo>
                  <a:cubicBezTo>
                    <a:pt x="403" y="997"/>
                    <a:pt x="413" y="1006"/>
                    <a:pt x="417" y="1010"/>
                  </a:cubicBezTo>
                  <a:cubicBezTo>
                    <a:pt x="423" y="1014"/>
                    <a:pt x="436" y="1020"/>
                    <a:pt x="442" y="1025"/>
                  </a:cubicBezTo>
                  <a:cubicBezTo>
                    <a:pt x="451" y="1031"/>
                    <a:pt x="469" y="1046"/>
                    <a:pt x="475" y="1055"/>
                  </a:cubicBezTo>
                  <a:cubicBezTo>
                    <a:pt x="480" y="1062"/>
                    <a:pt x="484" y="1079"/>
                    <a:pt x="486" y="1087"/>
                  </a:cubicBezTo>
                  <a:cubicBezTo>
                    <a:pt x="489" y="1095"/>
                    <a:pt x="492" y="1111"/>
                    <a:pt x="496" y="1118"/>
                  </a:cubicBezTo>
                  <a:cubicBezTo>
                    <a:pt x="499" y="1123"/>
                    <a:pt x="512" y="1129"/>
                    <a:pt x="514" y="1135"/>
                  </a:cubicBezTo>
                  <a:cubicBezTo>
                    <a:pt x="515" y="1137"/>
                    <a:pt x="516" y="1145"/>
                    <a:pt x="513" y="1146"/>
                  </a:cubicBezTo>
                  <a:cubicBezTo>
                    <a:pt x="505" y="1149"/>
                    <a:pt x="498" y="1121"/>
                    <a:pt x="489" y="1121"/>
                  </a:cubicBezTo>
                  <a:cubicBezTo>
                    <a:pt x="486" y="1122"/>
                    <a:pt x="483" y="1130"/>
                    <a:pt x="481" y="1133"/>
                  </a:cubicBezTo>
                  <a:cubicBezTo>
                    <a:pt x="476" y="1137"/>
                    <a:pt x="461" y="1140"/>
                    <a:pt x="457" y="1145"/>
                  </a:cubicBezTo>
                  <a:cubicBezTo>
                    <a:pt x="453" y="1150"/>
                    <a:pt x="455" y="1164"/>
                    <a:pt x="451" y="1169"/>
                  </a:cubicBezTo>
                  <a:cubicBezTo>
                    <a:pt x="447" y="1174"/>
                    <a:pt x="431" y="1188"/>
                    <a:pt x="427" y="1183"/>
                  </a:cubicBezTo>
                  <a:cubicBezTo>
                    <a:pt x="422" y="1178"/>
                    <a:pt x="441" y="1167"/>
                    <a:pt x="444" y="1160"/>
                  </a:cubicBezTo>
                  <a:cubicBezTo>
                    <a:pt x="446" y="1155"/>
                    <a:pt x="446" y="1143"/>
                    <a:pt x="450" y="1138"/>
                  </a:cubicBezTo>
                  <a:cubicBezTo>
                    <a:pt x="452" y="1134"/>
                    <a:pt x="463" y="1132"/>
                    <a:pt x="467" y="1128"/>
                  </a:cubicBezTo>
                  <a:cubicBezTo>
                    <a:pt x="470" y="1124"/>
                    <a:pt x="477" y="1115"/>
                    <a:pt x="477" y="1110"/>
                  </a:cubicBezTo>
                  <a:cubicBezTo>
                    <a:pt x="478" y="1096"/>
                    <a:pt x="465" y="1070"/>
                    <a:pt x="458" y="1058"/>
                  </a:cubicBezTo>
                  <a:cubicBezTo>
                    <a:pt x="455" y="1053"/>
                    <a:pt x="449" y="1042"/>
                    <a:pt x="444" y="1039"/>
                  </a:cubicBezTo>
                  <a:cubicBezTo>
                    <a:pt x="440" y="1036"/>
                    <a:pt x="430" y="1034"/>
                    <a:pt x="425" y="1035"/>
                  </a:cubicBezTo>
                  <a:cubicBezTo>
                    <a:pt x="422" y="1036"/>
                    <a:pt x="416" y="1041"/>
                    <a:pt x="415" y="1044"/>
                  </a:cubicBezTo>
                  <a:cubicBezTo>
                    <a:pt x="413" y="1051"/>
                    <a:pt x="422" y="1065"/>
                    <a:pt x="422" y="1072"/>
                  </a:cubicBezTo>
                  <a:cubicBezTo>
                    <a:pt x="422" y="1076"/>
                    <a:pt x="423" y="1085"/>
                    <a:pt x="420" y="1087"/>
                  </a:cubicBezTo>
                  <a:cubicBezTo>
                    <a:pt x="415" y="1091"/>
                    <a:pt x="402" y="1083"/>
                    <a:pt x="395" y="1083"/>
                  </a:cubicBezTo>
                  <a:cubicBezTo>
                    <a:pt x="388" y="1084"/>
                    <a:pt x="374" y="1090"/>
                    <a:pt x="367" y="1092"/>
                  </a:cubicBezTo>
                  <a:cubicBezTo>
                    <a:pt x="361" y="1094"/>
                    <a:pt x="348" y="1103"/>
                    <a:pt x="342" y="1100"/>
                  </a:cubicBezTo>
                  <a:cubicBezTo>
                    <a:pt x="340" y="1098"/>
                    <a:pt x="341" y="1091"/>
                    <a:pt x="342" y="1088"/>
                  </a:cubicBezTo>
                  <a:cubicBezTo>
                    <a:pt x="345" y="1084"/>
                    <a:pt x="355" y="1083"/>
                    <a:pt x="359" y="1082"/>
                  </a:cubicBezTo>
                  <a:cubicBezTo>
                    <a:pt x="366" y="1080"/>
                    <a:pt x="379" y="1078"/>
                    <a:pt x="386" y="1077"/>
                  </a:cubicBezTo>
                  <a:cubicBezTo>
                    <a:pt x="392" y="1076"/>
                    <a:pt x="407" y="1080"/>
                    <a:pt x="411" y="1075"/>
                  </a:cubicBezTo>
                  <a:cubicBezTo>
                    <a:pt x="413" y="1071"/>
                    <a:pt x="405" y="1061"/>
                    <a:pt x="404" y="1056"/>
                  </a:cubicBezTo>
                  <a:cubicBezTo>
                    <a:pt x="403" y="1053"/>
                    <a:pt x="401" y="1045"/>
                    <a:pt x="402" y="1042"/>
                  </a:cubicBezTo>
                  <a:cubicBezTo>
                    <a:pt x="403" y="1038"/>
                    <a:pt x="413" y="1034"/>
                    <a:pt x="413" y="1030"/>
                  </a:cubicBezTo>
                  <a:cubicBezTo>
                    <a:pt x="412" y="1026"/>
                    <a:pt x="402" y="1024"/>
                    <a:pt x="399" y="1021"/>
                  </a:cubicBezTo>
                  <a:cubicBezTo>
                    <a:pt x="394" y="1016"/>
                    <a:pt x="388" y="1003"/>
                    <a:pt x="382" y="1000"/>
                  </a:cubicBezTo>
                  <a:cubicBezTo>
                    <a:pt x="379" y="999"/>
                    <a:pt x="371" y="1001"/>
                    <a:pt x="368" y="1002"/>
                  </a:cubicBezTo>
                  <a:cubicBezTo>
                    <a:pt x="359" y="1004"/>
                    <a:pt x="338" y="1024"/>
                    <a:pt x="333" y="1016"/>
                  </a:cubicBezTo>
                  <a:cubicBezTo>
                    <a:pt x="328" y="1008"/>
                    <a:pt x="366" y="1001"/>
                    <a:pt x="364" y="992"/>
                  </a:cubicBezTo>
                  <a:cubicBezTo>
                    <a:pt x="364" y="988"/>
                    <a:pt x="355" y="988"/>
                    <a:pt x="352" y="987"/>
                  </a:cubicBezTo>
                  <a:cubicBezTo>
                    <a:pt x="347" y="986"/>
                    <a:pt x="337" y="986"/>
                    <a:pt x="333" y="984"/>
                  </a:cubicBezTo>
                  <a:cubicBezTo>
                    <a:pt x="327" y="981"/>
                    <a:pt x="320" y="970"/>
                    <a:pt x="315" y="966"/>
                  </a:cubicBezTo>
                  <a:cubicBezTo>
                    <a:pt x="310" y="962"/>
                    <a:pt x="298" y="952"/>
                    <a:pt x="293" y="956"/>
                  </a:cubicBezTo>
                  <a:cubicBezTo>
                    <a:pt x="290" y="957"/>
                    <a:pt x="295" y="967"/>
                    <a:pt x="293" y="970"/>
                  </a:cubicBezTo>
                  <a:cubicBezTo>
                    <a:pt x="291" y="975"/>
                    <a:pt x="280" y="982"/>
                    <a:pt x="275" y="987"/>
                  </a:cubicBezTo>
                  <a:cubicBezTo>
                    <a:pt x="270" y="993"/>
                    <a:pt x="258" y="1004"/>
                    <a:pt x="253" y="1011"/>
                  </a:cubicBezTo>
                  <a:cubicBezTo>
                    <a:pt x="249" y="1017"/>
                    <a:pt x="241" y="1031"/>
                    <a:pt x="242" y="1038"/>
                  </a:cubicBezTo>
                  <a:cubicBezTo>
                    <a:pt x="243" y="1043"/>
                    <a:pt x="253" y="1050"/>
                    <a:pt x="256" y="1054"/>
                  </a:cubicBezTo>
                  <a:cubicBezTo>
                    <a:pt x="260" y="1058"/>
                    <a:pt x="268" y="1067"/>
                    <a:pt x="272" y="1070"/>
                  </a:cubicBezTo>
                  <a:cubicBezTo>
                    <a:pt x="277" y="1074"/>
                    <a:pt x="288" y="1079"/>
                    <a:pt x="294" y="1081"/>
                  </a:cubicBezTo>
                  <a:cubicBezTo>
                    <a:pt x="296" y="1081"/>
                    <a:pt x="299" y="1083"/>
                    <a:pt x="301" y="1082"/>
                  </a:cubicBezTo>
                  <a:cubicBezTo>
                    <a:pt x="305" y="1078"/>
                    <a:pt x="295" y="1060"/>
                    <a:pt x="301" y="1057"/>
                  </a:cubicBezTo>
                  <a:cubicBezTo>
                    <a:pt x="303" y="1056"/>
                    <a:pt x="308" y="1061"/>
                    <a:pt x="309" y="1064"/>
                  </a:cubicBezTo>
                  <a:cubicBezTo>
                    <a:pt x="312" y="1070"/>
                    <a:pt x="306" y="1084"/>
                    <a:pt x="308" y="1090"/>
                  </a:cubicBezTo>
                  <a:cubicBezTo>
                    <a:pt x="311" y="1096"/>
                    <a:pt x="329" y="1103"/>
                    <a:pt x="326" y="1109"/>
                  </a:cubicBezTo>
                  <a:cubicBezTo>
                    <a:pt x="324" y="1112"/>
                    <a:pt x="315" y="1108"/>
                    <a:pt x="311" y="1106"/>
                  </a:cubicBezTo>
                  <a:cubicBezTo>
                    <a:pt x="308" y="1105"/>
                    <a:pt x="304" y="1098"/>
                    <a:pt x="301" y="1097"/>
                  </a:cubicBezTo>
                  <a:cubicBezTo>
                    <a:pt x="298" y="1096"/>
                    <a:pt x="291" y="1098"/>
                    <a:pt x="287" y="1097"/>
                  </a:cubicBezTo>
                  <a:cubicBezTo>
                    <a:pt x="281" y="1094"/>
                    <a:pt x="274" y="1081"/>
                    <a:pt x="268" y="1078"/>
                  </a:cubicBezTo>
                  <a:cubicBezTo>
                    <a:pt x="264" y="1076"/>
                    <a:pt x="256" y="1075"/>
                    <a:pt x="252" y="1075"/>
                  </a:cubicBezTo>
                  <a:cubicBezTo>
                    <a:pt x="247" y="1075"/>
                    <a:pt x="236" y="1075"/>
                    <a:pt x="232" y="1078"/>
                  </a:cubicBezTo>
                  <a:cubicBezTo>
                    <a:pt x="227" y="1081"/>
                    <a:pt x="223" y="1093"/>
                    <a:pt x="220" y="1099"/>
                  </a:cubicBezTo>
                  <a:cubicBezTo>
                    <a:pt x="215" y="1108"/>
                    <a:pt x="204" y="1127"/>
                    <a:pt x="201" y="1137"/>
                  </a:cubicBezTo>
                  <a:cubicBezTo>
                    <a:pt x="200" y="1141"/>
                    <a:pt x="200" y="1150"/>
                    <a:pt x="201" y="1154"/>
                  </a:cubicBezTo>
                  <a:cubicBezTo>
                    <a:pt x="203" y="1158"/>
                    <a:pt x="213" y="1165"/>
                    <a:pt x="213" y="1170"/>
                  </a:cubicBezTo>
                  <a:cubicBezTo>
                    <a:pt x="212" y="1174"/>
                    <a:pt x="205" y="1180"/>
                    <a:pt x="201" y="1181"/>
                  </a:cubicBezTo>
                  <a:cubicBezTo>
                    <a:pt x="198" y="1182"/>
                    <a:pt x="192" y="1175"/>
                    <a:pt x="189" y="1176"/>
                  </a:cubicBezTo>
                  <a:cubicBezTo>
                    <a:pt x="183" y="1179"/>
                    <a:pt x="183" y="1196"/>
                    <a:pt x="181" y="1203"/>
                  </a:cubicBezTo>
                  <a:cubicBezTo>
                    <a:pt x="179" y="1213"/>
                    <a:pt x="167" y="1234"/>
                    <a:pt x="171" y="1245"/>
                  </a:cubicBezTo>
                  <a:cubicBezTo>
                    <a:pt x="173" y="1251"/>
                    <a:pt x="187" y="1260"/>
                    <a:pt x="194" y="1261"/>
                  </a:cubicBezTo>
                  <a:cubicBezTo>
                    <a:pt x="204" y="1262"/>
                    <a:pt x="220" y="1247"/>
                    <a:pt x="230" y="1244"/>
                  </a:cubicBezTo>
                  <a:cubicBezTo>
                    <a:pt x="238" y="1240"/>
                    <a:pt x="255" y="1236"/>
                    <a:pt x="263" y="1233"/>
                  </a:cubicBezTo>
                  <a:cubicBezTo>
                    <a:pt x="272" y="1230"/>
                    <a:pt x="293" y="1226"/>
                    <a:pt x="300" y="1219"/>
                  </a:cubicBezTo>
                  <a:cubicBezTo>
                    <a:pt x="304" y="1215"/>
                    <a:pt x="303" y="1202"/>
                    <a:pt x="307" y="1199"/>
                  </a:cubicBezTo>
                  <a:cubicBezTo>
                    <a:pt x="310" y="1197"/>
                    <a:pt x="317" y="1199"/>
                    <a:pt x="321" y="1199"/>
                  </a:cubicBezTo>
                  <a:cubicBezTo>
                    <a:pt x="326" y="1198"/>
                    <a:pt x="338" y="1197"/>
                    <a:pt x="343" y="1194"/>
                  </a:cubicBezTo>
                  <a:cubicBezTo>
                    <a:pt x="351" y="1191"/>
                    <a:pt x="363" y="1180"/>
                    <a:pt x="370" y="1177"/>
                  </a:cubicBezTo>
                  <a:cubicBezTo>
                    <a:pt x="375" y="1175"/>
                    <a:pt x="390" y="1167"/>
                    <a:pt x="393" y="1173"/>
                  </a:cubicBezTo>
                  <a:cubicBezTo>
                    <a:pt x="395" y="1178"/>
                    <a:pt x="379" y="1183"/>
                    <a:pt x="374" y="1187"/>
                  </a:cubicBezTo>
                  <a:cubicBezTo>
                    <a:pt x="366" y="1192"/>
                    <a:pt x="352" y="1204"/>
                    <a:pt x="343" y="1208"/>
                  </a:cubicBezTo>
                  <a:cubicBezTo>
                    <a:pt x="338" y="1210"/>
                    <a:pt x="324" y="1206"/>
                    <a:pt x="322" y="1210"/>
                  </a:cubicBezTo>
                  <a:cubicBezTo>
                    <a:pt x="319" y="1214"/>
                    <a:pt x="324" y="1224"/>
                    <a:pt x="327" y="1227"/>
                  </a:cubicBezTo>
                  <a:cubicBezTo>
                    <a:pt x="331" y="1229"/>
                    <a:pt x="342" y="1227"/>
                    <a:pt x="347" y="1227"/>
                  </a:cubicBezTo>
                  <a:cubicBezTo>
                    <a:pt x="352" y="1226"/>
                    <a:pt x="362" y="1221"/>
                    <a:pt x="367" y="1221"/>
                  </a:cubicBezTo>
                  <a:cubicBezTo>
                    <a:pt x="371" y="1221"/>
                    <a:pt x="380" y="1221"/>
                    <a:pt x="383" y="1224"/>
                  </a:cubicBezTo>
                  <a:cubicBezTo>
                    <a:pt x="387" y="1226"/>
                    <a:pt x="395" y="1235"/>
                    <a:pt x="393" y="1238"/>
                  </a:cubicBezTo>
                  <a:cubicBezTo>
                    <a:pt x="390" y="1242"/>
                    <a:pt x="379" y="1232"/>
                    <a:pt x="375" y="1231"/>
                  </a:cubicBezTo>
                  <a:cubicBezTo>
                    <a:pt x="371" y="1231"/>
                    <a:pt x="364" y="1231"/>
                    <a:pt x="360" y="1231"/>
                  </a:cubicBezTo>
                  <a:cubicBezTo>
                    <a:pt x="355" y="1232"/>
                    <a:pt x="345" y="1236"/>
                    <a:pt x="340" y="1236"/>
                  </a:cubicBezTo>
                  <a:cubicBezTo>
                    <a:pt x="332" y="1236"/>
                    <a:pt x="317" y="1229"/>
                    <a:pt x="309" y="1229"/>
                  </a:cubicBezTo>
                  <a:cubicBezTo>
                    <a:pt x="304" y="1230"/>
                    <a:pt x="293" y="1233"/>
                    <a:pt x="287" y="1235"/>
                  </a:cubicBezTo>
                  <a:cubicBezTo>
                    <a:pt x="279" y="1238"/>
                    <a:pt x="260" y="1243"/>
                    <a:pt x="253" y="1249"/>
                  </a:cubicBezTo>
                  <a:cubicBezTo>
                    <a:pt x="250" y="1252"/>
                    <a:pt x="248" y="1262"/>
                    <a:pt x="244" y="1264"/>
                  </a:cubicBezTo>
                  <a:cubicBezTo>
                    <a:pt x="240" y="1266"/>
                    <a:pt x="230" y="1262"/>
                    <a:pt x="226" y="1264"/>
                  </a:cubicBezTo>
                  <a:cubicBezTo>
                    <a:pt x="221" y="1265"/>
                    <a:pt x="211" y="1268"/>
                    <a:pt x="209" y="1272"/>
                  </a:cubicBezTo>
                  <a:cubicBezTo>
                    <a:pt x="205" y="1279"/>
                    <a:pt x="212" y="1296"/>
                    <a:pt x="214" y="1304"/>
                  </a:cubicBezTo>
                  <a:cubicBezTo>
                    <a:pt x="215" y="1310"/>
                    <a:pt x="214" y="1325"/>
                    <a:pt x="219" y="1329"/>
                  </a:cubicBezTo>
                  <a:cubicBezTo>
                    <a:pt x="224" y="1333"/>
                    <a:pt x="239" y="1328"/>
                    <a:pt x="245" y="1327"/>
                  </a:cubicBezTo>
                  <a:cubicBezTo>
                    <a:pt x="254" y="1325"/>
                    <a:pt x="271" y="1317"/>
                    <a:pt x="280" y="1314"/>
                  </a:cubicBezTo>
                  <a:cubicBezTo>
                    <a:pt x="286" y="1311"/>
                    <a:pt x="298" y="1306"/>
                    <a:pt x="305" y="1304"/>
                  </a:cubicBezTo>
                  <a:cubicBezTo>
                    <a:pt x="311" y="1303"/>
                    <a:pt x="323" y="1305"/>
                    <a:pt x="329" y="1303"/>
                  </a:cubicBezTo>
                  <a:cubicBezTo>
                    <a:pt x="333" y="1302"/>
                    <a:pt x="340" y="1297"/>
                    <a:pt x="343" y="1295"/>
                  </a:cubicBezTo>
                  <a:cubicBezTo>
                    <a:pt x="352" y="1290"/>
                    <a:pt x="370" y="1267"/>
                    <a:pt x="377" y="1274"/>
                  </a:cubicBezTo>
                  <a:cubicBezTo>
                    <a:pt x="381" y="1279"/>
                    <a:pt x="366" y="1291"/>
                    <a:pt x="361" y="1295"/>
                  </a:cubicBezTo>
                  <a:cubicBezTo>
                    <a:pt x="356" y="1300"/>
                    <a:pt x="342" y="1307"/>
                    <a:pt x="335" y="1309"/>
                  </a:cubicBezTo>
                  <a:cubicBezTo>
                    <a:pt x="324" y="1313"/>
                    <a:pt x="300" y="1315"/>
                    <a:pt x="288" y="1318"/>
                  </a:cubicBezTo>
                  <a:cubicBezTo>
                    <a:pt x="274" y="1321"/>
                    <a:pt x="243" y="1329"/>
                    <a:pt x="231" y="1337"/>
                  </a:cubicBezTo>
                  <a:cubicBezTo>
                    <a:pt x="227" y="1340"/>
                    <a:pt x="220" y="1348"/>
                    <a:pt x="218" y="1353"/>
                  </a:cubicBezTo>
                  <a:cubicBezTo>
                    <a:pt x="215" y="1361"/>
                    <a:pt x="208" y="1382"/>
                    <a:pt x="215" y="1389"/>
                  </a:cubicBezTo>
                  <a:cubicBezTo>
                    <a:pt x="220" y="1395"/>
                    <a:pt x="240" y="1389"/>
                    <a:pt x="249" y="1388"/>
                  </a:cubicBezTo>
                  <a:cubicBezTo>
                    <a:pt x="255" y="1386"/>
                    <a:pt x="265" y="1379"/>
                    <a:pt x="271" y="1379"/>
                  </a:cubicBezTo>
                  <a:cubicBezTo>
                    <a:pt x="277" y="1379"/>
                    <a:pt x="288" y="1383"/>
                    <a:pt x="294" y="1385"/>
                  </a:cubicBezTo>
                  <a:cubicBezTo>
                    <a:pt x="302" y="1387"/>
                    <a:pt x="317" y="1393"/>
                    <a:pt x="324" y="1394"/>
                  </a:cubicBezTo>
                  <a:cubicBezTo>
                    <a:pt x="331" y="1395"/>
                    <a:pt x="344" y="1397"/>
                    <a:pt x="349" y="1393"/>
                  </a:cubicBezTo>
                  <a:cubicBezTo>
                    <a:pt x="354" y="1389"/>
                    <a:pt x="353" y="1373"/>
                    <a:pt x="359" y="1369"/>
                  </a:cubicBezTo>
                  <a:cubicBezTo>
                    <a:pt x="362" y="1366"/>
                    <a:pt x="375" y="1361"/>
                    <a:pt x="377" y="1365"/>
                  </a:cubicBezTo>
                  <a:cubicBezTo>
                    <a:pt x="382" y="1371"/>
                    <a:pt x="361" y="1384"/>
                    <a:pt x="364" y="1390"/>
                  </a:cubicBezTo>
                  <a:cubicBezTo>
                    <a:pt x="367" y="1395"/>
                    <a:pt x="386" y="1386"/>
                    <a:pt x="387" y="1391"/>
                  </a:cubicBezTo>
                  <a:cubicBezTo>
                    <a:pt x="388" y="1399"/>
                    <a:pt x="366" y="1400"/>
                    <a:pt x="359" y="1402"/>
                  </a:cubicBezTo>
                  <a:cubicBezTo>
                    <a:pt x="350" y="1404"/>
                    <a:pt x="332" y="1402"/>
                    <a:pt x="324" y="1405"/>
                  </a:cubicBezTo>
                  <a:cubicBezTo>
                    <a:pt x="315" y="1408"/>
                    <a:pt x="295" y="1420"/>
                    <a:pt x="292" y="1430"/>
                  </a:cubicBezTo>
                  <a:cubicBezTo>
                    <a:pt x="291" y="1433"/>
                    <a:pt x="297" y="1438"/>
                    <a:pt x="296" y="1441"/>
                  </a:cubicBezTo>
                  <a:cubicBezTo>
                    <a:pt x="295" y="1444"/>
                    <a:pt x="288" y="1446"/>
                    <a:pt x="285" y="1445"/>
                  </a:cubicBezTo>
                  <a:cubicBezTo>
                    <a:pt x="282" y="1444"/>
                    <a:pt x="281" y="1437"/>
                    <a:pt x="279" y="1435"/>
                  </a:cubicBezTo>
                  <a:cubicBezTo>
                    <a:pt x="271" y="1430"/>
                    <a:pt x="253" y="1433"/>
                    <a:pt x="244" y="1434"/>
                  </a:cubicBezTo>
                  <a:cubicBezTo>
                    <a:pt x="236" y="1435"/>
                    <a:pt x="220" y="1439"/>
                    <a:pt x="212" y="1441"/>
                  </a:cubicBezTo>
                  <a:cubicBezTo>
                    <a:pt x="201" y="1443"/>
                    <a:pt x="181" y="1450"/>
                    <a:pt x="171" y="1453"/>
                  </a:cubicBezTo>
                  <a:cubicBezTo>
                    <a:pt x="164" y="1455"/>
                    <a:pt x="151" y="1459"/>
                    <a:pt x="144" y="1462"/>
                  </a:cubicBezTo>
                  <a:cubicBezTo>
                    <a:pt x="138" y="1464"/>
                    <a:pt x="126" y="1469"/>
                    <a:pt x="121" y="1472"/>
                  </a:cubicBezTo>
                  <a:cubicBezTo>
                    <a:pt x="117" y="1474"/>
                    <a:pt x="112" y="1482"/>
                    <a:pt x="108" y="1481"/>
                  </a:cubicBezTo>
                  <a:cubicBezTo>
                    <a:pt x="105" y="1479"/>
                    <a:pt x="110" y="1469"/>
                    <a:pt x="108" y="1466"/>
                  </a:cubicBezTo>
                  <a:cubicBezTo>
                    <a:pt x="107" y="1464"/>
                    <a:pt x="100" y="1462"/>
                    <a:pt x="97" y="1462"/>
                  </a:cubicBezTo>
                  <a:cubicBezTo>
                    <a:pt x="87" y="1461"/>
                    <a:pt x="67" y="1465"/>
                    <a:pt x="58" y="1469"/>
                  </a:cubicBezTo>
                  <a:cubicBezTo>
                    <a:pt x="52" y="1472"/>
                    <a:pt x="44" y="1485"/>
                    <a:pt x="37" y="1487"/>
                  </a:cubicBezTo>
                  <a:cubicBezTo>
                    <a:pt x="33" y="1489"/>
                    <a:pt x="23" y="1484"/>
                    <a:pt x="19" y="1487"/>
                  </a:cubicBezTo>
                  <a:cubicBezTo>
                    <a:pt x="16" y="1490"/>
                    <a:pt x="21" y="1499"/>
                    <a:pt x="19" y="1503"/>
                  </a:cubicBezTo>
                  <a:cubicBezTo>
                    <a:pt x="18" y="1508"/>
                    <a:pt x="9" y="1514"/>
                    <a:pt x="9" y="1518"/>
                  </a:cubicBezTo>
                  <a:cubicBezTo>
                    <a:pt x="9" y="1522"/>
                    <a:pt x="13" y="1527"/>
                    <a:pt x="14" y="1531"/>
                  </a:cubicBezTo>
                  <a:cubicBezTo>
                    <a:pt x="14" y="1538"/>
                    <a:pt x="11" y="1552"/>
                    <a:pt x="9" y="1559"/>
                  </a:cubicBezTo>
                  <a:cubicBezTo>
                    <a:pt x="7" y="1563"/>
                    <a:pt x="0" y="1570"/>
                    <a:pt x="0" y="1574"/>
                  </a:cubicBezTo>
                  <a:cubicBezTo>
                    <a:pt x="1" y="1581"/>
                    <a:pt x="16" y="1589"/>
                    <a:pt x="18" y="1596"/>
                  </a:cubicBezTo>
                  <a:cubicBezTo>
                    <a:pt x="22" y="1608"/>
                    <a:pt x="14" y="1632"/>
                    <a:pt x="16" y="1644"/>
                  </a:cubicBezTo>
                  <a:cubicBezTo>
                    <a:pt x="17" y="1654"/>
                    <a:pt x="20" y="1680"/>
                    <a:pt x="30" y="1680"/>
                  </a:cubicBezTo>
                  <a:cubicBezTo>
                    <a:pt x="33" y="1680"/>
                    <a:pt x="32" y="1671"/>
                    <a:pt x="34" y="1669"/>
                  </a:cubicBezTo>
                  <a:cubicBezTo>
                    <a:pt x="41" y="1665"/>
                    <a:pt x="58" y="1670"/>
                    <a:pt x="65" y="1667"/>
                  </a:cubicBezTo>
                  <a:cubicBezTo>
                    <a:pt x="71" y="1665"/>
                    <a:pt x="81" y="1655"/>
                    <a:pt x="87" y="1652"/>
                  </a:cubicBezTo>
                  <a:cubicBezTo>
                    <a:pt x="95" y="1648"/>
                    <a:pt x="115" y="1650"/>
                    <a:pt x="123" y="1644"/>
                  </a:cubicBezTo>
                  <a:cubicBezTo>
                    <a:pt x="128" y="1640"/>
                    <a:pt x="132" y="1626"/>
                    <a:pt x="135" y="1620"/>
                  </a:cubicBezTo>
                  <a:cubicBezTo>
                    <a:pt x="139" y="1611"/>
                    <a:pt x="145" y="1591"/>
                    <a:pt x="151" y="1583"/>
                  </a:cubicBezTo>
                  <a:cubicBezTo>
                    <a:pt x="154" y="1580"/>
                    <a:pt x="162" y="1577"/>
                    <a:pt x="164" y="1573"/>
                  </a:cubicBezTo>
                  <a:cubicBezTo>
                    <a:pt x="169" y="1568"/>
                    <a:pt x="171" y="1552"/>
                    <a:pt x="176" y="1546"/>
                  </a:cubicBezTo>
                  <a:cubicBezTo>
                    <a:pt x="179" y="1541"/>
                    <a:pt x="190" y="1527"/>
                    <a:pt x="196" y="1530"/>
                  </a:cubicBezTo>
                  <a:cubicBezTo>
                    <a:pt x="197" y="1531"/>
                    <a:pt x="196" y="1536"/>
                    <a:pt x="196" y="1538"/>
                  </a:cubicBezTo>
                  <a:cubicBezTo>
                    <a:pt x="194" y="1541"/>
                    <a:pt x="188" y="1543"/>
                    <a:pt x="186" y="1546"/>
                  </a:cubicBezTo>
                  <a:cubicBezTo>
                    <a:pt x="183" y="1551"/>
                    <a:pt x="185" y="1563"/>
                    <a:pt x="183" y="1569"/>
                  </a:cubicBezTo>
                  <a:cubicBezTo>
                    <a:pt x="182" y="1574"/>
                    <a:pt x="176" y="1584"/>
                    <a:pt x="173" y="1589"/>
                  </a:cubicBezTo>
                  <a:cubicBezTo>
                    <a:pt x="170" y="1595"/>
                    <a:pt x="160" y="1604"/>
                    <a:pt x="161" y="1609"/>
                  </a:cubicBezTo>
                  <a:cubicBezTo>
                    <a:pt x="161" y="1614"/>
                    <a:pt x="170" y="1621"/>
                    <a:pt x="175" y="1624"/>
                  </a:cubicBezTo>
                  <a:cubicBezTo>
                    <a:pt x="181" y="1627"/>
                    <a:pt x="196" y="1629"/>
                    <a:pt x="203" y="1627"/>
                  </a:cubicBezTo>
                  <a:cubicBezTo>
                    <a:pt x="206" y="1626"/>
                    <a:pt x="210" y="1620"/>
                    <a:pt x="214" y="1619"/>
                  </a:cubicBezTo>
                  <a:cubicBezTo>
                    <a:pt x="219" y="1617"/>
                    <a:pt x="231" y="1613"/>
                    <a:pt x="235" y="1616"/>
                  </a:cubicBezTo>
                  <a:cubicBezTo>
                    <a:pt x="240" y="1618"/>
                    <a:pt x="247" y="1630"/>
                    <a:pt x="244" y="1634"/>
                  </a:cubicBezTo>
                  <a:cubicBezTo>
                    <a:pt x="241" y="1639"/>
                    <a:pt x="228" y="1633"/>
                    <a:pt x="222" y="1634"/>
                  </a:cubicBezTo>
                  <a:cubicBezTo>
                    <a:pt x="216" y="1635"/>
                    <a:pt x="204" y="1637"/>
                    <a:pt x="198" y="1639"/>
                  </a:cubicBezTo>
                  <a:cubicBezTo>
                    <a:pt x="189" y="1641"/>
                    <a:pt x="169" y="1646"/>
                    <a:pt x="160" y="1649"/>
                  </a:cubicBezTo>
                  <a:cubicBezTo>
                    <a:pt x="153" y="1652"/>
                    <a:pt x="139" y="1656"/>
                    <a:pt x="135" y="1661"/>
                  </a:cubicBezTo>
                  <a:cubicBezTo>
                    <a:pt x="129" y="1669"/>
                    <a:pt x="124" y="1688"/>
                    <a:pt x="124" y="1697"/>
                  </a:cubicBezTo>
                  <a:cubicBezTo>
                    <a:pt x="124" y="1703"/>
                    <a:pt x="135" y="1716"/>
                    <a:pt x="130" y="1719"/>
                  </a:cubicBezTo>
                  <a:cubicBezTo>
                    <a:pt x="126" y="1722"/>
                    <a:pt x="119" y="1705"/>
                    <a:pt x="115" y="1707"/>
                  </a:cubicBezTo>
                  <a:cubicBezTo>
                    <a:pt x="111" y="1709"/>
                    <a:pt x="116" y="1721"/>
                    <a:pt x="115" y="1726"/>
                  </a:cubicBezTo>
                  <a:cubicBezTo>
                    <a:pt x="113" y="1733"/>
                    <a:pt x="99" y="1744"/>
                    <a:pt x="100" y="1752"/>
                  </a:cubicBezTo>
                  <a:cubicBezTo>
                    <a:pt x="100" y="1755"/>
                    <a:pt x="104" y="1761"/>
                    <a:pt x="107" y="1761"/>
                  </a:cubicBezTo>
                  <a:cubicBezTo>
                    <a:pt x="117" y="1762"/>
                    <a:pt x="126" y="1739"/>
                    <a:pt x="135" y="1736"/>
                  </a:cubicBezTo>
                  <a:cubicBezTo>
                    <a:pt x="140" y="1735"/>
                    <a:pt x="151" y="1742"/>
                    <a:pt x="156" y="1740"/>
                  </a:cubicBezTo>
                  <a:cubicBezTo>
                    <a:pt x="161" y="1738"/>
                    <a:pt x="163" y="1726"/>
                    <a:pt x="167" y="1722"/>
                  </a:cubicBezTo>
                  <a:cubicBezTo>
                    <a:pt x="172" y="1718"/>
                    <a:pt x="185" y="1713"/>
                    <a:pt x="190" y="1709"/>
                  </a:cubicBezTo>
                  <a:cubicBezTo>
                    <a:pt x="195" y="1705"/>
                    <a:pt x="201" y="1694"/>
                    <a:pt x="207" y="1692"/>
                  </a:cubicBezTo>
                  <a:cubicBezTo>
                    <a:pt x="209" y="1691"/>
                    <a:pt x="216" y="1691"/>
                    <a:pt x="216" y="1693"/>
                  </a:cubicBezTo>
                  <a:cubicBezTo>
                    <a:pt x="219" y="1700"/>
                    <a:pt x="198" y="1708"/>
                    <a:pt x="197" y="1715"/>
                  </a:cubicBezTo>
                  <a:cubicBezTo>
                    <a:pt x="195" y="1720"/>
                    <a:pt x="195" y="1734"/>
                    <a:pt x="200" y="1735"/>
                  </a:cubicBezTo>
                  <a:cubicBezTo>
                    <a:pt x="207" y="1737"/>
                    <a:pt x="209" y="1713"/>
                    <a:pt x="215" y="1713"/>
                  </a:cubicBezTo>
                  <a:cubicBezTo>
                    <a:pt x="218" y="1713"/>
                    <a:pt x="220" y="1721"/>
                    <a:pt x="223" y="1722"/>
                  </a:cubicBezTo>
                  <a:cubicBezTo>
                    <a:pt x="228" y="1723"/>
                    <a:pt x="239" y="1720"/>
                    <a:pt x="241" y="1715"/>
                  </a:cubicBezTo>
                  <a:cubicBezTo>
                    <a:pt x="244" y="1707"/>
                    <a:pt x="226" y="1692"/>
                    <a:pt x="226" y="1683"/>
                  </a:cubicBezTo>
                  <a:cubicBezTo>
                    <a:pt x="226" y="1675"/>
                    <a:pt x="235" y="1660"/>
                    <a:pt x="241" y="1654"/>
                  </a:cubicBezTo>
                  <a:cubicBezTo>
                    <a:pt x="246" y="1650"/>
                    <a:pt x="258" y="1646"/>
                    <a:pt x="264" y="1644"/>
                  </a:cubicBezTo>
                  <a:cubicBezTo>
                    <a:pt x="270" y="1642"/>
                    <a:pt x="284" y="1642"/>
                    <a:pt x="290" y="1639"/>
                  </a:cubicBezTo>
                  <a:cubicBezTo>
                    <a:pt x="299" y="1635"/>
                    <a:pt x="313" y="1623"/>
                    <a:pt x="320" y="1616"/>
                  </a:cubicBezTo>
                  <a:cubicBezTo>
                    <a:pt x="326" y="1610"/>
                    <a:pt x="332" y="1587"/>
                    <a:pt x="340" y="1589"/>
                  </a:cubicBezTo>
                  <a:cubicBezTo>
                    <a:pt x="343" y="1590"/>
                    <a:pt x="342" y="1600"/>
                    <a:pt x="341" y="1603"/>
                  </a:cubicBezTo>
                  <a:cubicBezTo>
                    <a:pt x="339" y="1611"/>
                    <a:pt x="325" y="1623"/>
                    <a:pt x="319" y="1629"/>
                  </a:cubicBezTo>
                  <a:cubicBezTo>
                    <a:pt x="314" y="1634"/>
                    <a:pt x="305" y="1645"/>
                    <a:pt x="299" y="1648"/>
                  </a:cubicBezTo>
                  <a:cubicBezTo>
                    <a:pt x="290" y="1654"/>
                    <a:pt x="270" y="1658"/>
                    <a:pt x="261" y="1662"/>
                  </a:cubicBezTo>
                  <a:cubicBezTo>
                    <a:pt x="255" y="1665"/>
                    <a:pt x="242" y="1671"/>
                    <a:pt x="240" y="1677"/>
                  </a:cubicBezTo>
                  <a:cubicBezTo>
                    <a:pt x="239" y="1682"/>
                    <a:pt x="246" y="1691"/>
                    <a:pt x="248" y="1696"/>
                  </a:cubicBezTo>
                  <a:cubicBezTo>
                    <a:pt x="249" y="1701"/>
                    <a:pt x="253" y="1714"/>
                    <a:pt x="251" y="1719"/>
                  </a:cubicBezTo>
                  <a:cubicBezTo>
                    <a:pt x="250" y="1723"/>
                    <a:pt x="244" y="1731"/>
                    <a:pt x="240" y="1733"/>
                  </a:cubicBezTo>
                  <a:cubicBezTo>
                    <a:pt x="236" y="1734"/>
                    <a:pt x="227" y="1730"/>
                    <a:pt x="224" y="1733"/>
                  </a:cubicBezTo>
                  <a:cubicBezTo>
                    <a:pt x="220" y="1735"/>
                    <a:pt x="221" y="1746"/>
                    <a:pt x="217" y="1749"/>
                  </a:cubicBezTo>
                  <a:cubicBezTo>
                    <a:pt x="215" y="1750"/>
                    <a:pt x="208" y="1746"/>
                    <a:pt x="205" y="1748"/>
                  </a:cubicBezTo>
                  <a:cubicBezTo>
                    <a:pt x="203" y="1749"/>
                    <a:pt x="202" y="1753"/>
                    <a:pt x="201" y="1754"/>
                  </a:cubicBezTo>
                  <a:cubicBezTo>
                    <a:pt x="199" y="1761"/>
                    <a:pt x="204" y="1778"/>
                    <a:pt x="199" y="1783"/>
                  </a:cubicBezTo>
                  <a:cubicBezTo>
                    <a:pt x="195" y="1787"/>
                    <a:pt x="183" y="1782"/>
                    <a:pt x="178" y="1784"/>
                  </a:cubicBezTo>
                  <a:cubicBezTo>
                    <a:pt x="171" y="1786"/>
                    <a:pt x="160" y="1793"/>
                    <a:pt x="155" y="1797"/>
                  </a:cubicBezTo>
                  <a:cubicBezTo>
                    <a:pt x="149" y="1802"/>
                    <a:pt x="133" y="1810"/>
                    <a:pt x="132" y="1818"/>
                  </a:cubicBezTo>
                  <a:cubicBezTo>
                    <a:pt x="131" y="1823"/>
                    <a:pt x="140" y="1830"/>
                    <a:pt x="143" y="1835"/>
                  </a:cubicBezTo>
                  <a:cubicBezTo>
                    <a:pt x="145" y="1840"/>
                    <a:pt x="149" y="1852"/>
                    <a:pt x="153" y="1857"/>
                  </a:cubicBezTo>
                  <a:cubicBezTo>
                    <a:pt x="157" y="1861"/>
                    <a:pt x="168" y="1864"/>
                    <a:pt x="172" y="1868"/>
                  </a:cubicBezTo>
                  <a:cubicBezTo>
                    <a:pt x="174" y="1870"/>
                    <a:pt x="177" y="1877"/>
                    <a:pt x="179" y="1878"/>
                  </a:cubicBezTo>
                  <a:cubicBezTo>
                    <a:pt x="188" y="1883"/>
                    <a:pt x="207" y="1877"/>
                    <a:pt x="216" y="1878"/>
                  </a:cubicBezTo>
                  <a:cubicBezTo>
                    <a:pt x="222" y="1880"/>
                    <a:pt x="234" y="1884"/>
                    <a:pt x="239" y="1887"/>
                  </a:cubicBezTo>
                  <a:cubicBezTo>
                    <a:pt x="241" y="1888"/>
                    <a:pt x="244" y="1893"/>
                    <a:pt x="247" y="1894"/>
                  </a:cubicBezTo>
                  <a:cubicBezTo>
                    <a:pt x="253" y="1894"/>
                    <a:pt x="264" y="1883"/>
                    <a:pt x="270" y="1881"/>
                  </a:cubicBezTo>
                  <a:cubicBezTo>
                    <a:pt x="282" y="1879"/>
                    <a:pt x="307" y="1882"/>
                    <a:pt x="319" y="1883"/>
                  </a:cubicBezTo>
                  <a:cubicBezTo>
                    <a:pt x="324" y="1884"/>
                    <a:pt x="334" y="1888"/>
                    <a:pt x="339" y="1888"/>
                  </a:cubicBezTo>
                  <a:cubicBezTo>
                    <a:pt x="341" y="1888"/>
                    <a:pt x="346" y="1885"/>
                    <a:pt x="348" y="1885"/>
                  </a:cubicBezTo>
                  <a:cubicBezTo>
                    <a:pt x="358" y="1884"/>
                    <a:pt x="379" y="1889"/>
                    <a:pt x="389" y="1892"/>
                  </a:cubicBezTo>
                  <a:cubicBezTo>
                    <a:pt x="399" y="1894"/>
                    <a:pt x="418" y="1901"/>
                    <a:pt x="427" y="1905"/>
                  </a:cubicBezTo>
                  <a:cubicBezTo>
                    <a:pt x="438" y="1910"/>
                    <a:pt x="458" y="1925"/>
                    <a:pt x="469" y="1926"/>
                  </a:cubicBezTo>
                  <a:cubicBezTo>
                    <a:pt x="476" y="1926"/>
                    <a:pt x="487" y="1916"/>
                    <a:pt x="494" y="1916"/>
                  </a:cubicBezTo>
                  <a:cubicBezTo>
                    <a:pt x="501" y="1917"/>
                    <a:pt x="511" y="1928"/>
                    <a:pt x="518" y="1930"/>
                  </a:cubicBezTo>
                  <a:cubicBezTo>
                    <a:pt x="525" y="1932"/>
                    <a:pt x="541" y="1932"/>
                    <a:pt x="548" y="1931"/>
                  </a:cubicBezTo>
                  <a:cubicBezTo>
                    <a:pt x="555" y="1929"/>
                    <a:pt x="567" y="1919"/>
                    <a:pt x="575" y="1917"/>
                  </a:cubicBezTo>
                  <a:cubicBezTo>
                    <a:pt x="583" y="1915"/>
                    <a:pt x="601" y="1914"/>
                    <a:pt x="609" y="1917"/>
                  </a:cubicBezTo>
                  <a:cubicBezTo>
                    <a:pt x="611" y="1918"/>
                    <a:pt x="612" y="1924"/>
                    <a:pt x="614" y="1925"/>
                  </a:cubicBezTo>
                  <a:cubicBezTo>
                    <a:pt x="620" y="1926"/>
                    <a:pt x="631" y="1921"/>
                    <a:pt x="635" y="1917"/>
                  </a:cubicBezTo>
                  <a:cubicBezTo>
                    <a:pt x="640" y="1913"/>
                    <a:pt x="646" y="1899"/>
                    <a:pt x="648" y="1893"/>
                  </a:cubicBezTo>
                  <a:cubicBezTo>
                    <a:pt x="649" y="1885"/>
                    <a:pt x="641" y="1868"/>
                    <a:pt x="645" y="1861"/>
                  </a:cubicBezTo>
                  <a:cubicBezTo>
                    <a:pt x="648" y="1855"/>
                    <a:pt x="666" y="1855"/>
                    <a:pt x="670" y="1849"/>
                  </a:cubicBezTo>
                  <a:cubicBezTo>
                    <a:pt x="672" y="1847"/>
                    <a:pt x="673" y="1842"/>
                    <a:pt x="673" y="1837"/>
                  </a:cubicBezTo>
                  <a:cubicBezTo>
                    <a:pt x="665" y="1829"/>
                    <a:pt x="656" y="1822"/>
                    <a:pt x="656" y="1811"/>
                  </a:cubicBezTo>
                  <a:cubicBezTo>
                    <a:pt x="648" y="1711"/>
                    <a:pt x="664" y="1607"/>
                    <a:pt x="716" y="1511"/>
                  </a:cubicBezTo>
                  <a:cubicBezTo>
                    <a:pt x="728" y="1491"/>
                    <a:pt x="716" y="1459"/>
                    <a:pt x="732" y="1435"/>
                  </a:cubicBezTo>
                  <a:cubicBezTo>
                    <a:pt x="752" y="1411"/>
                    <a:pt x="788" y="1403"/>
                    <a:pt x="800" y="1379"/>
                  </a:cubicBezTo>
                  <a:cubicBezTo>
                    <a:pt x="808" y="1363"/>
                    <a:pt x="804" y="1343"/>
                    <a:pt x="812" y="1327"/>
                  </a:cubicBezTo>
                  <a:cubicBezTo>
                    <a:pt x="824" y="1303"/>
                    <a:pt x="860" y="1295"/>
                    <a:pt x="864" y="1271"/>
                  </a:cubicBezTo>
                  <a:cubicBezTo>
                    <a:pt x="876" y="1187"/>
                    <a:pt x="928" y="1135"/>
                    <a:pt x="976" y="1067"/>
                  </a:cubicBezTo>
                  <a:cubicBezTo>
                    <a:pt x="988" y="1047"/>
                    <a:pt x="972" y="1011"/>
                    <a:pt x="988" y="983"/>
                  </a:cubicBezTo>
                  <a:cubicBezTo>
                    <a:pt x="1016" y="923"/>
                    <a:pt x="1072" y="875"/>
                    <a:pt x="1096" y="811"/>
                  </a:cubicBezTo>
                  <a:cubicBezTo>
                    <a:pt x="1112" y="775"/>
                    <a:pt x="1108" y="731"/>
                    <a:pt x="1132" y="695"/>
                  </a:cubicBezTo>
                  <a:cubicBezTo>
                    <a:pt x="1148" y="667"/>
                    <a:pt x="1175" y="655"/>
                    <a:pt x="1188" y="628"/>
                  </a:cubicBezTo>
                  <a:cubicBezTo>
                    <a:pt x="1167" y="628"/>
                    <a:pt x="1167" y="628"/>
                    <a:pt x="1167" y="628"/>
                  </a:cubicBezTo>
                  <a:lnTo>
                    <a:pt x="1180" y="5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279104" y="3576011"/>
              <a:ext cx="311275" cy="685103"/>
            </a:xfrm>
            <a:custGeom>
              <a:avLst/>
              <a:gdLst>
                <a:gd name="T0" fmla="*/ 39 w 758"/>
                <a:gd name="T1" fmla="*/ 730 h 1667"/>
                <a:gd name="T2" fmla="*/ 59 w 758"/>
                <a:gd name="T3" fmla="*/ 803 h 1667"/>
                <a:gd name="T4" fmla="*/ 148 w 758"/>
                <a:gd name="T5" fmla="*/ 829 h 1667"/>
                <a:gd name="T6" fmla="*/ 219 w 758"/>
                <a:gd name="T7" fmla="*/ 868 h 1667"/>
                <a:gd name="T8" fmla="*/ 222 w 758"/>
                <a:gd name="T9" fmla="*/ 903 h 1667"/>
                <a:gd name="T10" fmla="*/ 158 w 758"/>
                <a:gd name="T11" fmla="*/ 1025 h 1667"/>
                <a:gd name="T12" fmla="*/ 110 w 758"/>
                <a:gd name="T13" fmla="*/ 1085 h 1667"/>
                <a:gd name="T14" fmla="*/ 98 w 758"/>
                <a:gd name="T15" fmla="*/ 1163 h 1667"/>
                <a:gd name="T16" fmla="*/ 78 w 758"/>
                <a:gd name="T17" fmla="*/ 1228 h 1667"/>
                <a:gd name="T18" fmla="*/ 36 w 758"/>
                <a:gd name="T19" fmla="*/ 1327 h 1667"/>
                <a:gd name="T20" fmla="*/ 48 w 758"/>
                <a:gd name="T21" fmla="*/ 1433 h 1667"/>
                <a:gd name="T22" fmla="*/ 118 w 758"/>
                <a:gd name="T23" fmla="*/ 1404 h 1667"/>
                <a:gd name="T24" fmla="*/ 181 w 758"/>
                <a:gd name="T25" fmla="*/ 1464 h 1667"/>
                <a:gd name="T26" fmla="*/ 188 w 758"/>
                <a:gd name="T27" fmla="*/ 1520 h 1667"/>
                <a:gd name="T28" fmla="*/ 212 w 758"/>
                <a:gd name="T29" fmla="*/ 1648 h 1667"/>
                <a:gd name="T30" fmla="*/ 265 w 758"/>
                <a:gd name="T31" fmla="*/ 1633 h 1667"/>
                <a:gd name="T32" fmla="*/ 348 w 758"/>
                <a:gd name="T33" fmla="*/ 1583 h 1667"/>
                <a:gd name="T34" fmla="*/ 364 w 758"/>
                <a:gd name="T35" fmla="*/ 1470 h 1667"/>
                <a:gd name="T36" fmla="*/ 437 w 758"/>
                <a:gd name="T37" fmla="*/ 1501 h 1667"/>
                <a:gd name="T38" fmla="*/ 470 w 758"/>
                <a:gd name="T39" fmla="*/ 1380 h 1667"/>
                <a:gd name="T40" fmla="*/ 507 w 758"/>
                <a:gd name="T41" fmla="*/ 1332 h 1667"/>
                <a:gd name="T42" fmla="*/ 514 w 758"/>
                <a:gd name="T43" fmla="*/ 1270 h 1667"/>
                <a:gd name="T44" fmla="*/ 558 w 758"/>
                <a:gd name="T45" fmla="*/ 1207 h 1667"/>
                <a:gd name="T46" fmla="*/ 595 w 758"/>
                <a:gd name="T47" fmla="*/ 1147 h 1667"/>
                <a:gd name="T48" fmla="*/ 568 w 758"/>
                <a:gd name="T49" fmla="*/ 1104 h 1667"/>
                <a:gd name="T50" fmla="*/ 554 w 758"/>
                <a:gd name="T51" fmla="*/ 1043 h 1667"/>
                <a:gd name="T52" fmla="*/ 596 w 758"/>
                <a:gd name="T53" fmla="*/ 946 h 1667"/>
                <a:gd name="T54" fmla="*/ 643 w 758"/>
                <a:gd name="T55" fmla="*/ 934 h 1667"/>
                <a:gd name="T56" fmla="*/ 716 w 758"/>
                <a:gd name="T57" fmla="*/ 889 h 1667"/>
                <a:gd name="T58" fmla="*/ 730 w 758"/>
                <a:gd name="T59" fmla="*/ 826 h 1667"/>
                <a:gd name="T60" fmla="*/ 757 w 758"/>
                <a:gd name="T61" fmla="*/ 787 h 1667"/>
                <a:gd name="T62" fmla="*/ 733 w 758"/>
                <a:gd name="T63" fmla="*/ 753 h 1667"/>
                <a:gd name="T64" fmla="*/ 745 w 758"/>
                <a:gd name="T65" fmla="*/ 716 h 1667"/>
                <a:gd name="T66" fmla="*/ 702 w 758"/>
                <a:gd name="T67" fmla="*/ 702 h 1667"/>
                <a:gd name="T68" fmla="*/ 696 w 758"/>
                <a:gd name="T69" fmla="*/ 717 h 1667"/>
                <a:gd name="T70" fmla="*/ 693 w 758"/>
                <a:gd name="T71" fmla="*/ 698 h 1667"/>
                <a:gd name="T72" fmla="*/ 669 w 758"/>
                <a:gd name="T73" fmla="*/ 631 h 1667"/>
                <a:gd name="T74" fmla="*/ 633 w 758"/>
                <a:gd name="T75" fmla="*/ 587 h 1667"/>
                <a:gd name="T76" fmla="*/ 649 w 758"/>
                <a:gd name="T77" fmla="*/ 549 h 1667"/>
                <a:gd name="T78" fmla="*/ 633 w 758"/>
                <a:gd name="T79" fmla="*/ 470 h 1667"/>
                <a:gd name="T80" fmla="*/ 669 w 758"/>
                <a:gd name="T81" fmla="*/ 425 h 1667"/>
                <a:gd name="T82" fmla="*/ 654 w 758"/>
                <a:gd name="T83" fmla="*/ 358 h 1667"/>
                <a:gd name="T84" fmla="*/ 623 w 758"/>
                <a:gd name="T85" fmla="*/ 340 h 1667"/>
                <a:gd name="T86" fmla="*/ 594 w 758"/>
                <a:gd name="T87" fmla="*/ 264 h 1667"/>
                <a:gd name="T88" fmla="*/ 551 w 758"/>
                <a:gd name="T89" fmla="*/ 301 h 1667"/>
                <a:gd name="T90" fmla="*/ 453 w 758"/>
                <a:gd name="T91" fmla="*/ 264 h 1667"/>
                <a:gd name="T92" fmla="*/ 409 w 758"/>
                <a:gd name="T93" fmla="*/ 172 h 1667"/>
                <a:gd name="T94" fmla="*/ 400 w 758"/>
                <a:gd name="T95" fmla="*/ 113 h 1667"/>
                <a:gd name="T96" fmla="*/ 473 w 758"/>
                <a:gd name="T97" fmla="*/ 18 h 1667"/>
                <a:gd name="T98" fmla="*/ 630 w 758"/>
                <a:gd name="T99" fmla="*/ 47 h 1667"/>
                <a:gd name="T100" fmla="*/ 601 w 758"/>
                <a:gd name="T101" fmla="*/ 29 h 1667"/>
                <a:gd name="T102" fmla="*/ 447 w 758"/>
                <a:gd name="T103" fmla="*/ 9 h 1667"/>
                <a:gd name="T104" fmla="*/ 319 w 758"/>
                <a:gd name="T105" fmla="*/ 66 h 1667"/>
                <a:gd name="T106" fmla="*/ 372 w 758"/>
                <a:gd name="T107" fmla="*/ 58 h 1667"/>
                <a:gd name="T108" fmla="*/ 334 w 758"/>
                <a:gd name="T109" fmla="*/ 91 h 1667"/>
                <a:gd name="T110" fmla="*/ 306 w 758"/>
                <a:gd name="T111" fmla="*/ 85 h 1667"/>
                <a:gd name="T112" fmla="*/ 185 w 758"/>
                <a:gd name="T113" fmla="*/ 192 h 1667"/>
                <a:gd name="T114" fmla="*/ 65 w 758"/>
                <a:gd name="T115" fmla="*/ 283 h 1667"/>
                <a:gd name="T116" fmla="*/ 5 w 758"/>
                <a:gd name="T117" fmla="*/ 384 h 1667"/>
                <a:gd name="T118" fmla="*/ 4 w 758"/>
                <a:gd name="T119" fmla="*/ 590 h 1667"/>
                <a:gd name="T120" fmla="*/ 12 w 758"/>
                <a:gd name="T121" fmla="*/ 68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1667">
                  <a:moveTo>
                    <a:pt x="12" y="689"/>
                  </a:moveTo>
                  <a:cubicBezTo>
                    <a:pt x="14" y="694"/>
                    <a:pt x="14" y="707"/>
                    <a:pt x="10" y="713"/>
                  </a:cubicBezTo>
                  <a:cubicBezTo>
                    <a:pt x="39" y="730"/>
                    <a:pt x="39" y="730"/>
                    <a:pt x="39" y="730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46" y="773"/>
                    <a:pt x="46" y="773"/>
                    <a:pt x="46" y="77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86" y="813"/>
                    <a:pt x="86" y="813"/>
                    <a:pt x="86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48" y="829"/>
                    <a:pt x="148" y="829"/>
                    <a:pt x="148" y="829"/>
                  </a:cubicBezTo>
                  <a:cubicBezTo>
                    <a:pt x="172" y="849"/>
                    <a:pt x="172" y="849"/>
                    <a:pt x="172" y="849"/>
                  </a:cubicBezTo>
                  <a:cubicBezTo>
                    <a:pt x="174" y="867"/>
                    <a:pt x="174" y="867"/>
                    <a:pt x="174" y="867"/>
                  </a:cubicBezTo>
                  <a:cubicBezTo>
                    <a:pt x="183" y="866"/>
                    <a:pt x="206" y="863"/>
                    <a:pt x="219" y="868"/>
                  </a:cubicBezTo>
                  <a:cubicBezTo>
                    <a:pt x="231" y="873"/>
                    <a:pt x="236" y="869"/>
                    <a:pt x="236" y="869"/>
                  </a:cubicBezTo>
                  <a:cubicBezTo>
                    <a:pt x="257" y="851"/>
                    <a:pt x="257" y="851"/>
                    <a:pt x="257" y="851"/>
                  </a:cubicBezTo>
                  <a:cubicBezTo>
                    <a:pt x="222" y="903"/>
                    <a:pt x="222" y="903"/>
                    <a:pt x="222" y="903"/>
                  </a:cubicBezTo>
                  <a:cubicBezTo>
                    <a:pt x="170" y="934"/>
                    <a:pt x="170" y="934"/>
                    <a:pt x="170" y="934"/>
                  </a:cubicBezTo>
                  <a:cubicBezTo>
                    <a:pt x="140" y="946"/>
                    <a:pt x="140" y="946"/>
                    <a:pt x="140" y="946"/>
                  </a:cubicBezTo>
                  <a:cubicBezTo>
                    <a:pt x="158" y="1025"/>
                    <a:pt x="158" y="1025"/>
                    <a:pt x="158" y="1025"/>
                  </a:cubicBezTo>
                  <a:cubicBezTo>
                    <a:pt x="137" y="1036"/>
                    <a:pt x="137" y="1036"/>
                    <a:pt x="137" y="1036"/>
                  </a:cubicBezTo>
                  <a:cubicBezTo>
                    <a:pt x="108" y="1056"/>
                    <a:pt x="108" y="1056"/>
                    <a:pt x="108" y="1056"/>
                  </a:cubicBezTo>
                  <a:cubicBezTo>
                    <a:pt x="110" y="1085"/>
                    <a:pt x="110" y="1085"/>
                    <a:pt x="110" y="1085"/>
                  </a:cubicBezTo>
                  <a:cubicBezTo>
                    <a:pt x="132" y="1127"/>
                    <a:pt x="132" y="1127"/>
                    <a:pt x="132" y="1127"/>
                  </a:cubicBezTo>
                  <a:cubicBezTo>
                    <a:pt x="98" y="1145"/>
                    <a:pt x="98" y="1145"/>
                    <a:pt x="98" y="1145"/>
                  </a:cubicBezTo>
                  <a:cubicBezTo>
                    <a:pt x="98" y="1163"/>
                    <a:pt x="98" y="1163"/>
                    <a:pt x="98" y="1163"/>
                  </a:cubicBezTo>
                  <a:cubicBezTo>
                    <a:pt x="77" y="1183"/>
                    <a:pt x="77" y="1183"/>
                    <a:pt x="77" y="1183"/>
                  </a:cubicBezTo>
                  <a:cubicBezTo>
                    <a:pt x="100" y="1212"/>
                    <a:pt x="100" y="1212"/>
                    <a:pt x="100" y="1212"/>
                  </a:cubicBezTo>
                  <a:cubicBezTo>
                    <a:pt x="78" y="1228"/>
                    <a:pt x="78" y="1228"/>
                    <a:pt x="78" y="1228"/>
                  </a:cubicBezTo>
                  <a:cubicBezTo>
                    <a:pt x="102" y="1245"/>
                    <a:pt x="102" y="1245"/>
                    <a:pt x="102" y="1245"/>
                  </a:cubicBezTo>
                  <a:cubicBezTo>
                    <a:pt x="92" y="1295"/>
                    <a:pt x="92" y="1295"/>
                    <a:pt x="92" y="1295"/>
                  </a:cubicBezTo>
                  <a:cubicBezTo>
                    <a:pt x="36" y="1327"/>
                    <a:pt x="36" y="1327"/>
                    <a:pt x="36" y="1327"/>
                  </a:cubicBezTo>
                  <a:cubicBezTo>
                    <a:pt x="47" y="1365"/>
                    <a:pt x="47" y="1365"/>
                    <a:pt x="47" y="1365"/>
                  </a:cubicBezTo>
                  <a:cubicBezTo>
                    <a:pt x="59" y="1391"/>
                    <a:pt x="59" y="1391"/>
                    <a:pt x="59" y="1391"/>
                  </a:cubicBezTo>
                  <a:cubicBezTo>
                    <a:pt x="48" y="1433"/>
                    <a:pt x="48" y="1433"/>
                    <a:pt x="48" y="1433"/>
                  </a:cubicBezTo>
                  <a:cubicBezTo>
                    <a:pt x="76" y="1434"/>
                    <a:pt x="76" y="1434"/>
                    <a:pt x="76" y="1434"/>
                  </a:cubicBezTo>
                  <a:cubicBezTo>
                    <a:pt x="76" y="1392"/>
                    <a:pt x="76" y="1392"/>
                    <a:pt x="76" y="1392"/>
                  </a:cubicBezTo>
                  <a:cubicBezTo>
                    <a:pt x="118" y="1404"/>
                    <a:pt x="118" y="1404"/>
                    <a:pt x="118" y="1404"/>
                  </a:cubicBezTo>
                  <a:cubicBezTo>
                    <a:pt x="169" y="1367"/>
                    <a:pt x="169" y="1367"/>
                    <a:pt x="169" y="1367"/>
                  </a:cubicBezTo>
                  <a:cubicBezTo>
                    <a:pt x="157" y="1419"/>
                    <a:pt x="157" y="1419"/>
                    <a:pt x="157" y="1419"/>
                  </a:cubicBezTo>
                  <a:cubicBezTo>
                    <a:pt x="181" y="1464"/>
                    <a:pt x="181" y="1464"/>
                    <a:pt x="181" y="1464"/>
                  </a:cubicBezTo>
                  <a:cubicBezTo>
                    <a:pt x="157" y="1484"/>
                    <a:pt x="157" y="1484"/>
                    <a:pt x="157" y="1484"/>
                  </a:cubicBezTo>
                  <a:cubicBezTo>
                    <a:pt x="157" y="1520"/>
                    <a:pt x="157" y="1520"/>
                    <a:pt x="157" y="1520"/>
                  </a:cubicBezTo>
                  <a:cubicBezTo>
                    <a:pt x="188" y="1520"/>
                    <a:pt x="188" y="1520"/>
                    <a:pt x="188" y="1520"/>
                  </a:cubicBezTo>
                  <a:cubicBezTo>
                    <a:pt x="178" y="1570"/>
                    <a:pt x="178" y="1570"/>
                    <a:pt x="178" y="1570"/>
                  </a:cubicBezTo>
                  <a:cubicBezTo>
                    <a:pt x="178" y="1631"/>
                    <a:pt x="178" y="1631"/>
                    <a:pt x="178" y="1631"/>
                  </a:cubicBezTo>
                  <a:cubicBezTo>
                    <a:pt x="212" y="1648"/>
                    <a:pt x="212" y="1648"/>
                    <a:pt x="212" y="1648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65" y="1656"/>
                    <a:pt x="265" y="1656"/>
                    <a:pt x="265" y="1656"/>
                  </a:cubicBezTo>
                  <a:cubicBezTo>
                    <a:pt x="265" y="1633"/>
                    <a:pt x="265" y="1633"/>
                    <a:pt x="265" y="1633"/>
                  </a:cubicBezTo>
                  <a:cubicBezTo>
                    <a:pt x="303" y="1615"/>
                    <a:pt x="303" y="1615"/>
                    <a:pt x="303" y="1615"/>
                  </a:cubicBezTo>
                  <a:cubicBezTo>
                    <a:pt x="332" y="1583"/>
                    <a:pt x="332" y="1583"/>
                    <a:pt x="332" y="1583"/>
                  </a:cubicBezTo>
                  <a:cubicBezTo>
                    <a:pt x="348" y="1583"/>
                    <a:pt x="348" y="1583"/>
                    <a:pt x="348" y="1583"/>
                  </a:cubicBezTo>
                  <a:cubicBezTo>
                    <a:pt x="348" y="1542"/>
                    <a:pt x="348" y="1542"/>
                    <a:pt x="348" y="1542"/>
                  </a:cubicBezTo>
                  <a:cubicBezTo>
                    <a:pt x="364" y="1511"/>
                    <a:pt x="364" y="1511"/>
                    <a:pt x="364" y="1511"/>
                  </a:cubicBezTo>
                  <a:cubicBezTo>
                    <a:pt x="364" y="1470"/>
                    <a:pt x="364" y="1470"/>
                    <a:pt x="364" y="1470"/>
                  </a:cubicBezTo>
                  <a:cubicBezTo>
                    <a:pt x="417" y="1457"/>
                    <a:pt x="417" y="1457"/>
                    <a:pt x="417" y="1457"/>
                  </a:cubicBezTo>
                  <a:cubicBezTo>
                    <a:pt x="431" y="1500"/>
                    <a:pt x="431" y="1500"/>
                    <a:pt x="431" y="1500"/>
                  </a:cubicBezTo>
                  <a:cubicBezTo>
                    <a:pt x="437" y="1501"/>
                    <a:pt x="437" y="1501"/>
                    <a:pt x="437" y="1501"/>
                  </a:cubicBezTo>
                  <a:cubicBezTo>
                    <a:pt x="437" y="1408"/>
                    <a:pt x="437" y="1408"/>
                    <a:pt x="437" y="1408"/>
                  </a:cubicBezTo>
                  <a:cubicBezTo>
                    <a:pt x="461" y="1408"/>
                    <a:pt x="461" y="1408"/>
                    <a:pt x="461" y="1408"/>
                  </a:cubicBezTo>
                  <a:cubicBezTo>
                    <a:pt x="470" y="1380"/>
                    <a:pt x="470" y="1380"/>
                    <a:pt x="470" y="1380"/>
                  </a:cubicBezTo>
                  <a:cubicBezTo>
                    <a:pt x="492" y="1359"/>
                    <a:pt x="492" y="1359"/>
                    <a:pt x="492" y="1359"/>
                  </a:cubicBezTo>
                  <a:cubicBezTo>
                    <a:pt x="492" y="1332"/>
                    <a:pt x="492" y="1332"/>
                    <a:pt x="492" y="1332"/>
                  </a:cubicBezTo>
                  <a:cubicBezTo>
                    <a:pt x="507" y="1332"/>
                    <a:pt x="507" y="1332"/>
                    <a:pt x="507" y="1332"/>
                  </a:cubicBezTo>
                  <a:cubicBezTo>
                    <a:pt x="521" y="1304"/>
                    <a:pt x="521" y="1304"/>
                    <a:pt x="521" y="1304"/>
                  </a:cubicBezTo>
                  <a:cubicBezTo>
                    <a:pt x="528" y="1293"/>
                    <a:pt x="528" y="1293"/>
                    <a:pt x="528" y="1293"/>
                  </a:cubicBezTo>
                  <a:cubicBezTo>
                    <a:pt x="514" y="1270"/>
                    <a:pt x="514" y="1270"/>
                    <a:pt x="514" y="1270"/>
                  </a:cubicBezTo>
                  <a:cubicBezTo>
                    <a:pt x="529" y="1249"/>
                    <a:pt x="529" y="1249"/>
                    <a:pt x="529" y="1249"/>
                  </a:cubicBezTo>
                  <a:cubicBezTo>
                    <a:pt x="539" y="1207"/>
                    <a:pt x="539" y="1207"/>
                    <a:pt x="539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68" y="1190"/>
                    <a:pt x="568" y="1190"/>
                    <a:pt x="568" y="1190"/>
                  </a:cubicBezTo>
                  <a:cubicBezTo>
                    <a:pt x="595" y="1190"/>
                    <a:pt x="595" y="1190"/>
                    <a:pt x="595" y="1190"/>
                  </a:cubicBezTo>
                  <a:cubicBezTo>
                    <a:pt x="595" y="1147"/>
                    <a:pt x="595" y="1147"/>
                    <a:pt x="595" y="1147"/>
                  </a:cubicBezTo>
                  <a:cubicBezTo>
                    <a:pt x="558" y="1147"/>
                    <a:pt x="558" y="1147"/>
                    <a:pt x="558" y="1147"/>
                  </a:cubicBezTo>
                  <a:cubicBezTo>
                    <a:pt x="563" y="1129"/>
                    <a:pt x="563" y="1129"/>
                    <a:pt x="563" y="1129"/>
                  </a:cubicBezTo>
                  <a:cubicBezTo>
                    <a:pt x="568" y="1104"/>
                    <a:pt x="568" y="1104"/>
                    <a:pt x="568" y="1104"/>
                  </a:cubicBezTo>
                  <a:cubicBezTo>
                    <a:pt x="558" y="1092"/>
                    <a:pt x="558" y="1092"/>
                    <a:pt x="558" y="1092"/>
                  </a:cubicBezTo>
                  <a:cubicBezTo>
                    <a:pt x="570" y="1066"/>
                    <a:pt x="570" y="1066"/>
                    <a:pt x="570" y="1066"/>
                  </a:cubicBezTo>
                  <a:cubicBezTo>
                    <a:pt x="554" y="1043"/>
                    <a:pt x="554" y="1043"/>
                    <a:pt x="554" y="1043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72" y="990"/>
                    <a:pt x="572" y="990"/>
                    <a:pt x="572" y="990"/>
                  </a:cubicBezTo>
                  <a:cubicBezTo>
                    <a:pt x="596" y="946"/>
                    <a:pt x="596" y="946"/>
                    <a:pt x="596" y="946"/>
                  </a:cubicBezTo>
                  <a:cubicBezTo>
                    <a:pt x="607" y="946"/>
                    <a:pt x="607" y="946"/>
                    <a:pt x="607" y="946"/>
                  </a:cubicBezTo>
                  <a:cubicBezTo>
                    <a:pt x="633" y="924"/>
                    <a:pt x="633" y="924"/>
                    <a:pt x="633" y="924"/>
                  </a:cubicBezTo>
                  <a:cubicBezTo>
                    <a:pt x="643" y="934"/>
                    <a:pt x="643" y="934"/>
                    <a:pt x="643" y="934"/>
                  </a:cubicBezTo>
                  <a:cubicBezTo>
                    <a:pt x="685" y="914"/>
                    <a:pt x="685" y="914"/>
                    <a:pt x="685" y="914"/>
                  </a:cubicBezTo>
                  <a:cubicBezTo>
                    <a:pt x="716" y="914"/>
                    <a:pt x="716" y="914"/>
                    <a:pt x="716" y="914"/>
                  </a:cubicBezTo>
                  <a:cubicBezTo>
                    <a:pt x="716" y="889"/>
                    <a:pt x="716" y="889"/>
                    <a:pt x="716" y="889"/>
                  </a:cubicBezTo>
                  <a:cubicBezTo>
                    <a:pt x="758" y="889"/>
                    <a:pt x="758" y="889"/>
                    <a:pt x="758" y="889"/>
                  </a:cubicBezTo>
                  <a:cubicBezTo>
                    <a:pt x="758" y="871"/>
                    <a:pt x="758" y="871"/>
                    <a:pt x="758" y="871"/>
                  </a:cubicBezTo>
                  <a:cubicBezTo>
                    <a:pt x="730" y="826"/>
                    <a:pt x="730" y="826"/>
                    <a:pt x="730" y="826"/>
                  </a:cubicBezTo>
                  <a:cubicBezTo>
                    <a:pt x="715" y="800"/>
                    <a:pt x="715" y="800"/>
                    <a:pt x="715" y="800"/>
                  </a:cubicBezTo>
                  <a:cubicBezTo>
                    <a:pt x="741" y="800"/>
                    <a:pt x="741" y="800"/>
                    <a:pt x="741" y="800"/>
                  </a:cubicBezTo>
                  <a:cubicBezTo>
                    <a:pt x="757" y="787"/>
                    <a:pt x="757" y="787"/>
                    <a:pt x="757" y="787"/>
                  </a:cubicBezTo>
                  <a:cubicBezTo>
                    <a:pt x="752" y="763"/>
                    <a:pt x="752" y="763"/>
                    <a:pt x="752" y="763"/>
                  </a:cubicBezTo>
                  <a:cubicBezTo>
                    <a:pt x="756" y="762"/>
                    <a:pt x="756" y="762"/>
                    <a:pt x="756" y="762"/>
                  </a:cubicBezTo>
                  <a:cubicBezTo>
                    <a:pt x="750" y="763"/>
                    <a:pt x="737" y="758"/>
                    <a:pt x="733" y="753"/>
                  </a:cubicBezTo>
                  <a:cubicBezTo>
                    <a:pt x="729" y="749"/>
                    <a:pt x="732" y="735"/>
                    <a:pt x="729" y="730"/>
                  </a:cubicBezTo>
                  <a:cubicBezTo>
                    <a:pt x="728" y="727"/>
                    <a:pt x="720" y="722"/>
                    <a:pt x="722" y="719"/>
                  </a:cubicBezTo>
                  <a:cubicBezTo>
                    <a:pt x="724" y="714"/>
                    <a:pt x="743" y="722"/>
                    <a:pt x="745" y="716"/>
                  </a:cubicBezTo>
                  <a:cubicBezTo>
                    <a:pt x="747" y="712"/>
                    <a:pt x="736" y="704"/>
                    <a:pt x="731" y="701"/>
                  </a:cubicBezTo>
                  <a:cubicBezTo>
                    <a:pt x="726" y="698"/>
                    <a:pt x="712" y="692"/>
                    <a:pt x="706" y="695"/>
                  </a:cubicBezTo>
                  <a:cubicBezTo>
                    <a:pt x="704" y="696"/>
                    <a:pt x="702" y="700"/>
                    <a:pt x="702" y="702"/>
                  </a:cubicBezTo>
                  <a:cubicBezTo>
                    <a:pt x="702" y="708"/>
                    <a:pt x="714" y="719"/>
                    <a:pt x="710" y="724"/>
                  </a:cubicBezTo>
                  <a:cubicBezTo>
                    <a:pt x="708" y="728"/>
                    <a:pt x="695" y="728"/>
                    <a:pt x="692" y="724"/>
                  </a:cubicBezTo>
                  <a:cubicBezTo>
                    <a:pt x="691" y="722"/>
                    <a:pt x="697" y="719"/>
                    <a:pt x="696" y="717"/>
                  </a:cubicBezTo>
                  <a:cubicBezTo>
                    <a:pt x="695" y="712"/>
                    <a:pt x="680" y="713"/>
                    <a:pt x="677" y="709"/>
                  </a:cubicBezTo>
                  <a:cubicBezTo>
                    <a:pt x="675" y="706"/>
                    <a:pt x="673" y="696"/>
                    <a:pt x="676" y="694"/>
                  </a:cubicBezTo>
                  <a:cubicBezTo>
                    <a:pt x="680" y="691"/>
                    <a:pt x="690" y="701"/>
                    <a:pt x="693" y="698"/>
                  </a:cubicBezTo>
                  <a:cubicBezTo>
                    <a:pt x="696" y="697"/>
                    <a:pt x="697" y="688"/>
                    <a:pt x="696" y="684"/>
                  </a:cubicBezTo>
                  <a:cubicBezTo>
                    <a:pt x="695" y="679"/>
                    <a:pt x="686" y="670"/>
                    <a:pt x="683" y="665"/>
                  </a:cubicBezTo>
                  <a:cubicBezTo>
                    <a:pt x="678" y="657"/>
                    <a:pt x="672" y="640"/>
                    <a:pt x="669" y="631"/>
                  </a:cubicBezTo>
                  <a:cubicBezTo>
                    <a:pt x="667" y="626"/>
                    <a:pt x="668" y="611"/>
                    <a:pt x="663" y="610"/>
                  </a:cubicBezTo>
                  <a:cubicBezTo>
                    <a:pt x="659" y="610"/>
                    <a:pt x="660" y="626"/>
                    <a:pt x="655" y="626"/>
                  </a:cubicBezTo>
                  <a:cubicBezTo>
                    <a:pt x="644" y="627"/>
                    <a:pt x="624" y="594"/>
                    <a:pt x="633" y="587"/>
                  </a:cubicBezTo>
                  <a:cubicBezTo>
                    <a:pt x="637" y="583"/>
                    <a:pt x="646" y="606"/>
                    <a:pt x="652" y="603"/>
                  </a:cubicBezTo>
                  <a:cubicBezTo>
                    <a:pt x="660" y="598"/>
                    <a:pt x="643" y="575"/>
                    <a:pt x="643" y="566"/>
                  </a:cubicBezTo>
                  <a:cubicBezTo>
                    <a:pt x="643" y="561"/>
                    <a:pt x="649" y="553"/>
                    <a:pt x="649" y="549"/>
                  </a:cubicBezTo>
                  <a:cubicBezTo>
                    <a:pt x="648" y="539"/>
                    <a:pt x="629" y="526"/>
                    <a:pt x="630" y="517"/>
                  </a:cubicBezTo>
                  <a:cubicBezTo>
                    <a:pt x="630" y="512"/>
                    <a:pt x="640" y="507"/>
                    <a:pt x="641" y="502"/>
                  </a:cubicBezTo>
                  <a:cubicBezTo>
                    <a:pt x="643" y="494"/>
                    <a:pt x="633" y="478"/>
                    <a:pt x="633" y="470"/>
                  </a:cubicBezTo>
                  <a:cubicBezTo>
                    <a:pt x="633" y="465"/>
                    <a:pt x="634" y="456"/>
                    <a:pt x="636" y="452"/>
                  </a:cubicBezTo>
                  <a:cubicBezTo>
                    <a:pt x="640" y="446"/>
                    <a:pt x="653" y="440"/>
                    <a:pt x="658" y="435"/>
                  </a:cubicBezTo>
                  <a:cubicBezTo>
                    <a:pt x="661" y="433"/>
                    <a:pt x="669" y="428"/>
                    <a:pt x="669" y="425"/>
                  </a:cubicBezTo>
                  <a:cubicBezTo>
                    <a:pt x="669" y="422"/>
                    <a:pt x="662" y="419"/>
                    <a:pt x="661" y="416"/>
                  </a:cubicBezTo>
                  <a:cubicBezTo>
                    <a:pt x="661" y="412"/>
                    <a:pt x="667" y="406"/>
                    <a:pt x="668" y="402"/>
                  </a:cubicBezTo>
                  <a:cubicBezTo>
                    <a:pt x="669" y="390"/>
                    <a:pt x="653" y="370"/>
                    <a:pt x="654" y="358"/>
                  </a:cubicBezTo>
                  <a:cubicBezTo>
                    <a:pt x="655" y="352"/>
                    <a:pt x="670" y="342"/>
                    <a:pt x="669" y="336"/>
                  </a:cubicBezTo>
                  <a:cubicBezTo>
                    <a:pt x="668" y="331"/>
                    <a:pt x="660" y="325"/>
                    <a:pt x="655" y="324"/>
                  </a:cubicBezTo>
                  <a:cubicBezTo>
                    <a:pt x="646" y="323"/>
                    <a:pt x="629" y="347"/>
                    <a:pt x="623" y="340"/>
                  </a:cubicBezTo>
                  <a:cubicBezTo>
                    <a:pt x="619" y="336"/>
                    <a:pt x="634" y="325"/>
                    <a:pt x="635" y="319"/>
                  </a:cubicBezTo>
                  <a:cubicBezTo>
                    <a:pt x="636" y="307"/>
                    <a:pt x="633" y="280"/>
                    <a:pt x="624" y="271"/>
                  </a:cubicBezTo>
                  <a:cubicBezTo>
                    <a:pt x="619" y="265"/>
                    <a:pt x="601" y="260"/>
                    <a:pt x="594" y="264"/>
                  </a:cubicBezTo>
                  <a:cubicBezTo>
                    <a:pt x="588" y="267"/>
                    <a:pt x="591" y="286"/>
                    <a:pt x="585" y="289"/>
                  </a:cubicBezTo>
                  <a:cubicBezTo>
                    <a:pt x="581" y="291"/>
                    <a:pt x="571" y="280"/>
                    <a:pt x="566" y="282"/>
                  </a:cubicBezTo>
                  <a:cubicBezTo>
                    <a:pt x="560" y="283"/>
                    <a:pt x="556" y="298"/>
                    <a:pt x="551" y="301"/>
                  </a:cubicBezTo>
                  <a:cubicBezTo>
                    <a:pt x="542" y="308"/>
                    <a:pt x="521" y="320"/>
                    <a:pt x="510" y="318"/>
                  </a:cubicBezTo>
                  <a:cubicBezTo>
                    <a:pt x="498" y="315"/>
                    <a:pt x="488" y="288"/>
                    <a:pt x="478" y="280"/>
                  </a:cubicBezTo>
                  <a:cubicBezTo>
                    <a:pt x="473" y="275"/>
                    <a:pt x="458" y="269"/>
                    <a:pt x="453" y="264"/>
                  </a:cubicBezTo>
                  <a:cubicBezTo>
                    <a:pt x="440" y="252"/>
                    <a:pt x="419" y="226"/>
                    <a:pt x="413" y="210"/>
                  </a:cubicBezTo>
                  <a:cubicBezTo>
                    <a:pt x="411" y="206"/>
                    <a:pt x="410" y="195"/>
                    <a:pt x="409" y="190"/>
                  </a:cubicBezTo>
                  <a:cubicBezTo>
                    <a:pt x="409" y="185"/>
                    <a:pt x="411" y="176"/>
                    <a:pt x="409" y="172"/>
                  </a:cubicBezTo>
                  <a:cubicBezTo>
                    <a:pt x="406" y="163"/>
                    <a:pt x="386" y="153"/>
                    <a:pt x="386" y="144"/>
                  </a:cubicBezTo>
                  <a:cubicBezTo>
                    <a:pt x="387" y="139"/>
                    <a:pt x="398" y="135"/>
                    <a:pt x="400" y="131"/>
                  </a:cubicBezTo>
                  <a:cubicBezTo>
                    <a:pt x="401" y="127"/>
                    <a:pt x="399" y="117"/>
                    <a:pt x="400" y="113"/>
                  </a:cubicBezTo>
                  <a:cubicBezTo>
                    <a:pt x="400" y="105"/>
                    <a:pt x="403" y="88"/>
                    <a:pt x="406" y="81"/>
                  </a:cubicBezTo>
                  <a:cubicBezTo>
                    <a:pt x="412" y="65"/>
                    <a:pt x="427" y="33"/>
                    <a:pt x="441" y="24"/>
                  </a:cubicBezTo>
                  <a:cubicBezTo>
                    <a:pt x="448" y="19"/>
                    <a:pt x="465" y="19"/>
                    <a:pt x="473" y="18"/>
                  </a:cubicBezTo>
                  <a:cubicBezTo>
                    <a:pt x="482" y="17"/>
                    <a:pt x="500" y="17"/>
                    <a:pt x="509" y="18"/>
                  </a:cubicBezTo>
                  <a:cubicBezTo>
                    <a:pt x="526" y="20"/>
                    <a:pt x="561" y="27"/>
                    <a:pt x="579" y="31"/>
                  </a:cubicBezTo>
                  <a:cubicBezTo>
                    <a:pt x="592" y="34"/>
                    <a:pt x="617" y="42"/>
                    <a:pt x="630" y="47"/>
                  </a:cubicBezTo>
                  <a:cubicBezTo>
                    <a:pt x="634" y="48"/>
                    <a:pt x="641" y="55"/>
                    <a:pt x="644" y="53"/>
                  </a:cubicBezTo>
                  <a:cubicBezTo>
                    <a:pt x="646" y="52"/>
                    <a:pt x="645" y="47"/>
                    <a:pt x="644" y="46"/>
                  </a:cubicBezTo>
                  <a:cubicBezTo>
                    <a:pt x="638" y="36"/>
                    <a:pt x="612" y="32"/>
                    <a:pt x="601" y="29"/>
                  </a:cubicBezTo>
                  <a:cubicBezTo>
                    <a:pt x="591" y="25"/>
                    <a:pt x="570" y="20"/>
                    <a:pt x="560" y="18"/>
                  </a:cubicBezTo>
                  <a:cubicBezTo>
                    <a:pt x="544" y="15"/>
                    <a:pt x="511" y="10"/>
                    <a:pt x="494" y="9"/>
                  </a:cubicBezTo>
                  <a:cubicBezTo>
                    <a:pt x="483" y="8"/>
                    <a:pt x="459" y="10"/>
                    <a:pt x="447" y="9"/>
                  </a:cubicBezTo>
                  <a:cubicBezTo>
                    <a:pt x="436" y="8"/>
                    <a:pt x="416" y="0"/>
                    <a:pt x="405" y="1"/>
                  </a:cubicBezTo>
                  <a:cubicBezTo>
                    <a:pt x="393" y="3"/>
                    <a:pt x="371" y="15"/>
                    <a:pt x="362" y="22"/>
                  </a:cubicBezTo>
                  <a:cubicBezTo>
                    <a:pt x="349" y="31"/>
                    <a:pt x="322" y="51"/>
                    <a:pt x="319" y="66"/>
                  </a:cubicBezTo>
                  <a:cubicBezTo>
                    <a:pt x="318" y="70"/>
                    <a:pt x="320" y="78"/>
                    <a:pt x="324" y="80"/>
                  </a:cubicBezTo>
                  <a:cubicBezTo>
                    <a:pt x="333" y="83"/>
                    <a:pt x="349" y="64"/>
                    <a:pt x="358" y="61"/>
                  </a:cubicBezTo>
                  <a:cubicBezTo>
                    <a:pt x="361" y="59"/>
                    <a:pt x="370" y="55"/>
                    <a:pt x="372" y="58"/>
                  </a:cubicBezTo>
                  <a:cubicBezTo>
                    <a:pt x="374" y="60"/>
                    <a:pt x="369" y="68"/>
                    <a:pt x="368" y="71"/>
                  </a:cubicBezTo>
                  <a:cubicBezTo>
                    <a:pt x="367" y="75"/>
                    <a:pt x="367" y="84"/>
                    <a:pt x="364" y="86"/>
                  </a:cubicBezTo>
                  <a:cubicBezTo>
                    <a:pt x="358" y="91"/>
                    <a:pt x="339" y="85"/>
                    <a:pt x="334" y="91"/>
                  </a:cubicBezTo>
                  <a:cubicBezTo>
                    <a:pt x="332" y="93"/>
                    <a:pt x="336" y="100"/>
                    <a:pt x="334" y="102"/>
                  </a:cubicBezTo>
                  <a:cubicBezTo>
                    <a:pt x="330" y="109"/>
                    <a:pt x="312" y="116"/>
                    <a:pt x="306" y="112"/>
                  </a:cubicBezTo>
                  <a:cubicBezTo>
                    <a:pt x="300" y="108"/>
                    <a:pt x="312" y="89"/>
                    <a:pt x="306" y="85"/>
                  </a:cubicBezTo>
                  <a:cubicBezTo>
                    <a:pt x="300" y="82"/>
                    <a:pt x="288" y="95"/>
                    <a:pt x="282" y="99"/>
                  </a:cubicBezTo>
                  <a:cubicBezTo>
                    <a:pt x="259" y="114"/>
                    <a:pt x="212" y="145"/>
                    <a:pt x="196" y="167"/>
                  </a:cubicBezTo>
                  <a:cubicBezTo>
                    <a:pt x="192" y="172"/>
                    <a:pt x="190" y="187"/>
                    <a:pt x="185" y="192"/>
                  </a:cubicBezTo>
                  <a:cubicBezTo>
                    <a:pt x="176" y="204"/>
                    <a:pt x="150" y="216"/>
                    <a:pt x="138" y="225"/>
                  </a:cubicBezTo>
                  <a:cubicBezTo>
                    <a:pt x="128" y="232"/>
                    <a:pt x="107" y="247"/>
                    <a:pt x="97" y="255"/>
                  </a:cubicBezTo>
                  <a:cubicBezTo>
                    <a:pt x="89" y="262"/>
                    <a:pt x="72" y="275"/>
                    <a:pt x="65" y="283"/>
                  </a:cubicBezTo>
                  <a:cubicBezTo>
                    <a:pt x="55" y="296"/>
                    <a:pt x="41" y="326"/>
                    <a:pt x="31" y="339"/>
                  </a:cubicBezTo>
                  <a:cubicBezTo>
                    <a:pt x="27" y="344"/>
                    <a:pt x="18" y="351"/>
                    <a:pt x="15" y="355"/>
                  </a:cubicBezTo>
                  <a:cubicBezTo>
                    <a:pt x="11" y="362"/>
                    <a:pt x="7" y="376"/>
                    <a:pt x="5" y="384"/>
                  </a:cubicBezTo>
                  <a:cubicBezTo>
                    <a:pt x="2" y="404"/>
                    <a:pt x="5" y="446"/>
                    <a:pt x="5" y="466"/>
                  </a:cubicBezTo>
                  <a:cubicBezTo>
                    <a:pt x="6" y="484"/>
                    <a:pt x="10" y="518"/>
                    <a:pt x="10" y="535"/>
                  </a:cubicBezTo>
                  <a:cubicBezTo>
                    <a:pt x="10" y="549"/>
                    <a:pt x="5" y="577"/>
                    <a:pt x="4" y="590"/>
                  </a:cubicBezTo>
                  <a:cubicBezTo>
                    <a:pt x="3" y="607"/>
                    <a:pt x="2" y="655"/>
                    <a:pt x="2" y="658"/>
                  </a:cubicBezTo>
                  <a:cubicBezTo>
                    <a:pt x="2" y="661"/>
                    <a:pt x="0" y="674"/>
                    <a:pt x="2" y="679"/>
                  </a:cubicBezTo>
                  <a:cubicBezTo>
                    <a:pt x="3" y="682"/>
                    <a:pt x="11" y="685"/>
                    <a:pt x="12" y="689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9462294" y="3726436"/>
              <a:ext cx="446806" cy="545104"/>
            </a:xfrm>
            <a:custGeom>
              <a:avLst/>
              <a:gdLst>
                <a:gd name="T0" fmla="*/ 993 w 1089"/>
                <a:gd name="T1" fmla="*/ 322 h 1324"/>
                <a:gd name="T2" fmla="*/ 878 w 1089"/>
                <a:gd name="T3" fmla="*/ 352 h 1324"/>
                <a:gd name="T4" fmla="*/ 867 w 1089"/>
                <a:gd name="T5" fmla="*/ 319 h 1324"/>
                <a:gd name="T6" fmla="*/ 920 w 1089"/>
                <a:gd name="T7" fmla="*/ 301 h 1324"/>
                <a:gd name="T8" fmla="*/ 999 w 1089"/>
                <a:gd name="T9" fmla="*/ 272 h 1324"/>
                <a:gd name="T10" fmla="*/ 969 w 1089"/>
                <a:gd name="T11" fmla="*/ 207 h 1324"/>
                <a:gd name="T12" fmla="*/ 1040 w 1089"/>
                <a:gd name="T13" fmla="*/ 204 h 1324"/>
                <a:gd name="T14" fmla="*/ 1062 w 1089"/>
                <a:gd name="T15" fmla="*/ 133 h 1324"/>
                <a:gd name="T16" fmla="*/ 1033 w 1089"/>
                <a:gd name="T17" fmla="*/ 132 h 1324"/>
                <a:gd name="T18" fmla="*/ 1006 w 1089"/>
                <a:gd name="T19" fmla="*/ 96 h 1324"/>
                <a:gd name="T20" fmla="*/ 940 w 1089"/>
                <a:gd name="T21" fmla="*/ 136 h 1324"/>
                <a:gd name="T22" fmla="*/ 843 w 1089"/>
                <a:gd name="T23" fmla="*/ 86 h 1324"/>
                <a:gd name="T24" fmla="*/ 857 w 1089"/>
                <a:gd name="T25" fmla="*/ 123 h 1324"/>
                <a:gd name="T26" fmla="*/ 884 w 1089"/>
                <a:gd name="T27" fmla="*/ 150 h 1324"/>
                <a:gd name="T28" fmla="*/ 842 w 1089"/>
                <a:gd name="T29" fmla="*/ 226 h 1324"/>
                <a:gd name="T30" fmla="*/ 807 w 1089"/>
                <a:gd name="T31" fmla="*/ 193 h 1324"/>
                <a:gd name="T32" fmla="*/ 794 w 1089"/>
                <a:gd name="T33" fmla="*/ 279 h 1324"/>
                <a:gd name="T34" fmla="*/ 904 w 1089"/>
                <a:gd name="T35" fmla="*/ 253 h 1324"/>
                <a:gd name="T36" fmla="*/ 851 w 1089"/>
                <a:gd name="T37" fmla="*/ 289 h 1324"/>
                <a:gd name="T38" fmla="*/ 768 w 1089"/>
                <a:gd name="T39" fmla="*/ 353 h 1324"/>
                <a:gd name="T40" fmla="*/ 721 w 1089"/>
                <a:gd name="T41" fmla="*/ 323 h 1324"/>
                <a:gd name="T42" fmla="*/ 775 w 1089"/>
                <a:gd name="T43" fmla="*/ 275 h 1324"/>
                <a:gd name="T44" fmla="*/ 722 w 1089"/>
                <a:gd name="T45" fmla="*/ 231 h 1324"/>
                <a:gd name="T46" fmla="*/ 784 w 1089"/>
                <a:gd name="T47" fmla="*/ 198 h 1324"/>
                <a:gd name="T48" fmla="*/ 799 w 1089"/>
                <a:gd name="T49" fmla="*/ 171 h 1324"/>
                <a:gd name="T50" fmla="*/ 722 w 1089"/>
                <a:gd name="T51" fmla="*/ 193 h 1324"/>
                <a:gd name="T52" fmla="*/ 732 w 1089"/>
                <a:gd name="T53" fmla="*/ 124 h 1324"/>
                <a:gd name="T54" fmla="*/ 785 w 1089"/>
                <a:gd name="T55" fmla="*/ 93 h 1324"/>
                <a:gd name="T56" fmla="*/ 840 w 1089"/>
                <a:gd name="T57" fmla="*/ 37 h 1324"/>
                <a:gd name="T58" fmla="*/ 804 w 1089"/>
                <a:gd name="T59" fmla="*/ 27 h 1324"/>
                <a:gd name="T60" fmla="*/ 729 w 1089"/>
                <a:gd name="T61" fmla="*/ 78 h 1324"/>
                <a:gd name="T62" fmla="*/ 658 w 1089"/>
                <a:gd name="T63" fmla="*/ 146 h 1324"/>
                <a:gd name="T64" fmla="*/ 634 w 1089"/>
                <a:gd name="T65" fmla="*/ 193 h 1324"/>
                <a:gd name="T66" fmla="*/ 590 w 1089"/>
                <a:gd name="T67" fmla="*/ 148 h 1324"/>
                <a:gd name="T68" fmla="*/ 479 w 1089"/>
                <a:gd name="T69" fmla="*/ 304 h 1324"/>
                <a:gd name="T70" fmla="*/ 358 w 1089"/>
                <a:gd name="T71" fmla="*/ 440 h 1324"/>
                <a:gd name="T72" fmla="*/ 242 w 1089"/>
                <a:gd name="T73" fmla="*/ 555 h 1324"/>
                <a:gd name="T74" fmla="*/ 130 w 1089"/>
                <a:gd name="T75" fmla="*/ 651 h 1324"/>
                <a:gd name="T76" fmla="*/ 123 w 1089"/>
                <a:gd name="T77" fmla="*/ 773 h 1324"/>
                <a:gd name="T78" fmla="*/ 91 w 1089"/>
                <a:gd name="T79" fmla="*/ 886 h 1324"/>
                <a:gd name="T80" fmla="*/ 55 w 1089"/>
                <a:gd name="T81" fmla="*/ 996 h 1324"/>
                <a:gd name="T82" fmla="*/ 48 w 1089"/>
                <a:gd name="T83" fmla="*/ 1110 h 1324"/>
                <a:gd name="T84" fmla="*/ 133 w 1089"/>
                <a:gd name="T85" fmla="*/ 1266 h 1324"/>
                <a:gd name="T86" fmla="*/ 216 w 1089"/>
                <a:gd name="T87" fmla="*/ 1259 h 1324"/>
                <a:gd name="T88" fmla="*/ 353 w 1089"/>
                <a:gd name="T89" fmla="*/ 1179 h 1324"/>
                <a:gd name="T90" fmla="*/ 529 w 1089"/>
                <a:gd name="T91" fmla="*/ 1072 h 1324"/>
                <a:gd name="T92" fmla="*/ 696 w 1089"/>
                <a:gd name="T93" fmla="*/ 919 h 1324"/>
                <a:gd name="T94" fmla="*/ 888 w 1089"/>
                <a:gd name="T95" fmla="*/ 937 h 1324"/>
                <a:gd name="T96" fmla="*/ 946 w 1089"/>
                <a:gd name="T97" fmla="*/ 932 h 1324"/>
                <a:gd name="T98" fmla="*/ 1008 w 1089"/>
                <a:gd name="T99" fmla="*/ 765 h 1324"/>
                <a:gd name="T100" fmla="*/ 953 w 1089"/>
                <a:gd name="T101" fmla="*/ 587 h 1324"/>
                <a:gd name="T102" fmla="*/ 915 w 1089"/>
                <a:gd name="T103" fmla="*/ 548 h 1324"/>
                <a:gd name="T104" fmla="*/ 974 w 1089"/>
                <a:gd name="T105" fmla="*/ 352 h 1324"/>
                <a:gd name="T106" fmla="*/ 993 w 1089"/>
                <a:gd name="T107" fmla="*/ 404 h 1324"/>
                <a:gd name="T108" fmla="*/ 1063 w 1089"/>
                <a:gd name="T109" fmla="*/ 33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9" h="1324">
                  <a:moveTo>
                    <a:pt x="1042" y="320"/>
                  </a:moveTo>
                  <a:cubicBezTo>
                    <a:pt x="1038" y="323"/>
                    <a:pt x="1029" y="328"/>
                    <a:pt x="1023" y="328"/>
                  </a:cubicBezTo>
                  <a:cubicBezTo>
                    <a:pt x="1019" y="327"/>
                    <a:pt x="1010" y="315"/>
                    <a:pt x="1006" y="318"/>
                  </a:cubicBezTo>
                  <a:cubicBezTo>
                    <a:pt x="1000" y="324"/>
                    <a:pt x="1024" y="343"/>
                    <a:pt x="1018" y="349"/>
                  </a:cubicBezTo>
                  <a:cubicBezTo>
                    <a:pt x="1013" y="353"/>
                    <a:pt x="999" y="341"/>
                    <a:pt x="995" y="335"/>
                  </a:cubicBezTo>
                  <a:cubicBezTo>
                    <a:pt x="993" y="333"/>
                    <a:pt x="996" y="324"/>
                    <a:pt x="993" y="322"/>
                  </a:cubicBezTo>
                  <a:cubicBezTo>
                    <a:pt x="989" y="319"/>
                    <a:pt x="978" y="330"/>
                    <a:pt x="974" y="328"/>
                  </a:cubicBezTo>
                  <a:cubicBezTo>
                    <a:pt x="970" y="325"/>
                    <a:pt x="973" y="311"/>
                    <a:pt x="969" y="308"/>
                  </a:cubicBezTo>
                  <a:cubicBezTo>
                    <a:pt x="966" y="305"/>
                    <a:pt x="955" y="305"/>
                    <a:pt x="950" y="307"/>
                  </a:cubicBezTo>
                  <a:cubicBezTo>
                    <a:pt x="942" y="310"/>
                    <a:pt x="931" y="326"/>
                    <a:pt x="923" y="329"/>
                  </a:cubicBezTo>
                  <a:cubicBezTo>
                    <a:pt x="917" y="331"/>
                    <a:pt x="902" y="324"/>
                    <a:pt x="896" y="327"/>
                  </a:cubicBezTo>
                  <a:cubicBezTo>
                    <a:pt x="889" y="330"/>
                    <a:pt x="886" y="353"/>
                    <a:pt x="878" y="352"/>
                  </a:cubicBezTo>
                  <a:cubicBezTo>
                    <a:pt x="871" y="351"/>
                    <a:pt x="875" y="329"/>
                    <a:pt x="869" y="326"/>
                  </a:cubicBezTo>
                  <a:cubicBezTo>
                    <a:pt x="854" y="319"/>
                    <a:pt x="816" y="361"/>
                    <a:pt x="807" y="348"/>
                  </a:cubicBezTo>
                  <a:cubicBezTo>
                    <a:pt x="804" y="342"/>
                    <a:pt x="820" y="331"/>
                    <a:pt x="826" y="328"/>
                  </a:cubicBezTo>
                  <a:cubicBezTo>
                    <a:pt x="831" y="325"/>
                    <a:pt x="846" y="327"/>
                    <a:pt x="849" y="322"/>
                  </a:cubicBezTo>
                  <a:cubicBezTo>
                    <a:pt x="852" y="318"/>
                    <a:pt x="842" y="303"/>
                    <a:pt x="847" y="300"/>
                  </a:cubicBezTo>
                  <a:cubicBezTo>
                    <a:pt x="853" y="297"/>
                    <a:pt x="861" y="322"/>
                    <a:pt x="867" y="319"/>
                  </a:cubicBezTo>
                  <a:cubicBezTo>
                    <a:pt x="873" y="317"/>
                    <a:pt x="862" y="296"/>
                    <a:pt x="868" y="294"/>
                  </a:cubicBezTo>
                  <a:cubicBezTo>
                    <a:pt x="874" y="291"/>
                    <a:pt x="882" y="315"/>
                    <a:pt x="888" y="313"/>
                  </a:cubicBezTo>
                  <a:cubicBezTo>
                    <a:pt x="893" y="310"/>
                    <a:pt x="882" y="291"/>
                    <a:pt x="888" y="289"/>
                  </a:cubicBezTo>
                  <a:cubicBezTo>
                    <a:pt x="891" y="288"/>
                    <a:pt x="893" y="297"/>
                    <a:pt x="896" y="297"/>
                  </a:cubicBezTo>
                  <a:cubicBezTo>
                    <a:pt x="899" y="297"/>
                    <a:pt x="902" y="289"/>
                    <a:pt x="905" y="289"/>
                  </a:cubicBezTo>
                  <a:cubicBezTo>
                    <a:pt x="910" y="289"/>
                    <a:pt x="915" y="301"/>
                    <a:pt x="920" y="301"/>
                  </a:cubicBezTo>
                  <a:cubicBezTo>
                    <a:pt x="927" y="301"/>
                    <a:pt x="933" y="279"/>
                    <a:pt x="940" y="280"/>
                  </a:cubicBezTo>
                  <a:cubicBezTo>
                    <a:pt x="945" y="281"/>
                    <a:pt x="943" y="300"/>
                    <a:pt x="949" y="299"/>
                  </a:cubicBezTo>
                  <a:cubicBezTo>
                    <a:pt x="955" y="299"/>
                    <a:pt x="949" y="275"/>
                    <a:pt x="955" y="273"/>
                  </a:cubicBezTo>
                  <a:cubicBezTo>
                    <a:pt x="961" y="271"/>
                    <a:pt x="968" y="291"/>
                    <a:pt x="974" y="289"/>
                  </a:cubicBezTo>
                  <a:cubicBezTo>
                    <a:pt x="981" y="286"/>
                    <a:pt x="969" y="262"/>
                    <a:pt x="975" y="259"/>
                  </a:cubicBezTo>
                  <a:cubicBezTo>
                    <a:pt x="981" y="255"/>
                    <a:pt x="992" y="273"/>
                    <a:pt x="999" y="272"/>
                  </a:cubicBezTo>
                  <a:cubicBezTo>
                    <a:pt x="1003" y="271"/>
                    <a:pt x="1012" y="263"/>
                    <a:pt x="1012" y="259"/>
                  </a:cubicBezTo>
                  <a:cubicBezTo>
                    <a:pt x="1012" y="255"/>
                    <a:pt x="1002" y="252"/>
                    <a:pt x="1002" y="248"/>
                  </a:cubicBezTo>
                  <a:cubicBezTo>
                    <a:pt x="1001" y="245"/>
                    <a:pt x="1009" y="240"/>
                    <a:pt x="1007" y="238"/>
                  </a:cubicBezTo>
                  <a:cubicBezTo>
                    <a:pt x="1003" y="231"/>
                    <a:pt x="981" y="244"/>
                    <a:pt x="977" y="238"/>
                  </a:cubicBezTo>
                  <a:cubicBezTo>
                    <a:pt x="974" y="233"/>
                    <a:pt x="988" y="222"/>
                    <a:pt x="986" y="217"/>
                  </a:cubicBezTo>
                  <a:cubicBezTo>
                    <a:pt x="985" y="212"/>
                    <a:pt x="971" y="212"/>
                    <a:pt x="969" y="207"/>
                  </a:cubicBezTo>
                  <a:cubicBezTo>
                    <a:pt x="968" y="204"/>
                    <a:pt x="971" y="196"/>
                    <a:pt x="972" y="193"/>
                  </a:cubicBezTo>
                  <a:cubicBezTo>
                    <a:pt x="975" y="188"/>
                    <a:pt x="984" y="174"/>
                    <a:pt x="990" y="175"/>
                  </a:cubicBezTo>
                  <a:cubicBezTo>
                    <a:pt x="1003" y="178"/>
                    <a:pt x="995" y="221"/>
                    <a:pt x="1007" y="224"/>
                  </a:cubicBezTo>
                  <a:cubicBezTo>
                    <a:pt x="1012" y="226"/>
                    <a:pt x="1019" y="217"/>
                    <a:pt x="1021" y="213"/>
                  </a:cubicBezTo>
                  <a:cubicBezTo>
                    <a:pt x="1023" y="208"/>
                    <a:pt x="1015" y="196"/>
                    <a:pt x="1020" y="193"/>
                  </a:cubicBezTo>
                  <a:cubicBezTo>
                    <a:pt x="1025" y="190"/>
                    <a:pt x="1035" y="206"/>
                    <a:pt x="1040" y="204"/>
                  </a:cubicBezTo>
                  <a:cubicBezTo>
                    <a:pt x="1043" y="202"/>
                    <a:pt x="1044" y="195"/>
                    <a:pt x="1043" y="193"/>
                  </a:cubicBezTo>
                  <a:cubicBezTo>
                    <a:pt x="1042" y="187"/>
                    <a:pt x="1027" y="180"/>
                    <a:pt x="1029" y="175"/>
                  </a:cubicBezTo>
                  <a:cubicBezTo>
                    <a:pt x="1031" y="172"/>
                    <a:pt x="1041" y="177"/>
                    <a:pt x="1044" y="175"/>
                  </a:cubicBezTo>
                  <a:cubicBezTo>
                    <a:pt x="1048" y="173"/>
                    <a:pt x="1048" y="164"/>
                    <a:pt x="1051" y="161"/>
                  </a:cubicBezTo>
                  <a:cubicBezTo>
                    <a:pt x="1053" y="158"/>
                    <a:pt x="1061" y="156"/>
                    <a:pt x="1062" y="152"/>
                  </a:cubicBezTo>
                  <a:cubicBezTo>
                    <a:pt x="1065" y="148"/>
                    <a:pt x="1059" y="136"/>
                    <a:pt x="1062" y="133"/>
                  </a:cubicBezTo>
                  <a:cubicBezTo>
                    <a:pt x="1064" y="131"/>
                    <a:pt x="1069" y="134"/>
                    <a:pt x="1071" y="133"/>
                  </a:cubicBezTo>
                  <a:cubicBezTo>
                    <a:pt x="1076" y="129"/>
                    <a:pt x="1079" y="117"/>
                    <a:pt x="1080" y="112"/>
                  </a:cubicBezTo>
                  <a:cubicBezTo>
                    <a:pt x="1081" y="106"/>
                    <a:pt x="1086" y="90"/>
                    <a:pt x="1080" y="89"/>
                  </a:cubicBezTo>
                  <a:cubicBezTo>
                    <a:pt x="1072" y="87"/>
                    <a:pt x="1068" y="113"/>
                    <a:pt x="1062" y="120"/>
                  </a:cubicBezTo>
                  <a:cubicBezTo>
                    <a:pt x="1060" y="123"/>
                    <a:pt x="1053" y="129"/>
                    <a:pt x="1049" y="131"/>
                  </a:cubicBezTo>
                  <a:cubicBezTo>
                    <a:pt x="1045" y="132"/>
                    <a:pt x="1036" y="129"/>
                    <a:pt x="1033" y="132"/>
                  </a:cubicBezTo>
                  <a:cubicBezTo>
                    <a:pt x="1028" y="135"/>
                    <a:pt x="1029" y="154"/>
                    <a:pt x="1023" y="156"/>
                  </a:cubicBezTo>
                  <a:cubicBezTo>
                    <a:pt x="1016" y="159"/>
                    <a:pt x="1000" y="149"/>
                    <a:pt x="993" y="144"/>
                  </a:cubicBezTo>
                  <a:cubicBezTo>
                    <a:pt x="991" y="142"/>
                    <a:pt x="985" y="137"/>
                    <a:pt x="986" y="134"/>
                  </a:cubicBezTo>
                  <a:cubicBezTo>
                    <a:pt x="986" y="131"/>
                    <a:pt x="993" y="126"/>
                    <a:pt x="997" y="126"/>
                  </a:cubicBezTo>
                  <a:cubicBezTo>
                    <a:pt x="1000" y="126"/>
                    <a:pt x="1003" y="134"/>
                    <a:pt x="1005" y="133"/>
                  </a:cubicBezTo>
                  <a:cubicBezTo>
                    <a:pt x="1014" y="129"/>
                    <a:pt x="1013" y="102"/>
                    <a:pt x="1006" y="96"/>
                  </a:cubicBezTo>
                  <a:cubicBezTo>
                    <a:pt x="1004" y="93"/>
                    <a:pt x="994" y="100"/>
                    <a:pt x="991" y="97"/>
                  </a:cubicBezTo>
                  <a:cubicBezTo>
                    <a:pt x="987" y="94"/>
                    <a:pt x="993" y="78"/>
                    <a:pt x="988" y="75"/>
                  </a:cubicBezTo>
                  <a:cubicBezTo>
                    <a:pt x="986" y="73"/>
                    <a:pt x="979" y="73"/>
                    <a:pt x="976" y="75"/>
                  </a:cubicBezTo>
                  <a:cubicBezTo>
                    <a:pt x="968" y="81"/>
                    <a:pt x="975" y="111"/>
                    <a:pt x="966" y="114"/>
                  </a:cubicBezTo>
                  <a:cubicBezTo>
                    <a:pt x="957" y="116"/>
                    <a:pt x="948" y="84"/>
                    <a:pt x="939" y="88"/>
                  </a:cubicBezTo>
                  <a:cubicBezTo>
                    <a:pt x="928" y="93"/>
                    <a:pt x="952" y="133"/>
                    <a:pt x="940" y="136"/>
                  </a:cubicBezTo>
                  <a:cubicBezTo>
                    <a:pt x="928" y="140"/>
                    <a:pt x="928" y="96"/>
                    <a:pt x="915" y="94"/>
                  </a:cubicBezTo>
                  <a:cubicBezTo>
                    <a:pt x="912" y="93"/>
                    <a:pt x="908" y="101"/>
                    <a:pt x="905" y="102"/>
                  </a:cubicBezTo>
                  <a:cubicBezTo>
                    <a:pt x="900" y="104"/>
                    <a:pt x="887" y="104"/>
                    <a:pt x="883" y="100"/>
                  </a:cubicBezTo>
                  <a:cubicBezTo>
                    <a:pt x="878" y="96"/>
                    <a:pt x="884" y="76"/>
                    <a:pt x="878" y="75"/>
                  </a:cubicBezTo>
                  <a:cubicBezTo>
                    <a:pt x="873" y="74"/>
                    <a:pt x="870" y="87"/>
                    <a:pt x="865" y="89"/>
                  </a:cubicBezTo>
                  <a:cubicBezTo>
                    <a:pt x="860" y="91"/>
                    <a:pt x="847" y="82"/>
                    <a:pt x="843" y="86"/>
                  </a:cubicBezTo>
                  <a:cubicBezTo>
                    <a:pt x="840" y="91"/>
                    <a:pt x="857" y="102"/>
                    <a:pt x="855" y="107"/>
                  </a:cubicBezTo>
                  <a:cubicBezTo>
                    <a:pt x="852" y="113"/>
                    <a:pt x="828" y="106"/>
                    <a:pt x="826" y="113"/>
                  </a:cubicBezTo>
                  <a:cubicBezTo>
                    <a:pt x="826" y="116"/>
                    <a:pt x="836" y="117"/>
                    <a:pt x="837" y="120"/>
                  </a:cubicBezTo>
                  <a:cubicBezTo>
                    <a:pt x="837" y="125"/>
                    <a:pt x="824" y="129"/>
                    <a:pt x="825" y="133"/>
                  </a:cubicBezTo>
                  <a:cubicBezTo>
                    <a:pt x="827" y="137"/>
                    <a:pt x="836" y="134"/>
                    <a:pt x="840" y="133"/>
                  </a:cubicBezTo>
                  <a:cubicBezTo>
                    <a:pt x="844" y="132"/>
                    <a:pt x="852" y="120"/>
                    <a:pt x="857" y="123"/>
                  </a:cubicBezTo>
                  <a:cubicBezTo>
                    <a:pt x="860" y="125"/>
                    <a:pt x="852" y="137"/>
                    <a:pt x="856" y="139"/>
                  </a:cubicBezTo>
                  <a:cubicBezTo>
                    <a:pt x="860" y="141"/>
                    <a:pt x="867" y="131"/>
                    <a:pt x="870" y="127"/>
                  </a:cubicBezTo>
                  <a:cubicBezTo>
                    <a:pt x="873" y="123"/>
                    <a:pt x="874" y="113"/>
                    <a:pt x="878" y="111"/>
                  </a:cubicBezTo>
                  <a:cubicBezTo>
                    <a:pt x="884" y="107"/>
                    <a:pt x="901" y="108"/>
                    <a:pt x="905" y="114"/>
                  </a:cubicBezTo>
                  <a:cubicBezTo>
                    <a:pt x="909" y="119"/>
                    <a:pt x="907" y="135"/>
                    <a:pt x="903" y="140"/>
                  </a:cubicBezTo>
                  <a:cubicBezTo>
                    <a:pt x="900" y="144"/>
                    <a:pt x="886" y="145"/>
                    <a:pt x="884" y="150"/>
                  </a:cubicBezTo>
                  <a:cubicBezTo>
                    <a:pt x="882" y="154"/>
                    <a:pt x="891" y="164"/>
                    <a:pt x="893" y="169"/>
                  </a:cubicBezTo>
                  <a:cubicBezTo>
                    <a:pt x="894" y="173"/>
                    <a:pt x="899" y="181"/>
                    <a:pt x="897" y="186"/>
                  </a:cubicBezTo>
                  <a:cubicBezTo>
                    <a:pt x="897" y="188"/>
                    <a:pt x="892" y="192"/>
                    <a:pt x="890" y="193"/>
                  </a:cubicBezTo>
                  <a:cubicBezTo>
                    <a:pt x="884" y="194"/>
                    <a:pt x="873" y="180"/>
                    <a:pt x="868" y="183"/>
                  </a:cubicBezTo>
                  <a:cubicBezTo>
                    <a:pt x="861" y="187"/>
                    <a:pt x="870" y="207"/>
                    <a:pt x="865" y="214"/>
                  </a:cubicBezTo>
                  <a:cubicBezTo>
                    <a:pt x="861" y="220"/>
                    <a:pt x="848" y="229"/>
                    <a:pt x="842" y="226"/>
                  </a:cubicBezTo>
                  <a:cubicBezTo>
                    <a:pt x="834" y="223"/>
                    <a:pt x="832" y="201"/>
                    <a:pt x="834" y="193"/>
                  </a:cubicBezTo>
                  <a:cubicBezTo>
                    <a:pt x="835" y="188"/>
                    <a:pt x="845" y="183"/>
                    <a:pt x="847" y="178"/>
                  </a:cubicBezTo>
                  <a:cubicBezTo>
                    <a:pt x="848" y="176"/>
                    <a:pt x="849" y="170"/>
                    <a:pt x="847" y="169"/>
                  </a:cubicBezTo>
                  <a:cubicBezTo>
                    <a:pt x="844" y="165"/>
                    <a:pt x="831" y="166"/>
                    <a:pt x="827" y="169"/>
                  </a:cubicBezTo>
                  <a:cubicBezTo>
                    <a:pt x="822" y="172"/>
                    <a:pt x="825" y="189"/>
                    <a:pt x="820" y="193"/>
                  </a:cubicBezTo>
                  <a:cubicBezTo>
                    <a:pt x="817" y="195"/>
                    <a:pt x="810" y="191"/>
                    <a:pt x="807" y="193"/>
                  </a:cubicBezTo>
                  <a:cubicBezTo>
                    <a:pt x="805" y="196"/>
                    <a:pt x="810" y="206"/>
                    <a:pt x="807" y="209"/>
                  </a:cubicBezTo>
                  <a:cubicBezTo>
                    <a:pt x="803" y="215"/>
                    <a:pt x="781" y="212"/>
                    <a:pt x="780" y="219"/>
                  </a:cubicBezTo>
                  <a:cubicBezTo>
                    <a:pt x="779" y="222"/>
                    <a:pt x="791" y="225"/>
                    <a:pt x="790" y="228"/>
                  </a:cubicBezTo>
                  <a:cubicBezTo>
                    <a:pt x="790" y="231"/>
                    <a:pt x="780" y="231"/>
                    <a:pt x="780" y="234"/>
                  </a:cubicBezTo>
                  <a:cubicBezTo>
                    <a:pt x="779" y="238"/>
                    <a:pt x="790" y="243"/>
                    <a:pt x="791" y="247"/>
                  </a:cubicBezTo>
                  <a:cubicBezTo>
                    <a:pt x="794" y="255"/>
                    <a:pt x="788" y="275"/>
                    <a:pt x="794" y="279"/>
                  </a:cubicBezTo>
                  <a:cubicBezTo>
                    <a:pt x="798" y="282"/>
                    <a:pt x="808" y="278"/>
                    <a:pt x="812" y="276"/>
                  </a:cubicBezTo>
                  <a:cubicBezTo>
                    <a:pt x="820" y="272"/>
                    <a:pt x="832" y="252"/>
                    <a:pt x="841" y="254"/>
                  </a:cubicBezTo>
                  <a:cubicBezTo>
                    <a:pt x="845" y="255"/>
                    <a:pt x="847" y="268"/>
                    <a:pt x="851" y="270"/>
                  </a:cubicBezTo>
                  <a:cubicBezTo>
                    <a:pt x="854" y="271"/>
                    <a:pt x="860" y="271"/>
                    <a:pt x="863" y="270"/>
                  </a:cubicBezTo>
                  <a:cubicBezTo>
                    <a:pt x="872" y="266"/>
                    <a:pt x="879" y="241"/>
                    <a:pt x="889" y="241"/>
                  </a:cubicBezTo>
                  <a:cubicBezTo>
                    <a:pt x="894" y="240"/>
                    <a:pt x="899" y="251"/>
                    <a:pt x="904" y="253"/>
                  </a:cubicBezTo>
                  <a:cubicBezTo>
                    <a:pt x="908" y="254"/>
                    <a:pt x="915" y="253"/>
                    <a:pt x="919" y="253"/>
                  </a:cubicBezTo>
                  <a:cubicBezTo>
                    <a:pt x="927" y="252"/>
                    <a:pt x="946" y="239"/>
                    <a:pt x="950" y="245"/>
                  </a:cubicBezTo>
                  <a:cubicBezTo>
                    <a:pt x="955" y="254"/>
                    <a:pt x="931" y="273"/>
                    <a:pt x="921" y="276"/>
                  </a:cubicBezTo>
                  <a:cubicBezTo>
                    <a:pt x="914" y="277"/>
                    <a:pt x="902" y="266"/>
                    <a:pt x="896" y="266"/>
                  </a:cubicBezTo>
                  <a:cubicBezTo>
                    <a:pt x="888" y="267"/>
                    <a:pt x="877" y="277"/>
                    <a:pt x="871" y="280"/>
                  </a:cubicBezTo>
                  <a:cubicBezTo>
                    <a:pt x="866" y="283"/>
                    <a:pt x="856" y="288"/>
                    <a:pt x="851" y="289"/>
                  </a:cubicBezTo>
                  <a:cubicBezTo>
                    <a:pt x="846" y="290"/>
                    <a:pt x="835" y="288"/>
                    <a:pt x="830" y="290"/>
                  </a:cubicBezTo>
                  <a:cubicBezTo>
                    <a:pt x="822" y="293"/>
                    <a:pt x="808" y="306"/>
                    <a:pt x="801" y="311"/>
                  </a:cubicBezTo>
                  <a:cubicBezTo>
                    <a:pt x="793" y="316"/>
                    <a:pt x="778" y="326"/>
                    <a:pt x="769" y="329"/>
                  </a:cubicBezTo>
                  <a:cubicBezTo>
                    <a:pt x="763" y="331"/>
                    <a:pt x="748" y="329"/>
                    <a:pt x="743" y="333"/>
                  </a:cubicBezTo>
                  <a:cubicBezTo>
                    <a:pt x="740" y="335"/>
                    <a:pt x="736" y="343"/>
                    <a:pt x="737" y="346"/>
                  </a:cubicBezTo>
                  <a:cubicBezTo>
                    <a:pt x="741" y="353"/>
                    <a:pt x="766" y="346"/>
                    <a:pt x="768" y="353"/>
                  </a:cubicBezTo>
                  <a:cubicBezTo>
                    <a:pt x="768" y="357"/>
                    <a:pt x="759" y="359"/>
                    <a:pt x="756" y="360"/>
                  </a:cubicBezTo>
                  <a:cubicBezTo>
                    <a:pt x="751" y="361"/>
                    <a:pt x="741" y="358"/>
                    <a:pt x="736" y="355"/>
                  </a:cubicBezTo>
                  <a:cubicBezTo>
                    <a:pt x="731" y="352"/>
                    <a:pt x="727" y="336"/>
                    <a:pt x="721" y="335"/>
                  </a:cubicBezTo>
                  <a:cubicBezTo>
                    <a:pt x="717" y="335"/>
                    <a:pt x="715" y="346"/>
                    <a:pt x="711" y="347"/>
                  </a:cubicBezTo>
                  <a:cubicBezTo>
                    <a:pt x="706" y="347"/>
                    <a:pt x="695" y="343"/>
                    <a:pt x="695" y="338"/>
                  </a:cubicBezTo>
                  <a:cubicBezTo>
                    <a:pt x="695" y="330"/>
                    <a:pt x="714" y="324"/>
                    <a:pt x="721" y="323"/>
                  </a:cubicBezTo>
                  <a:cubicBezTo>
                    <a:pt x="726" y="322"/>
                    <a:pt x="737" y="330"/>
                    <a:pt x="739" y="326"/>
                  </a:cubicBezTo>
                  <a:cubicBezTo>
                    <a:pt x="741" y="323"/>
                    <a:pt x="730" y="318"/>
                    <a:pt x="732" y="315"/>
                  </a:cubicBezTo>
                  <a:cubicBezTo>
                    <a:pt x="735" y="311"/>
                    <a:pt x="746" y="322"/>
                    <a:pt x="751" y="321"/>
                  </a:cubicBezTo>
                  <a:cubicBezTo>
                    <a:pt x="756" y="320"/>
                    <a:pt x="765" y="315"/>
                    <a:pt x="768" y="311"/>
                  </a:cubicBezTo>
                  <a:cubicBezTo>
                    <a:pt x="771" y="305"/>
                    <a:pt x="765" y="290"/>
                    <a:pt x="768" y="283"/>
                  </a:cubicBezTo>
                  <a:cubicBezTo>
                    <a:pt x="769" y="280"/>
                    <a:pt x="774" y="277"/>
                    <a:pt x="775" y="275"/>
                  </a:cubicBezTo>
                  <a:cubicBezTo>
                    <a:pt x="777" y="268"/>
                    <a:pt x="779" y="253"/>
                    <a:pt x="774" y="248"/>
                  </a:cubicBezTo>
                  <a:cubicBezTo>
                    <a:pt x="771" y="245"/>
                    <a:pt x="758" y="252"/>
                    <a:pt x="756" y="248"/>
                  </a:cubicBezTo>
                  <a:cubicBezTo>
                    <a:pt x="754" y="244"/>
                    <a:pt x="770" y="238"/>
                    <a:pt x="768" y="234"/>
                  </a:cubicBezTo>
                  <a:cubicBezTo>
                    <a:pt x="764" y="228"/>
                    <a:pt x="748" y="237"/>
                    <a:pt x="742" y="240"/>
                  </a:cubicBezTo>
                  <a:cubicBezTo>
                    <a:pt x="736" y="242"/>
                    <a:pt x="723" y="255"/>
                    <a:pt x="717" y="251"/>
                  </a:cubicBezTo>
                  <a:cubicBezTo>
                    <a:pt x="713" y="248"/>
                    <a:pt x="718" y="234"/>
                    <a:pt x="722" y="231"/>
                  </a:cubicBezTo>
                  <a:cubicBezTo>
                    <a:pt x="726" y="229"/>
                    <a:pt x="736" y="236"/>
                    <a:pt x="740" y="234"/>
                  </a:cubicBezTo>
                  <a:cubicBezTo>
                    <a:pt x="743" y="232"/>
                    <a:pt x="741" y="224"/>
                    <a:pt x="744" y="223"/>
                  </a:cubicBezTo>
                  <a:cubicBezTo>
                    <a:pt x="745" y="222"/>
                    <a:pt x="749" y="223"/>
                    <a:pt x="751" y="223"/>
                  </a:cubicBezTo>
                  <a:cubicBezTo>
                    <a:pt x="755" y="221"/>
                    <a:pt x="764" y="218"/>
                    <a:pt x="767" y="214"/>
                  </a:cubicBezTo>
                  <a:cubicBezTo>
                    <a:pt x="769" y="209"/>
                    <a:pt x="762" y="196"/>
                    <a:pt x="766" y="193"/>
                  </a:cubicBezTo>
                  <a:cubicBezTo>
                    <a:pt x="769" y="190"/>
                    <a:pt x="780" y="200"/>
                    <a:pt x="784" y="198"/>
                  </a:cubicBezTo>
                  <a:cubicBezTo>
                    <a:pt x="786" y="196"/>
                    <a:pt x="789" y="189"/>
                    <a:pt x="787" y="187"/>
                  </a:cubicBezTo>
                  <a:cubicBezTo>
                    <a:pt x="785" y="182"/>
                    <a:pt x="770" y="186"/>
                    <a:pt x="769" y="181"/>
                  </a:cubicBezTo>
                  <a:cubicBezTo>
                    <a:pt x="768" y="178"/>
                    <a:pt x="773" y="173"/>
                    <a:pt x="776" y="171"/>
                  </a:cubicBezTo>
                  <a:cubicBezTo>
                    <a:pt x="779" y="169"/>
                    <a:pt x="788" y="172"/>
                    <a:pt x="791" y="169"/>
                  </a:cubicBezTo>
                  <a:cubicBezTo>
                    <a:pt x="793" y="168"/>
                    <a:pt x="793" y="160"/>
                    <a:pt x="795" y="160"/>
                  </a:cubicBezTo>
                  <a:cubicBezTo>
                    <a:pt x="798" y="160"/>
                    <a:pt x="796" y="171"/>
                    <a:pt x="799" y="171"/>
                  </a:cubicBezTo>
                  <a:cubicBezTo>
                    <a:pt x="806" y="172"/>
                    <a:pt x="815" y="150"/>
                    <a:pt x="810" y="144"/>
                  </a:cubicBezTo>
                  <a:cubicBezTo>
                    <a:pt x="804" y="136"/>
                    <a:pt x="781" y="149"/>
                    <a:pt x="771" y="148"/>
                  </a:cubicBezTo>
                  <a:cubicBezTo>
                    <a:pt x="766" y="147"/>
                    <a:pt x="756" y="137"/>
                    <a:pt x="751" y="139"/>
                  </a:cubicBezTo>
                  <a:cubicBezTo>
                    <a:pt x="744" y="142"/>
                    <a:pt x="747" y="162"/>
                    <a:pt x="742" y="168"/>
                  </a:cubicBezTo>
                  <a:cubicBezTo>
                    <a:pt x="739" y="171"/>
                    <a:pt x="727" y="169"/>
                    <a:pt x="724" y="172"/>
                  </a:cubicBezTo>
                  <a:cubicBezTo>
                    <a:pt x="721" y="176"/>
                    <a:pt x="726" y="190"/>
                    <a:pt x="722" y="193"/>
                  </a:cubicBezTo>
                  <a:cubicBezTo>
                    <a:pt x="719" y="196"/>
                    <a:pt x="709" y="196"/>
                    <a:pt x="706" y="193"/>
                  </a:cubicBezTo>
                  <a:cubicBezTo>
                    <a:pt x="702" y="189"/>
                    <a:pt x="704" y="175"/>
                    <a:pt x="707" y="170"/>
                  </a:cubicBezTo>
                  <a:cubicBezTo>
                    <a:pt x="709" y="167"/>
                    <a:pt x="719" y="166"/>
                    <a:pt x="721" y="163"/>
                  </a:cubicBezTo>
                  <a:cubicBezTo>
                    <a:pt x="723" y="159"/>
                    <a:pt x="724" y="150"/>
                    <a:pt x="722" y="147"/>
                  </a:cubicBezTo>
                  <a:cubicBezTo>
                    <a:pt x="721" y="145"/>
                    <a:pt x="715" y="144"/>
                    <a:pt x="715" y="142"/>
                  </a:cubicBezTo>
                  <a:cubicBezTo>
                    <a:pt x="714" y="136"/>
                    <a:pt x="732" y="130"/>
                    <a:pt x="732" y="124"/>
                  </a:cubicBezTo>
                  <a:cubicBezTo>
                    <a:pt x="732" y="120"/>
                    <a:pt x="719" y="116"/>
                    <a:pt x="719" y="112"/>
                  </a:cubicBezTo>
                  <a:cubicBezTo>
                    <a:pt x="720" y="108"/>
                    <a:pt x="728" y="104"/>
                    <a:pt x="732" y="103"/>
                  </a:cubicBezTo>
                  <a:cubicBezTo>
                    <a:pt x="733" y="103"/>
                    <a:pt x="737" y="105"/>
                    <a:pt x="739" y="105"/>
                  </a:cubicBezTo>
                  <a:cubicBezTo>
                    <a:pt x="737" y="109"/>
                    <a:pt x="736" y="112"/>
                    <a:pt x="737" y="114"/>
                  </a:cubicBezTo>
                  <a:cubicBezTo>
                    <a:pt x="742" y="120"/>
                    <a:pt x="762" y="117"/>
                    <a:pt x="769" y="114"/>
                  </a:cubicBezTo>
                  <a:cubicBezTo>
                    <a:pt x="774" y="111"/>
                    <a:pt x="779" y="96"/>
                    <a:pt x="785" y="93"/>
                  </a:cubicBezTo>
                  <a:cubicBezTo>
                    <a:pt x="792" y="89"/>
                    <a:pt x="810" y="97"/>
                    <a:pt x="817" y="93"/>
                  </a:cubicBezTo>
                  <a:cubicBezTo>
                    <a:pt x="820" y="91"/>
                    <a:pt x="826" y="84"/>
                    <a:pt x="824" y="80"/>
                  </a:cubicBezTo>
                  <a:cubicBezTo>
                    <a:pt x="822" y="74"/>
                    <a:pt x="800" y="81"/>
                    <a:pt x="799" y="75"/>
                  </a:cubicBezTo>
                  <a:cubicBezTo>
                    <a:pt x="797" y="67"/>
                    <a:pt x="815" y="55"/>
                    <a:pt x="823" y="56"/>
                  </a:cubicBezTo>
                  <a:cubicBezTo>
                    <a:pt x="826" y="56"/>
                    <a:pt x="828" y="68"/>
                    <a:pt x="831" y="67"/>
                  </a:cubicBezTo>
                  <a:cubicBezTo>
                    <a:pt x="839" y="66"/>
                    <a:pt x="837" y="44"/>
                    <a:pt x="840" y="37"/>
                  </a:cubicBezTo>
                  <a:cubicBezTo>
                    <a:pt x="842" y="31"/>
                    <a:pt x="845" y="16"/>
                    <a:pt x="851" y="15"/>
                  </a:cubicBezTo>
                  <a:cubicBezTo>
                    <a:pt x="859" y="14"/>
                    <a:pt x="865" y="42"/>
                    <a:pt x="874" y="41"/>
                  </a:cubicBezTo>
                  <a:cubicBezTo>
                    <a:pt x="881" y="40"/>
                    <a:pt x="888" y="21"/>
                    <a:pt x="885" y="15"/>
                  </a:cubicBezTo>
                  <a:cubicBezTo>
                    <a:pt x="881" y="5"/>
                    <a:pt x="856" y="0"/>
                    <a:pt x="845" y="2"/>
                  </a:cubicBezTo>
                  <a:cubicBezTo>
                    <a:pt x="838" y="3"/>
                    <a:pt x="831" y="17"/>
                    <a:pt x="824" y="21"/>
                  </a:cubicBezTo>
                  <a:cubicBezTo>
                    <a:pt x="820" y="23"/>
                    <a:pt x="804" y="22"/>
                    <a:pt x="804" y="27"/>
                  </a:cubicBezTo>
                  <a:cubicBezTo>
                    <a:pt x="803" y="31"/>
                    <a:pt x="816" y="32"/>
                    <a:pt x="816" y="36"/>
                  </a:cubicBezTo>
                  <a:cubicBezTo>
                    <a:pt x="818" y="52"/>
                    <a:pt x="788" y="82"/>
                    <a:pt x="772" y="81"/>
                  </a:cubicBezTo>
                  <a:cubicBezTo>
                    <a:pt x="768" y="81"/>
                    <a:pt x="763" y="73"/>
                    <a:pt x="762" y="69"/>
                  </a:cubicBezTo>
                  <a:cubicBezTo>
                    <a:pt x="759" y="59"/>
                    <a:pt x="775" y="33"/>
                    <a:pt x="766" y="28"/>
                  </a:cubicBezTo>
                  <a:cubicBezTo>
                    <a:pt x="752" y="22"/>
                    <a:pt x="722" y="56"/>
                    <a:pt x="722" y="72"/>
                  </a:cubicBezTo>
                  <a:cubicBezTo>
                    <a:pt x="722" y="74"/>
                    <a:pt x="729" y="76"/>
                    <a:pt x="729" y="78"/>
                  </a:cubicBezTo>
                  <a:cubicBezTo>
                    <a:pt x="728" y="82"/>
                    <a:pt x="720" y="85"/>
                    <a:pt x="716" y="84"/>
                  </a:cubicBezTo>
                  <a:cubicBezTo>
                    <a:pt x="713" y="83"/>
                    <a:pt x="712" y="73"/>
                    <a:pt x="709" y="74"/>
                  </a:cubicBezTo>
                  <a:cubicBezTo>
                    <a:pt x="704" y="74"/>
                    <a:pt x="705" y="88"/>
                    <a:pt x="701" y="92"/>
                  </a:cubicBezTo>
                  <a:cubicBezTo>
                    <a:pt x="696" y="97"/>
                    <a:pt x="680" y="98"/>
                    <a:pt x="673" y="101"/>
                  </a:cubicBezTo>
                  <a:cubicBezTo>
                    <a:pt x="667" y="104"/>
                    <a:pt x="652" y="111"/>
                    <a:pt x="650" y="117"/>
                  </a:cubicBezTo>
                  <a:cubicBezTo>
                    <a:pt x="648" y="124"/>
                    <a:pt x="651" y="143"/>
                    <a:pt x="658" y="146"/>
                  </a:cubicBezTo>
                  <a:cubicBezTo>
                    <a:pt x="663" y="148"/>
                    <a:pt x="671" y="132"/>
                    <a:pt x="677" y="131"/>
                  </a:cubicBezTo>
                  <a:cubicBezTo>
                    <a:pt x="682" y="130"/>
                    <a:pt x="696" y="131"/>
                    <a:pt x="697" y="136"/>
                  </a:cubicBezTo>
                  <a:cubicBezTo>
                    <a:pt x="697" y="141"/>
                    <a:pt x="682" y="143"/>
                    <a:pt x="678" y="145"/>
                  </a:cubicBezTo>
                  <a:cubicBezTo>
                    <a:pt x="668" y="149"/>
                    <a:pt x="643" y="151"/>
                    <a:pt x="638" y="160"/>
                  </a:cubicBezTo>
                  <a:cubicBezTo>
                    <a:pt x="635" y="165"/>
                    <a:pt x="643" y="175"/>
                    <a:pt x="643" y="180"/>
                  </a:cubicBezTo>
                  <a:cubicBezTo>
                    <a:pt x="642" y="184"/>
                    <a:pt x="638" y="193"/>
                    <a:pt x="634" y="193"/>
                  </a:cubicBezTo>
                  <a:cubicBezTo>
                    <a:pt x="630" y="193"/>
                    <a:pt x="629" y="179"/>
                    <a:pt x="625" y="178"/>
                  </a:cubicBezTo>
                  <a:cubicBezTo>
                    <a:pt x="620" y="177"/>
                    <a:pt x="610" y="191"/>
                    <a:pt x="607" y="187"/>
                  </a:cubicBezTo>
                  <a:cubicBezTo>
                    <a:pt x="601" y="183"/>
                    <a:pt x="622" y="168"/>
                    <a:pt x="619" y="162"/>
                  </a:cubicBezTo>
                  <a:cubicBezTo>
                    <a:pt x="617" y="157"/>
                    <a:pt x="604" y="158"/>
                    <a:pt x="600" y="156"/>
                  </a:cubicBezTo>
                  <a:cubicBezTo>
                    <a:pt x="596" y="154"/>
                    <a:pt x="591" y="146"/>
                    <a:pt x="587" y="147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220"/>
                    <a:pt x="584" y="220"/>
                    <a:pt x="584" y="220"/>
                  </a:cubicBezTo>
                  <a:cubicBezTo>
                    <a:pt x="557" y="239"/>
                    <a:pt x="557" y="239"/>
                    <a:pt x="557" y="239"/>
                  </a:cubicBezTo>
                  <a:cubicBezTo>
                    <a:pt x="557" y="272"/>
                    <a:pt x="557" y="272"/>
                    <a:pt x="557" y="272"/>
                  </a:cubicBezTo>
                  <a:cubicBezTo>
                    <a:pt x="509" y="288"/>
                    <a:pt x="509" y="288"/>
                    <a:pt x="509" y="288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69" y="333"/>
                    <a:pt x="469" y="333"/>
                    <a:pt x="469" y="333"/>
                  </a:cubicBezTo>
                  <a:cubicBezTo>
                    <a:pt x="481" y="351"/>
                    <a:pt x="481" y="351"/>
                    <a:pt x="481" y="351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379" y="440"/>
                    <a:pt x="379" y="440"/>
                    <a:pt x="379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8" y="530"/>
                    <a:pt x="358" y="530"/>
                    <a:pt x="358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279" y="530"/>
                    <a:pt x="279" y="530"/>
                    <a:pt x="279" y="53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196" y="577"/>
                    <a:pt x="196" y="577"/>
                    <a:pt x="196" y="577"/>
                  </a:cubicBezTo>
                  <a:cubicBezTo>
                    <a:pt x="187" y="568"/>
                    <a:pt x="187" y="568"/>
                    <a:pt x="187" y="568"/>
                  </a:cubicBezTo>
                  <a:cubicBezTo>
                    <a:pt x="164" y="587"/>
                    <a:pt x="164" y="587"/>
                    <a:pt x="164" y="587"/>
                  </a:cubicBezTo>
                  <a:cubicBezTo>
                    <a:pt x="156" y="587"/>
                    <a:pt x="156" y="587"/>
                    <a:pt x="156" y="587"/>
                  </a:cubicBezTo>
                  <a:cubicBezTo>
                    <a:pt x="134" y="626"/>
                    <a:pt x="134" y="626"/>
                    <a:pt x="134" y="626"/>
                  </a:cubicBezTo>
                  <a:cubicBezTo>
                    <a:pt x="130" y="651"/>
                    <a:pt x="130" y="651"/>
                    <a:pt x="130" y="651"/>
                  </a:cubicBezTo>
                  <a:cubicBezTo>
                    <a:pt x="118" y="676"/>
                    <a:pt x="118" y="676"/>
                    <a:pt x="118" y="676"/>
                  </a:cubicBezTo>
                  <a:cubicBezTo>
                    <a:pt x="133" y="699"/>
                    <a:pt x="133" y="699"/>
                    <a:pt x="133" y="699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31" y="736"/>
                    <a:pt x="131" y="736"/>
                    <a:pt x="131" y="736"/>
                  </a:cubicBezTo>
                  <a:cubicBezTo>
                    <a:pt x="125" y="764"/>
                    <a:pt x="125" y="764"/>
                    <a:pt x="125" y="764"/>
                  </a:cubicBezTo>
                  <a:cubicBezTo>
                    <a:pt x="123" y="773"/>
                    <a:pt x="123" y="773"/>
                    <a:pt x="123" y="773"/>
                  </a:cubicBezTo>
                  <a:cubicBezTo>
                    <a:pt x="157" y="773"/>
                    <a:pt x="157" y="773"/>
                    <a:pt x="157" y="773"/>
                  </a:cubicBezTo>
                  <a:cubicBezTo>
                    <a:pt x="157" y="832"/>
                    <a:pt x="157" y="832"/>
                    <a:pt x="157" y="832"/>
                  </a:cubicBezTo>
                  <a:cubicBezTo>
                    <a:pt x="127" y="832"/>
                    <a:pt x="127" y="832"/>
                    <a:pt x="127" y="832"/>
                  </a:cubicBezTo>
                  <a:cubicBezTo>
                    <a:pt x="118" y="849"/>
                    <a:pt x="118" y="849"/>
                    <a:pt x="118" y="849"/>
                  </a:cubicBezTo>
                  <a:cubicBezTo>
                    <a:pt x="100" y="849"/>
                    <a:pt x="100" y="849"/>
                    <a:pt x="100" y="849"/>
                  </a:cubicBezTo>
                  <a:cubicBezTo>
                    <a:pt x="91" y="886"/>
                    <a:pt x="91" y="886"/>
                    <a:pt x="91" y="886"/>
                  </a:cubicBezTo>
                  <a:cubicBezTo>
                    <a:pt x="78" y="904"/>
                    <a:pt x="78" y="904"/>
                    <a:pt x="78" y="90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83" y="942"/>
                    <a:pt x="83" y="942"/>
                    <a:pt x="83" y="942"/>
                  </a:cubicBezTo>
                  <a:cubicBezTo>
                    <a:pt x="67" y="974"/>
                    <a:pt x="67" y="974"/>
                    <a:pt x="67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5" y="996"/>
                    <a:pt x="55" y="996"/>
                    <a:pt x="55" y="996"/>
                  </a:cubicBezTo>
                  <a:cubicBezTo>
                    <a:pt x="32" y="1018"/>
                    <a:pt x="32" y="1018"/>
                    <a:pt x="32" y="1018"/>
                  </a:cubicBezTo>
                  <a:cubicBezTo>
                    <a:pt x="22" y="1050"/>
                    <a:pt x="22" y="1050"/>
                    <a:pt x="22" y="1050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3" y="1137"/>
                    <a:pt x="3" y="1137"/>
                    <a:pt x="3" y="1137"/>
                  </a:cubicBezTo>
                  <a:cubicBezTo>
                    <a:pt x="48" y="1110"/>
                    <a:pt x="48" y="1110"/>
                    <a:pt x="48" y="1110"/>
                  </a:cubicBezTo>
                  <a:cubicBezTo>
                    <a:pt x="98" y="1107"/>
                    <a:pt x="98" y="1107"/>
                    <a:pt x="98" y="1107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23" y="1141"/>
                    <a:pt x="123" y="1141"/>
                    <a:pt x="123" y="1141"/>
                  </a:cubicBezTo>
                  <a:cubicBezTo>
                    <a:pt x="138" y="1158"/>
                    <a:pt x="138" y="1158"/>
                    <a:pt x="138" y="1158"/>
                  </a:cubicBezTo>
                  <a:cubicBezTo>
                    <a:pt x="138" y="1258"/>
                    <a:pt x="138" y="1258"/>
                    <a:pt x="138" y="1258"/>
                  </a:cubicBezTo>
                  <a:cubicBezTo>
                    <a:pt x="133" y="1266"/>
                    <a:pt x="133" y="1266"/>
                    <a:pt x="133" y="1266"/>
                  </a:cubicBezTo>
                  <a:cubicBezTo>
                    <a:pt x="171" y="1266"/>
                    <a:pt x="171" y="1266"/>
                    <a:pt x="171" y="1266"/>
                  </a:cubicBezTo>
                  <a:cubicBezTo>
                    <a:pt x="171" y="1282"/>
                    <a:pt x="171" y="1282"/>
                    <a:pt x="171" y="1282"/>
                  </a:cubicBezTo>
                  <a:cubicBezTo>
                    <a:pt x="160" y="1308"/>
                    <a:pt x="160" y="1308"/>
                    <a:pt x="160" y="1308"/>
                  </a:cubicBezTo>
                  <a:cubicBezTo>
                    <a:pt x="178" y="1324"/>
                    <a:pt x="178" y="1324"/>
                    <a:pt x="178" y="1324"/>
                  </a:cubicBezTo>
                  <a:cubicBezTo>
                    <a:pt x="188" y="1296"/>
                    <a:pt x="188" y="1296"/>
                    <a:pt x="188" y="1296"/>
                  </a:cubicBezTo>
                  <a:cubicBezTo>
                    <a:pt x="216" y="1259"/>
                    <a:pt x="216" y="1259"/>
                    <a:pt x="216" y="1259"/>
                  </a:cubicBezTo>
                  <a:cubicBezTo>
                    <a:pt x="260" y="1244"/>
                    <a:pt x="260" y="1244"/>
                    <a:pt x="260" y="1244"/>
                  </a:cubicBezTo>
                  <a:cubicBezTo>
                    <a:pt x="260" y="1227"/>
                    <a:pt x="260" y="1227"/>
                    <a:pt x="260" y="1227"/>
                  </a:cubicBezTo>
                  <a:cubicBezTo>
                    <a:pt x="298" y="1156"/>
                    <a:pt x="298" y="1156"/>
                    <a:pt x="298" y="1156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313" y="1211"/>
                    <a:pt x="313" y="1211"/>
                    <a:pt x="313" y="1211"/>
                  </a:cubicBezTo>
                  <a:cubicBezTo>
                    <a:pt x="353" y="1179"/>
                    <a:pt x="353" y="1179"/>
                    <a:pt x="353" y="1179"/>
                  </a:cubicBezTo>
                  <a:cubicBezTo>
                    <a:pt x="397" y="1154"/>
                    <a:pt x="397" y="1154"/>
                    <a:pt x="397" y="1154"/>
                  </a:cubicBezTo>
                  <a:cubicBezTo>
                    <a:pt x="464" y="1154"/>
                    <a:pt x="464" y="1154"/>
                    <a:pt x="464" y="1154"/>
                  </a:cubicBezTo>
                  <a:cubicBezTo>
                    <a:pt x="477" y="1138"/>
                    <a:pt x="477" y="1138"/>
                    <a:pt x="477" y="1138"/>
                  </a:cubicBezTo>
                  <a:cubicBezTo>
                    <a:pt x="501" y="1119"/>
                    <a:pt x="501" y="1119"/>
                    <a:pt x="501" y="1119"/>
                  </a:cubicBezTo>
                  <a:cubicBezTo>
                    <a:pt x="516" y="1093"/>
                    <a:pt x="516" y="1093"/>
                    <a:pt x="516" y="1093"/>
                  </a:cubicBezTo>
                  <a:cubicBezTo>
                    <a:pt x="529" y="1072"/>
                    <a:pt x="529" y="1072"/>
                    <a:pt x="529" y="1072"/>
                  </a:cubicBezTo>
                  <a:cubicBezTo>
                    <a:pt x="553" y="1072"/>
                    <a:pt x="553" y="1072"/>
                    <a:pt x="553" y="1072"/>
                  </a:cubicBezTo>
                  <a:cubicBezTo>
                    <a:pt x="566" y="1037"/>
                    <a:pt x="566" y="1037"/>
                    <a:pt x="566" y="1037"/>
                  </a:cubicBezTo>
                  <a:cubicBezTo>
                    <a:pt x="619" y="1020"/>
                    <a:pt x="619" y="1020"/>
                    <a:pt x="619" y="1020"/>
                  </a:cubicBezTo>
                  <a:cubicBezTo>
                    <a:pt x="635" y="991"/>
                    <a:pt x="635" y="991"/>
                    <a:pt x="635" y="991"/>
                  </a:cubicBezTo>
                  <a:cubicBezTo>
                    <a:pt x="672" y="991"/>
                    <a:pt x="672" y="991"/>
                    <a:pt x="672" y="991"/>
                  </a:cubicBezTo>
                  <a:cubicBezTo>
                    <a:pt x="696" y="919"/>
                    <a:pt x="696" y="919"/>
                    <a:pt x="696" y="919"/>
                  </a:cubicBezTo>
                  <a:cubicBezTo>
                    <a:pt x="733" y="961"/>
                    <a:pt x="733" y="961"/>
                    <a:pt x="733" y="961"/>
                  </a:cubicBezTo>
                  <a:cubicBezTo>
                    <a:pt x="733" y="965"/>
                    <a:pt x="733" y="965"/>
                    <a:pt x="733" y="965"/>
                  </a:cubicBezTo>
                  <a:cubicBezTo>
                    <a:pt x="751" y="947"/>
                    <a:pt x="751" y="947"/>
                    <a:pt x="751" y="947"/>
                  </a:cubicBezTo>
                  <a:cubicBezTo>
                    <a:pt x="801" y="947"/>
                    <a:pt x="801" y="947"/>
                    <a:pt x="801" y="947"/>
                  </a:cubicBezTo>
                  <a:cubicBezTo>
                    <a:pt x="859" y="922"/>
                    <a:pt x="859" y="922"/>
                    <a:pt x="859" y="922"/>
                  </a:cubicBezTo>
                  <a:cubicBezTo>
                    <a:pt x="888" y="937"/>
                    <a:pt x="888" y="937"/>
                    <a:pt x="888" y="937"/>
                  </a:cubicBezTo>
                  <a:cubicBezTo>
                    <a:pt x="865" y="955"/>
                    <a:pt x="865" y="955"/>
                    <a:pt x="865" y="955"/>
                  </a:cubicBezTo>
                  <a:cubicBezTo>
                    <a:pt x="895" y="957"/>
                    <a:pt x="895" y="957"/>
                    <a:pt x="895" y="957"/>
                  </a:cubicBezTo>
                  <a:cubicBezTo>
                    <a:pt x="895" y="940"/>
                    <a:pt x="895" y="940"/>
                    <a:pt x="895" y="940"/>
                  </a:cubicBezTo>
                  <a:cubicBezTo>
                    <a:pt x="927" y="952"/>
                    <a:pt x="927" y="952"/>
                    <a:pt x="927" y="952"/>
                  </a:cubicBezTo>
                  <a:cubicBezTo>
                    <a:pt x="926" y="955"/>
                    <a:pt x="926" y="955"/>
                    <a:pt x="926" y="955"/>
                  </a:cubicBezTo>
                  <a:cubicBezTo>
                    <a:pt x="933" y="946"/>
                    <a:pt x="940" y="938"/>
                    <a:pt x="946" y="932"/>
                  </a:cubicBezTo>
                  <a:cubicBezTo>
                    <a:pt x="956" y="923"/>
                    <a:pt x="983" y="911"/>
                    <a:pt x="991" y="900"/>
                  </a:cubicBezTo>
                  <a:cubicBezTo>
                    <a:pt x="998" y="891"/>
                    <a:pt x="1001" y="867"/>
                    <a:pt x="1006" y="856"/>
                  </a:cubicBezTo>
                  <a:cubicBezTo>
                    <a:pt x="1013" y="841"/>
                    <a:pt x="1032" y="814"/>
                    <a:pt x="1040" y="800"/>
                  </a:cubicBezTo>
                  <a:cubicBezTo>
                    <a:pt x="1046" y="791"/>
                    <a:pt x="1068" y="775"/>
                    <a:pt x="1063" y="765"/>
                  </a:cubicBezTo>
                  <a:cubicBezTo>
                    <a:pt x="1060" y="760"/>
                    <a:pt x="1045" y="765"/>
                    <a:pt x="1039" y="765"/>
                  </a:cubicBezTo>
                  <a:cubicBezTo>
                    <a:pt x="1031" y="765"/>
                    <a:pt x="1015" y="769"/>
                    <a:pt x="1008" y="765"/>
                  </a:cubicBezTo>
                  <a:cubicBezTo>
                    <a:pt x="1000" y="761"/>
                    <a:pt x="993" y="742"/>
                    <a:pt x="989" y="733"/>
                  </a:cubicBezTo>
                  <a:cubicBezTo>
                    <a:pt x="985" y="722"/>
                    <a:pt x="978" y="699"/>
                    <a:pt x="978" y="688"/>
                  </a:cubicBezTo>
                  <a:cubicBezTo>
                    <a:pt x="978" y="679"/>
                    <a:pt x="989" y="662"/>
                    <a:pt x="987" y="654"/>
                  </a:cubicBezTo>
                  <a:cubicBezTo>
                    <a:pt x="987" y="648"/>
                    <a:pt x="976" y="639"/>
                    <a:pt x="974" y="633"/>
                  </a:cubicBezTo>
                  <a:cubicBezTo>
                    <a:pt x="972" y="627"/>
                    <a:pt x="977" y="614"/>
                    <a:pt x="974" y="608"/>
                  </a:cubicBezTo>
                  <a:cubicBezTo>
                    <a:pt x="971" y="601"/>
                    <a:pt x="961" y="586"/>
                    <a:pt x="953" y="587"/>
                  </a:cubicBezTo>
                  <a:cubicBezTo>
                    <a:pt x="948" y="588"/>
                    <a:pt x="950" y="604"/>
                    <a:pt x="946" y="606"/>
                  </a:cubicBezTo>
                  <a:cubicBezTo>
                    <a:pt x="941" y="608"/>
                    <a:pt x="933" y="601"/>
                    <a:pt x="929" y="599"/>
                  </a:cubicBezTo>
                  <a:cubicBezTo>
                    <a:pt x="923" y="596"/>
                    <a:pt x="904" y="594"/>
                    <a:pt x="904" y="587"/>
                  </a:cubicBezTo>
                  <a:cubicBezTo>
                    <a:pt x="904" y="581"/>
                    <a:pt x="926" y="582"/>
                    <a:pt x="927" y="576"/>
                  </a:cubicBezTo>
                  <a:cubicBezTo>
                    <a:pt x="928" y="564"/>
                    <a:pt x="885" y="559"/>
                    <a:pt x="889" y="548"/>
                  </a:cubicBezTo>
                  <a:cubicBezTo>
                    <a:pt x="891" y="541"/>
                    <a:pt x="913" y="554"/>
                    <a:pt x="915" y="548"/>
                  </a:cubicBezTo>
                  <a:cubicBezTo>
                    <a:pt x="917" y="542"/>
                    <a:pt x="899" y="538"/>
                    <a:pt x="896" y="532"/>
                  </a:cubicBezTo>
                  <a:cubicBezTo>
                    <a:pt x="889" y="514"/>
                    <a:pt x="898" y="473"/>
                    <a:pt x="906" y="455"/>
                  </a:cubicBezTo>
                  <a:cubicBezTo>
                    <a:pt x="909" y="447"/>
                    <a:pt x="922" y="435"/>
                    <a:pt x="927" y="428"/>
                  </a:cubicBezTo>
                  <a:cubicBezTo>
                    <a:pt x="932" y="421"/>
                    <a:pt x="943" y="408"/>
                    <a:pt x="946" y="400"/>
                  </a:cubicBezTo>
                  <a:cubicBezTo>
                    <a:pt x="949" y="392"/>
                    <a:pt x="947" y="374"/>
                    <a:pt x="951" y="367"/>
                  </a:cubicBezTo>
                  <a:cubicBezTo>
                    <a:pt x="955" y="362"/>
                    <a:pt x="969" y="348"/>
                    <a:pt x="974" y="352"/>
                  </a:cubicBezTo>
                  <a:cubicBezTo>
                    <a:pt x="979" y="357"/>
                    <a:pt x="958" y="373"/>
                    <a:pt x="963" y="377"/>
                  </a:cubicBezTo>
                  <a:cubicBezTo>
                    <a:pt x="971" y="384"/>
                    <a:pt x="988" y="347"/>
                    <a:pt x="997" y="352"/>
                  </a:cubicBezTo>
                  <a:cubicBezTo>
                    <a:pt x="1003" y="356"/>
                    <a:pt x="995" y="373"/>
                    <a:pt x="991" y="379"/>
                  </a:cubicBezTo>
                  <a:cubicBezTo>
                    <a:pt x="986" y="388"/>
                    <a:pt x="963" y="397"/>
                    <a:pt x="961" y="407"/>
                  </a:cubicBezTo>
                  <a:cubicBezTo>
                    <a:pt x="960" y="410"/>
                    <a:pt x="964" y="418"/>
                    <a:pt x="967" y="419"/>
                  </a:cubicBezTo>
                  <a:cubicBezTo>
                    <a:pt x="974" y="421"/>
                    <a:pt x="987" y="409"/>
                    <a:pt x="993" y="404"/>
                  </a:cubicBezTo>
                  <a:cubicBezTo>
                    <a:pt x="997" y="400"/>
                    <a:pt x="1001" y="387"/>
                    <a:pt x="1006" y="385"/>
                  </a:cubicBezTo>
                  <a:cubicBezTo>
                    <a:pt x="1013" y="381"/>
                    <a:pt x="1032" y="394"/>
                    <a:pt x="1037" y="388"/>
                  </a:cubicBezTo>
                  <a:cubicBezTo>
                    <a:pt x="1041" y="383"/>
                    <a:pt x="1028" y="368"/>
                    <a:pt x="1031" y="362"/>
                  </a:cubicBezTo>
                  <a:cubicBezTo>
                    <a:pt x="1033" y="357"/>
                    <a:pt x="1046" y="357"/>
                    <a:pt x="1048" y="352"/>
                  </a:cubicBezTo>
                  <a:cubicBezTo>
                    <a:pt x="1050" y="349"/>
                    <a:pt x="1045" y="338"/>
                    <a:pt x="1048" y="335"/>
                  </a:cubicBezTo>
                  <a:cubicBezTo>
                    <a:pt x="1051" y="333"/>
                    <a:pt x="1060" y="337"/>
                    <a:pt x="1063" y="335"/>
                  </a:cubicBezTo>
                  <a:cubicBezTo>
                    <a:pt x="1073" y="329"/>
                    <a:pt x="1089" y="301"/>
                    <a:pt x="1080" y="294"/>
                  </a:cubicBezTo>
                  <a:cubicBezTo>
                    <a:pt x="1071" y="286"/>
                    <a:pt x="1053" y="315"/>
                    <a:pt x="1042" y="320"/>
                  </a:cubicBezTo>
                  <a:close/>
                  <a:moveTo>
                    <a:pt x="751" y="82"/>
                  </a:moveTo>
                  <a:cubicBezTo>
                    <a:pt x="756" y="84"/>
                    <a:pt x="750" y="91"/>
                    <a:pt x="744" y="99"/>
                  </a:cubicBezTo>
                  <a:cubicBezTo>
                    <a:pt x="746" y="91"/>
                    <a:pt x="747" y="80"/>
                    <a:pt x="751" y="8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397407" y="5525575"/>
              <a:ext cx="366381" cy="463189"/>
            </a:xfrm>
            <a:custGeom>
              <a:avLst/>
              <a:gdLst>
                <a:gd name="T0" fmla="*/ 889 w 889"/>
                <a:gd name="T1" fmla="*/ 464 h 1126"/>
                <a:gd name="T2" fmla="*/ 758 w 889"/>
                <a:gd name="T3" fmla="*/ 350 h 1126"/>
                <a:gd name="T4" fmla="*/ 630 w 889"/>
                <a:gd name="T5" fmla="*/ 226 h 1126"/>
                <a:gd name="T6" fmla="*/ 518 w 889"/>
                <a:gd name="T7" fmla="*/ 214 h 1126"/>
                <a:gd name="T8" fmla="*/ 478 w 889"/>
                <a:gd name="T9" fmla="*/ 214 h 1126"/>
                <a:gd name="T10" fmla="*/ 450 w 889"/>
                <a:gd name="T11" fmla="*/ 194 h 1126"/>
                <a:gd name="T12" fmla="*/ 170 w 889"/>
                <a:gd name="T13" fmla="*/ 174 h 1126"/>
                <a:gd name="T14" fmla="*/ 131 w 889"/>
                <a:gd name="T15" fmla="*/ 17 h 1126"/>
                <a:gd name="T16" fmla="*/ 75 w 889"/>
                <a:gd name="T17" fmla="*/ 33 h 1126"/>
                <a:gd name="T18" fmla="*/ 61 w 889"/>
                <a:gd name="T19" fmla="*/ 91 h 1126"/>
                <a:gd name="T20" fmla="*/ 14 w 889"/>
                <a:gd name="T21" fmla="*/ 140 h 1126"/>
                <a:gd name="T22" fmla="*/ 0 w 889"/>
                <a:gd name="T23" fmla="*/ 192 h 1126"/>
                <a:gd name="T24" fmla="*/ 9 w 889"/>
                <a:gd name="T25" fmla="*/ 247 h 1126"/>
                <a:gd name="T26" fmla="*/ 29 w 889"/>
                <a:gd name="T27" fmla="*/ 295 h 1126"/>
                <a:gd name="T28" fmla="*/ 60 w 889"/>
                <a:gd name="T29" fmla="*/ 340 h 1126"/>
                <a:gd name="T30" fmla="*/ 69 w 889"/>
                <a:gd name="T31" fmla="*/ 400 h 1126"/>
                <a:gd name="T32" fmla="*/ 88 w 889"/>
                <a:gd name="T33" fmla="*/ 432 h 1126"/>
                <a:gd name="T34" fmla="*/ 54 w 889"/>
                <a:gd name="T35" fmla="*/ 460 h 1126"/>
                <a:gd name="T36" fmla="*/ 74 w 889"/>
                <a:gd name="T37" fmla="*/ 494 h 1126"/>
                <a:gd name="T38" fmla="*/ 85 w 889"/>
                <a:gd name="T39" fmla="*/ 506 h 1126"/>
                <a:gd name="T40" fmla="*/ 112 w 889"/>
                <a:gd name="T41" fmla="*/ 534 h 1126"/>
                <a:gd name="T42" fmla="*/ 109 w 889"/>
                <a:gd name="T43" fmla="*/ 559 h 1126"/>
                <a:gd name="T44" fmla="*/ 100 w 889"/>
                <a:gd name="T45" fmla="*/ 622 h 1126"/>
                <a:gd name="T46" fmla="*/ 127 w 889"/>
                <a:gd name="T47" fmla="*/ 633 h 1126"/>
                <a:gd name="T48" fmla="*/ 174 w 889"/>
                <a:gd name="T49" fmla="*/ 674 h 1126"/>
                <a:gd name="T50" fmla="*/ 139 w 889"/>
                <a:gd name="T51" fmla="*/ 724 h 1126"/>
                <a:gd name="T52" fmla="*/ 101 w 889"/>
                <a:gd name="T53" fmla="*/ 750 h 1126"/>
                <a:gd name="T54" fmla="*/ 56 w 889"/>
                <a:gd name="T55" fmla="*/ 785 h 1126"/>
                <a:gd name="T56" fmla="*/ 53 w 889"/>
                <a:gd name="T57" fmla="*/ 853 h 1126"/>
                <a:gd name="T58" fmla="*/ 100 w 889"/>
                <a:gd name="T59" fmla="*/ 877 h 1126"/>
                <a:gd name="T60" fmla="*/ 116 w 889"/>
                <a:gd name="T61" fmla="*/ 923 h 1126"/>
                <a:gd name="T62" fmla="*/ 173 w 889"/>
                <a:gd name="T63" fmla="*/ 953 h 1126"/>
                <a:gd name="T64" fmla="*/ 221 w 889"/>
                <a:gd name="T65" fmla="*/ 990 h 1126"/>
                <a:gd name="T66" fmla="*/ 299 w 889"/>
                <a:gd name="T67" fmla="*/ 1000 h 1126"/>
                <a:gd name="T68" fmla="*/ 273 w 889"/>
                <a:gd name="T69" fmla="*/ 1047 h 1126"/>
                <a:gd name="T70" fmla="*/ 197 w 889"/>
                <a:gd name="T71" fmla="*/ 1063 h 1126"/>
                <a:gd name="T72" fmla="*/ 177 w 889"/>
                <a:gd name="T73" fmla="*/ 1058 h 1126"/>
                <a:gd name="T74" fmla="*/ 196 w 889"/>
                <a:gd name="T75" fmla="*/ 1106 h 1126"/>
                <a:gd name="T76" fmla="*/ 221 w 889"/>
                <a:gd name="T77" fmla="*/ 1118 h 1126"/>
                <a:gd name="T78" fmla="*/ 257 w 889"/>
                <a:gd name="T79" fmla="*/ 1097 h 1126"/>
                <a:gd name="T80" fmla="*/ 301 w 889"/>
                <a:gd name="T81" fmla="*/ 1063 h 1126"/>
                <a:gd name="T82" fmla="*/ 325 w 889"/>
                <a:gd name="T83" fmla="*/ 1038 h 1126"/>
                <a:gd name="T84" fmla="*/ 409 w 889"/>
                <a:gd name="T85" fmla="*/ 1055 h 1126"/>
                <a:gd name="T86" fmla="*/ 429 w 889"/>
                <a:gd name="T87" fmla="*/ 1021 h 1126"/>
                <a:gd name="T88" fmla="*/ 477 w 889"/>
                <a:gd name="T89" fmla="*/ 1006 h 1126"/>
                <a:gd name="T90" fmla="*/ 524 w 889"/>
                <a:gd name="T91" fmla="*/ 963 h 1126"/>
                <a:gd name="T92" fmla="*/ 562 w 889"/>
                <a:gd name="T93" fmla="*/ 925 h 1126"/>
                <a:gd name="T94" fmla="*/ 553 w 889"/>
                <a:gd name="T95" fmla="*/ 885 h 1126"/>
                <a:gd name="T96" fmla="*/ 581 w 889"/>
                <a:gd name="T97" fmla="*/ 820 h 1126"/>
                <a:gd name="T98" fmla="*/ 695 w 889"/>
                <a:gd name="T99" fmla="*/ 735 h 1126"/>
                <a:gd name="T100" fmla="*/ 736 w 889"/>
                <a:gd name="T101" fmla="*/ 692 h 1126"/>
                <a:gd name="T102" fmla="*/ 795 w 889"/>
                <a:gd name="T103" fmla="*/ 639 h 1126"/>
                <a:gd name="T104" fmla="*/ 822 w 889"/>
                <a:gd name="T105" fmla="*/ 604 h 1126"/>
                <a:gd name="T106" fmla="*/ 833 w 889"/>
                <a:gd name="T107" fmla="*/ 53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1126">
                  <a:moveTo>
                    <a:pt x="880" y="474"/>
                  </a:moveTo>
                  <a:cubicBezTo>
                    <a:pt x="883" y="471"/>
                    <a:pt x="886" y="468"/>
                    <a:pt x="889" y="464"/>
                  </a:cubicBezTo>
                  <a:cubicBezTo>
                    <a:pt x="839" y="448"/>
                    <a:pt x="798" y="424"/>
                    <a:pt x="782" y="366"/>
                  </a:cubicBezTo>
                  <a:cubicBezTo>
                    <a:pt x="778" y="358"/>
                    <a:pt x="766" y="350"/>
                    <a:pt x="758" y="350"/>
                  </a:cubicBezTo>
                  <a:cubicBezTo>
                    <a:pt x="714" y="346"/>
                    <a:pt x="666" y="346"/>
                    <a:pt x="634" y="318"/>
                  </a:cubicBezTo>
                  <a:cubicBezTo>
                    <a:pt x="606" y="294"/>
                    <a:pt x="638" y="258"/>
                    <a:pt x="630" y="226"/>
                  </a:cubicBezTo>
                  <a:cubicBezTo>
                    <a:pt x="626" y="214"/>
                    <a:pt x="614" y="198"/>
                    <a:pt x="602" y="198"/>
                  </a:cubicBezTo>
                  <a:cubicBezTo>
                    <a:pt x="574" y="194"/>
                    <a:pt x="550" y="226"/>
                    <a:pt x="518" y="214"/>
                  </a:cubicBezTo>
                  <a:cubicBezTo>
                    <a:pt x="508" y="211"/>
                    <a:pt x="498" y="206"/>
                    <a:pt x="489" y="203"/>
                  </a:cubicBezTo>
                  <a:cubicBezTo>
                    <a:pt x="484" y="206"/>
                    <a:pt x="481" y="210"/>
                    <a:pt x="478" y="214"/>
                  </a:cubicBezTo>
                  <a:cubicBezTo>
                    <a:pt x="481" y="210"/>
                    <a:pt x="484" y="206"/>
                    <a:pt x="489" y="203"/>
                  </a:cubicBezTo>
                  <a:cubicBezTo>
                    <a:pt x="476" y="198"/>
                    <a:pt x="464" y="194"/>
                    <a:pt x="450" y="194"/>
                  </a:cubicBezTo>
                  <a:cubicBezTo>
                    <a:pt x="470" y="242"/>
                    <a:pt x="422" y="246"/>
                    <a:pt x="390" y="254"/>
                  </a:cubicBezTo>
                  <a:cubicBezTo>
                    <a:pt x="310" y="270"/>
                    <a:pt x="210" y="242"/>
                    <a:pt x="170" y="174"/>
                  </a:cubicBezTo>
                  <a:cubicBezTo>
                    <a:pt x="143" y="124"/>
                    <a:pt x="172" y="52"/>
                    <a:pt x="138" y="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77" y="365"/>
                    <a:pt x="77" y="365"/>
                    <a:pt x="77" y="365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88" y="432"/>
                    <a:pt x="88" y="432"/>
                    <a:pt x="88" y="432"/>
                  </a:cubicBezTo>
                  <a:cubicBezTo>
                    <a:pt x="54" y="432"/>
                    <a:pt x="54" y="432"/>
                    <a:pt x="54" y="432"/>
                  </a:cubicBezTo>
                  <a:cubicBezTo>
                    <a:pt x="54" y="460"/>
                    <a:pt x="54" y="460"/>
                    <a:pt x="5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2" y="506"/>
                    <a:pt x="72" y="506"/>
                    <a:pt x="72" y="506"/>
                  </a:cubicBezTo>
                  <a:cubicBezTo>
                    <a:pt x="85" y="506"/>
                    <a:pt x="85" y="506"/>
                    <a:pt x="85" y="506"/>
                  </a:cubicBezTo>
                  <a:cubicBezTo>
                    <a:pt x="85" y="534"/>
                    <a:pt x="85" y="534"/>
                    <a:pt x="85" y="534"/>
                  </a:cubicBezTo>
                  <a:cubicBezTo>
                    <a:pt x="112" y="534"/>
                    <a:pt x="112" y="534"/>
                    <a:pt x="112" y="534"/>
                  </a:cubicBezTo>
                  <a:cubicBezTo>
                    <a:pt x="118" y="559"/>
                    <a:pt x="118" y="559"/>
                    <a:pt x="118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1" y="596"/>
                    <a:pt x="111" y="596"/>
                    <a:pt x="111" y="596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158" y="653"/>
                    <a:pt x="158" y="653"/>
                    <a:pt x="158" y="653"/>
                  </a:cubicBezTo>
                  <a:cubicBezTo>
                    <a:pt x="174" y="674"/>
                    <a:pt x="174" y="674"/>
                    <a:pt x="174" y="674"/>
                  </a:cubicBezTo>
                  <a:cubicBezTo>
                    <a:pt x="164" y="701"/>
                    <a:pt x="164" y="701"/>
                    <a:pt x="164" y="701"/>
                  </a:cubicBezTo>
                  <a:cubicBezTo>
                    <a:pt x="139" y="724"/>
                    <a:pt x="139" y="724"/>
                    <a:pt x="139" y="724"/>
                  </a:cubicBezTo>
                  <a:cubicBezTo>
                    <a:pt x="139" y="776"/>
                    <a:pt x="139" y="776"/>
                    <a:pt x="139" y="776"/>
                  </a:cubicBezTo>
                  <a:cubicBezTo>
                    <a:pt x="101" y="750"/>
                    <a:pt x="101" y="750"/>
                    <a:pt x="101" y="750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56" y="785"/>
                    <a:pt x="56" y="785"/>
                    <a:pt x="56" y="785"/>
                  </a:cubicBezTo>
                  <a:cubicBezTo>
                    <a:pt x="70" y="813"/>
                    <a:pt x="70" y="813"/>
                    <a:pt x="70" y="813"/>
                  </a:cubicBezTo>
                  <a:cubicBezTo>
                    <a:pt x="53" y="853"/>
                    <a:pt x="53" y="853"/>
                    <a:pt x="53" y="853"/>
                  </a:cubicBezTo>
                  <a:cubicBezTo>
                    <a:pt x="59" y="877"/>
                    <a:pt x="59" y="877"/>
                    <a:pt x="59" y="877"/>
                  </a:cubicBezTo>
                  <a:cubicBezTo>
                    <a:pt x="100" y="877"/>
                    <a:pt x="100" y="877"/>
                    <a:pt x="100" y="877"/>
                  </a:cubicBezTo>
                  <a:cubicBezTo>
                    <a:pt x="111" y="895"/>
                    <a:pt x="111" y="895"/>
                    <a:pt x="111" y="895"/>
                  </a:cubicBezTo>
                  <a:cubicBezTo>
                    <a:pt x="116" y="923"/>
                    <a:pt x="116" y="923"/>
                    <a:pt x="116" y="923"/>
                  </a:cubicBezTo>
                  <a:cubicBezTo>
                    <a:pt x="163" y="923"/>
                    <a:pt x="163" y="923"/>
                    <a:pt x="163" y="923"/>
                  </a:cubicBezTo>
                  <a:cubicBezTo>
                    <a:pt x="173" y="953"/>
                    <a:pt x="173" y="953"/>
                    <a:pt x="173" y="953"/>
                  </a:cubicBezTo>
                  <a:cubicBezTo>
                    <a:pt x="221" y="953"/>
                    <a:pt x="221" y="953"/>
                    <a:pt x="221" y="953"/>
                  </a:cubicBezTo>
                  <a:cubicBezTo>
                    <a:pt x="221" y="990"/>
                    <a:pt x="221" y="990"/>
                    <a:pt x="221" y="990"/>
                  </a:cubicBezTo>
                  <a:cubicBezTo>
                    <a:pt x="276" y="1000"/>
                    <a:pt x="276" y="1000"/>
                    <a:pt x="276" y="1000"/>
                  </a:cubicBezTo>
                  <a:cubicBezTo>
                    <a:pt x="299" y="1000"/>
                    <a:pt x="299" y="1000"/>
                    <a:pt x="299" y="1000"/>
                  </a:cubicBezTo>
                  <a:cubicBezTo>
                    <a:pt x="299" y="1031"/>
                    <a:pt x="299" y="1031"/>
                    <a:pt x="299" y="1031"/>
                  </a:cubicBezTo>
                  <a:cubicBezTo>
                    <a:pt x="273" y="1047"/>
                    <a:pt x="273" y="1047"/>
                    <a:pt x="273" y="1047"/>
                  </a:cubicBezTo>
                  <a:cubicBezTo>
                    <a:pt x="267" y="1063"/>
                    <a:pt x="267" y="1063"/>
                    <a:pt x="267" y="1063"/>
                  </a:cubicBezTo>
                  <a:cubicBezTo>
                    <a:pt x="197" y="1063"/>
                    <a:pt x="197" y="1063"/>
                    <a:pt x="197" y="1063"/>
                  </a:cubicBezTo>
                  <a:cubicBezTo>
                    <a:pt x="177" y="1048"/>
                    <a:pt x="177" y="1048"/>
                    <a:pt x="177" y="1048"/>
                  </a:cubicBezTo>
                  <a:cubicBezTo>
                    <a:pt x="177" y="1058"/>
                    <a:pt x="177" y="1058"/>
                    <a:pt x="177" y="1058"/>
                  </a:cubicBezTo>
                  <a:cubicBezTo>
                    <a:pt x="192" y="1083"/>
                    <a:pt x="192" y="1083"/>
                    <a:pt x="192" y="1083"/>
                  </a:cubicBezTo>
                  <a:cubicBezTo>
                    <a:pt x="196" y="1106"/>
                    <a:pt x="196" y="1106"/>
                    <a:pt x="196" y="1106"/>
                  </a:cubicBezTo>
                  <a:cubicBezTo>
                    <a:pt x="193" y="1107"/>
                    <a:pt x="193" y="1107"/>
                    <a:pt x="193" y="1107"/>
                  </a:cubicBezTo>
                  <a:cubicBezTo>
                    <a:pt x="200" y="1107"/>
                    <a:pt x="213" y="1116"/>
                    <a:pt x="221" y="1118"/>
                  </a:cubicBezTo>
                  <a:cubicBezTo>
                    <a:pt x="230" y="1120"/>
                    <a:pt x="250" y="1126"/>
                    <a:pt x="257" y="1120"/>
                  </a:cubicBezTo>
                  <a:cubicBezTo>
                    <a:pt x="261" y="1116"/>
                    <a:pt x="253" y="1101"/>
                    <a:pt x="257" y="1097"/>
                  </a:cubicBezTo>
                  <a:cubicBezTo>
                    <a:pt x="264" y="1089"/>
                    <a:pt x="293" y="1100"/>
                    <a:pt x="301" y="1091"/>
                  </a:cubicBezTo>
                  <a:cubicBezTo>
                    <a:pt x="305" y="1086"/>
                    <a:pt x="296" y="1068"/>
                    <a:pt x="301" y="1063"/>
                  </a:cubicBezTo>
                  <a:cubicBezTo>
                    <a:pt x="305" y="1059"/>
                    <a:pt x="321" y="1067"/>
                    <a:pt x="325" y="1063"/>
                  </a:cubicBezTo>
                  <a:cubicBezTo>
                    <a:pt x="330" y="1059"/>
                    <a:pt x="321" y="1043"/>
                    <a:pt x="325" y="1038"/>
                  </a:cubicBezTo>
                  <a:cubicBezTo>
                    <a:pt x="334" y="1030"/>
                    <a:pt x="362" y="1039"/>
                    <a:pt x="374" y="1042"/>
                  </a:cubicBezTo>
                  <a:cubicBezTo>
                    <a:pt x="383" y="1044"/>
                    <a:pt x="400" y="1057"/>
                    <a:pt x="409" y="1055"/>
                  </a:cubicBezTo>
                  <a:cubicBezTo>
                    <a:pt x="415" y="1055"/>
                    <a:pt x="427" y="1046"/>
                    <a:pt x="429" y="1040"/>
                  </a:cubicBezTo>
                  <a:cubicBezTo>
                    <a:pt x="432" y="1036"/>
                    <a:pt x="426" y="1025"/>
                    <a:pt x="429" y="1021"/>
                  </a:cubicBezTo>
                  <a:cubicBezTo>
                    <a:pt x="434" y="1017"/>
                    <a:pt x="450" y="1023"/>
                    <a:pt x="456" y="1021"/>
                  </a:cubicBezTo>
                  <a:cubicBezTo>
                    <a:pt x="462" y="1019"/>
                    <a:pt x="473" y="1011"/>
                    <a:pt x="477" y="1006"/>
                  </a:cubicBezTo>
                  <a:cubicBezTo>
                    <a:pt x="485" y="997"/>
                    <a:pt x="489" y="969"/>
                    <a:pt x="500" y="963"/>
                  </a:cubicBezTo>
                  <a:cubicBezTo>
                    <a:pt x="505" y="959"/>
                    <a:pt x="518" y="965"/>
                    <a:pt x="524" y="963"/>
                  </a:cubicBezTo>
                  <a:cubicBezTo>
                    <a:pt x="531" y="960"/>
                    <a:pt x="540" y="950"/>
                    <a:pt x="545" y="946"/>
                  </a:cubicBezTo>
                  <a:cubicBezTo>
                    <a:pt x="550" y="941"/>
                    <a:pt x="562" y="931"/>
                    <a:pt x="562" y="925"/>
                  </a:cubicBezTo>
                  <a:cubicBezTo>
                    <a:pt x="562" y="921"/>
                    <a:pt x="552" y="917"/>
                    <a:pt x="551" y="913"/>
                  </a:cubicBezTo>
                  <a:cubicBezTo>
                    <a:pt x="548" y="907"/>
                    <a:pt x="553" y="892"/>
                    <a:pt x="553" y="885"/>
                  </a:cubicBezTo>
                  <a:cubicBezTo>
                    <a:pt x="552" y="877"/>
                    <a:pt x="541" y="861"/>
                    <a:pt x="543" y="853"/>
                  </a:cubicBezTo>
                  <a:cubicBezTo>
                    <a:pt x="547" y="841"/>
                    <a:pt x="572" y="828"/>
                    <a:pt x="581" y="820"/>
                  </a:cubicBezTo>
                  <a:cubicBezTo>
                    <a:pt x="597" y="807"/>
                    <a:pt x="629" y="780"/>
                    <a:pt x="645" y="767"/>
                  </a:cubicBezTo>
                  <a:cubicBezTo>
                    <a:pt x="657" y="759"/>
                    <a:pt x="688" y="748"/>
                    <a:pt x="695" y="735"/>
                  </a:cubicBezTo>
                  <a:cubicBezTo>
                    <a:pt x="697" y="731"/>
                    <a:pt x="693" y="722"/>
                    <a:pt x="695" y="718"/>
                  </a:cubicBezTo>
                  <a:cubicBezTo>
                    <a:pt x="701" y="707"/>
                    <a:pt x="725" y="697"/>
                    <a:pt x="736" y="692"/>
                  </a:cubicBezTo>
                  <a:cubicBezTo>
                    <a:pt x="746" y="687"/>
                    <a:pt x="768" y="687"/>
                    <a:pt x="776" y="680"/>
                  </a:cubicBezTo>
                  <a:cubicBezTo>
                    <a:pt x="785" y="673"/>
                    <a:pt x="787" y="647"/>
                    <a:pt x="795" y="639"/>
                  </a:cubicBezTo>
                  <a:cubicBezTo>
                    <a:pt x="800" y="633"/>
                    <a:pt x="818" y="632"/>
                    <a:pt x="822" y="625"/>
                  </a:cubicBezTo>
                  <a:cubicBezTo>
                    <a:pt x="824" y="621"/>
                    <a:pt x="820" y="609"/>
                    <a:pt x="822" y="604"/>
                  </a:cubicBezTo>
                  <a:cubicBezTo>
                    <a:pt x="823" y="599"/>
                    <a:pt x="832" y="591"/>
                    <a:pt x="833" y="585"/>
                  </a:cubicBezTo>
                  <a:cubicBezTo>
                    <a:pt x="836" y="574"/>
                    <a:pt x="829" y="549"/>
                    <a:pt x="833" y="538"/>
                  </a:cubicBezTo>
                  <a:cubicBezTo>
                    <a:pt x="839" y="519"/>
                    <a:pt x="867" y="488"/>
                    <a:pt x="88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598469" y="5393023"/>
              <a:ext cx="299360" cy="323189"/>
            </a:xfrm>
            <a:custGeom>
              <a:avLst/>
              <a:gdLst>
                <a:gd name="T0" fmla="*/ 691 w 725"/>
                <a:gd name="T1" fmla="*/ 652 h 786"/>
                <a:gd name="T2" fmla="*/ 710 w 725"/>
                <a:gd name="T3" fmla="*/ 638 h 786"/>
                <a:gd name="T4" fmla="*/ 710 w 725"/>
                <a:gd name="T5" fmla="*/ 581 h 786"/>
                <a:gd name="T6" fmla="*/ 668 w 725"/>
                <a:gd name="T7" fmla="*/ 616 h 786"/>
                <a:gd name="T8" fmla="*/ 653 w 725"/>
                <a:gd name="T9" fmla="*/ 650 h 786"/>
                <a:gd name="T10" fmla="*/ 602 w 725"/>
                <a:gd name="T11" fmla="*/ 678 h 786"/>
                <a:gd name="T12" fmla="*/ 632 w 725"/>
                <a:gd name="T13" fmla="*/ 631 h 786"/>
                <a:gd name="T14" fmla="*/ 672 w 725"/>
                <a:gd name="T15" fmla="*/ 593 h 786"/>
                <a:gd name="T16" fmla="*/ 681 w 725"/>
                <a:gd name="T17" fmla="*/ 570 h 786"/>
                <a:gd name="T18" fmla="*/ 642 w 725"/>
                <a:gd name="T19" fmla="*/ 551 h 786"/>
                <a:gd name="T20" fmla="*/ 602 w 725"/>
                <a:gd name="T21" fmla="*/ 528 h 786"/>
                <a:gd name="T22" fmla="*/ 626 w 725"/>
                <a:gd name="T23" fmla="*/ 504 h 786"/>
                <a:gd name="T24" fmla="*/ 662 w 725"/>
                <a:gd name="T25" fmla="*/ 428 h 786"/>
                <a:gd name="T26" fmla="*/ 708 w 725"/>
                <a:gd name="T27" fmla="*/ 394 h 786"/>
                <a:gd name="T28" fmla="*/ 477 w 725"/>
                <a:gd name="T29" fmla="*/ 356 h 786"/>
                <a:gd name="T30" fmla="*/ 417 w 725"/>
                <a:gd name="T31" fmla="*/ 312 h 786"/>
                <a:gd name="T32" fmla="*/ 357 w 725"/>
                <a:gd name="T33" fmla="*/ 248 h 786"/>
                <a:gd name="T34" fmla="*/ 413 w 725"/>
                <a:gd name="T35" fmla="*/ 176 h 786"/>
                <a:gd name="T36" fmla="*/ 493 w 725"/>
                <a:gd name="T37" fmla="*/ 124 h 786"/>
                <a:gd name="T38" fmla="*/ 545 w 725"/>
                <a:gd name="T39" fmla="*/ 132 h 786"/>
                <a:gd name="T40" fmla="*/ 511 w 725"/>
                <a:gd name="T41" fmla="*/ 19 h 786"/>
                <a:gd name="T42" fmla="*/ 511 w 725"/>
                <a:gd name="T43" fmla="*/ 19 h 786"/>
                <a:gd name="T44" fmla="*/ 385 w 725"/>
                <a:gd name="T45" fmla="*/ 48 h 786"/>
                <a:gd name="T46" fmla="*/ 253 w 725"/>
                <a:gd name="T47" fmla="*/ 156 h 786"/>
                <a:gd name="T48" fmla="*/ 209 w 725"/>
                <a:gd name="T49" fmla="*/ 352 h 786"/>
                <a:gd name="T50" fmla="*/ 21 w 725"/>
                <a:gd name="T51" fmla="*/ 504 h 786"/>
                <a:gd name="T52" fmla="*/ 29 w 725"/>
                <a:gd name="T53" fmla="*/ 536 h 786"/>
                <a:gd name="T54" fmla="*/ 141 w 725"/>
                <a:gd name="T55" fmla="*/ 548 h 786"/>
                <a:gd name="T56" fmla="*/ 269 w 725"/>
                <a:gd name="T57" fmla="*/ 672 h 786"/>
                <a:gd name="T58" fmla="*/ 400 w 725"/>
                <a:gd name="T59" fmla="*/ 786 h 786"/>
                <a:gd name="T60" fmla="*/ 517 w 725"/>
                <a:gd name="T61" fmla="*/ 729 h 786"/>
                <a:gd name="T62" fmla="*/ 600 w 725"/>
                <a:gd name="T63" fmla="*/ 722 h 786"/>
                <a:gd name="T64" fmla="*/ 672 w 725"/>
                <a:gd name="T65" fmla="*/ 710 h 786"/>
                <a:gd name="T66" fmla="*/ 662 w 725"/>
                <a:gd name="T67" fmla="*/ 671 h 786"/>
                <a:gd name="T68" fmla="*/ 681 w 725"/>
                <a:gd name="T69" fmla="*/ 686 h 786"/>
                <a:gd name="T70" fmla="*/ 721 w 725"/>
                <a:gd name="T71" fmla="*/ 67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5" h="786">
                  <a:moveTo>
                    <a:pt x="721" y="652"/>
                  </a:moveTo>
                  <a:cubicBezTo>
                    <a:pt x="716" y="646"/>
                    <a:pt x="698" y="652"/>
                    <a:pt x="691" y="652"/>
                  </a:cubicBezTo>
                  <a:cubicBezTo>
                    <a:pt x="686" y="652"/>
                    <a:pt x="673" y="656"/>
                    <a:pt x="672" y="652"/>
                  </a:cubicBezTo>
                  <a:cubicBezTo>
                    <a:pt x="670" y="642"/>
                    <a:pt x="702" y="645"/>
                    <a:pt x="710" y="638"/>
                  </a:cubicBezTo>
                  <a:cubicBezTo>
                    <a:pt x="715" y="634"/>
                    <a:pt x="721" y="620"/>
                    <a:pt x="721" y="614"/>
                  </a:cubicBezTo>
                  <a:cubicBezTo>
                    <a:pt x="722" y="605"/>
                    <a:pt x="718" y="582"/>
                    <a:pt x="710" y="581"/>
                  </a:cubicBezTo>
                  <a:cubicBezTo>
                    <a:pt x="703" y="581"/>
                    <a:pt x="705" y="602"/>
                    <a:pt x="700" y="606"/>
                  </a:cubicBezTo>
                  <a:cubicBezTo>
                    <a:pt x="694" y="612"/>
                    <a:pt x="673" y="609"/>
                    <a:pt x="668" y="616"/>
                  </a:cubicBezTo>
                  <a:cubicBezTo>
                    <a:pt x="665" y="619"/>
                    <a:pt x="670" y="630"/>
                    <a:pt x="668" y="635"/>
                  </a:cubicBezTo>
                  <a:cubicBezTo>
                    <a:pt x="666" y="640"/>
                    <a:pt x="658" y="647"/>
                    <a:pt x="653" y="650"/>
                  </a:cubicBezTo>
                  <a:cubicBezTo>
                    <a:pt x="646" y="654"/>
                    <a:pt x="628" y="657"/>
                    <a:pt x="621" y="661"/>
                  </a:cubicBezTo>
                  <a:cubicBezTo>
                    <a:pt x="615" y="664"/>
                    <a:pt x="608" y="675"/>
                    <a:pt x="602" y="678"/>
                  </a:cubicBezTo>
                  <a:cubicBezTo>
                    <a:pt x="591" y="683"/>
                    <a:pt x="559" y="697"/>
                    <a:pt x="554" y="686"/>
                  </a:cubicBezTo>
                  <a:cubicBezTo>
                    <a:pt x="545" y="664"/>
                    <a:pt x="619" y="650"/>
                    <a:pt x="632" y="631"/>
                  </a:cubicBezTo>
                  <a:cubicBezTo>
                    <a:pt x="635" y="626"/>
                    <a:pt x="634" y="613"/>
                    <a:pt x="638" y="608"/>
                  </a:cubicBezTo>
                  <a:cubicBezTo>
                    <a:pt x="644" y="601"/>
                    <a:pt x="663" y="595"/>
                    <a:pt x="672" y="593"/>
                  </a:cubicBezTo>
                  <a:cubicBezTo>
                    <a:pt x="677" y="592"/>
                    <a:pt x="688" y="597"/>
                    <a:pt x="691" y="593"/>
                  </a:cubicBezTo>
                  <a:cubicBezTo>
                    <a:pt x="694" y="588"/>
                    <a:pt x="687" y="574"/>
                    <a:pt x="681" y="570"/>
                  </a:cubicBezTo>
                  <a:cubicBezTo>
                    <a:pt x="679" y="569"/>
                    <a:pt x="673" y="571"/>
                    <a:pt x="670" y="570"/>
                  </a:cubicBezTo>
                  <a:cubicBezTo>
                    <a:pt x="662" y="568"/>
                    <a:pt x="650" y="554"/>
                    <a:pt x="642" y="551"/>
                  </a:cubicBezTo>
                  <a:cubicBezTo>
                    <a:pt x="632" y="548"/>
                    <a:pt x="609" y="558"/>
                    <a:pt x="602" y="551"/>
                  </a:cubicBezTo>
                  <a:cubicBezTo>
                    <a:pt x="598" y="547"/>
                    <a:pt x="598" y="532"/>
                    <a:pt x="602" y="528"/>
                  </a:cubicBezTo>
                  <a:cubicBezTo>
                    <a:pt x="605" y="525"/>
                    <a:pt x="617" y="531"/>
                    <a:pt x="621" y="528"/>
                  </a:cubicBezTo>
                  <a:cubicBezTo>
                    <a:pt x="626" y="525"/>
                    <a:pt x="623" y="509"/>
                    <a:pt x="626" y="504"/>
                  </a:cubicBezTo>
                  <a:cubicBezTo>
                    <a:pt x="632" y="496"/>
                    <a:pt x="652" y="491"/>
                    <a:pt x="657" y="483"/>
                  </a:cubicBezTo>
                  <a:cubicBezTo>
                    <a:pt x="664" y="471"/>
                    <a:pt x="652" y="437"/>
                    <a:pt x="662" y="428"/>
                  </a:cubicBezTo>
                  <a:cubicBezTo>
                    <a:pt x="668" y="423"/>
                    <a:pt x="688" y="433"/>
                    <a:pt x="695" y="428"/>
                  </a:cubicBezTo>
                  <a:cubicBezTo>
                    <a:pt x="702" y="423"/>
                    <a:pt x="707" y="403"/>
                    <a:pt x="708" y="394"/>
                  </a:cubicBezTo>
                  <a:cubicBezTo>
                    <a:pt x="708" y="393"/>
                    <a:pt x="708" y="393"/>
                    <a:pt x="708" y="392"/>
                  </a:cubicBezTo>
                  <a:cubicBezTo>
                    <a:pt x="632" y="378"/>
                    <a:pt x="548" y="416"/>
                    <a:pt x="477" y="356"/>
                  </a:cubicBezTo>
                  <a:cubicBezTo>
                    <a:pt x="465" y="348"/>
                    <a:pt x="445" y="356"/>
                    <a:pt x="441" y="348"/>
                  </a:cubicBezTo>
                  <a:cubicBezTo>
                    <a:pt x="429" y="340"/>
                    <a:pt x="429" y="320"/>
                    <a:pt x="417" y="312"/>
                  </a:cubicBezTo>
                  <a:cubicBezTo>
                    <a:pt x="405" y="308"/>
                    <a:pt x="397" y="340"/>
                    <a:pt x="385" y="328"/>
                  </a:cubicBezTo>
                  <a:cubicBezTo>
                    <a:pt x="365" y="304"/>
                    <a:pt x="345" y="276"/>
                    <a:pt x="357" y="248"/>
                  </a:cubicBezTo>
                  <a:cubicBezTo>
                    <a:pt x="357" y="244"/>
                    <a:pt x="373" y="232"/>
                    <a:pt x="377" y="228"/>
                  </a:cubicBezTo>
                  <a:cubicBezTo>
                    <a:pt x="389" y="204"/>
                    <a:pt x="409" y="196"/>
                    <a:pt x="413" y="176"/>
                  </a:cubicBezTo>
                  <a:cubicBezTo>
                    <a:pt x="417" y="164"/>
                    <a:pt x="425" y="152"/>
                    <a:pt x="429" y="152"/>
                  </a:cubicBezTo>
                  <a:cubicBezTo>
                    <a:pt x="453" y="144"/>
                    <a:pt x="469" y="124"/>
                    <a:pt x="493" y="124"/>
                  </a:cubicBezTo>
                  <a:cubicBezTo>
                    <a:pt x="493" y="132"/>
                    <a:pt x="497" y="144"/>
                    <a:pt x="501" y="148"/>
                  </a:cubicBezTo>
                  <a:cubicBezTo>
                    <a:pt x="517" y="160"/>
                    <a:pt x="545" y="152"/>
                    <a:pt x="545" y="132"/>
                  </a:cubicBezTo>
                  <a:cubicBezTo>
                    <a:pt x="545" y="108"/>
                    <a:pt x="533" y="84"/>
                    <a:pt x="529" y="56"/>
                  </a:cubicBezTo>
                  <a:cubicBezTo>
                    <a:pt x="527" y="44"/>
                    <a:pt x="520" y="30"/>
                    <a:pt x="511" y="19"/>
                  </a:cubicBezTo>
                  <a:cubicBezTo>
                    <a:pt x="511" y="21"/>
                    <a:pt x="510" y="22"/>
                    <a:pt x="509" y="24"/>
                  </a:cubicBezTo>
                  <a:cubicBezTo>
                    <a:pt x="510" y="22"/>
                    <a:pt x="511" y="21"/>
                    <a:pt x="511" y="19"/>
                  </a:cubicBezTo>
                  <a:cubicBezTo>
                    <a:pt x="503" y="8"/>
                    <a:pt x="493" y="0"/>
                    <a:pt x="485" y="0"/>
                  </a:cubicBezTo>
                  <a:cubicBezTo>
                    <a:pt x="453" y="0"/>
                    <a:pt x="417" y="28"/>
                    <a:pt x="385" y="48"/>
                  </a:cubicBezTo>
                  <a:cubicBezTo>
                    <a:pt x="373" y="52"/>
                    <a:pt x="393" y="84"/>
                    <a:pt x="381" y="92"/>
                  </a:cubicBezTo>
                  <a:cubicBezTo>
                    <a:pt x="341" y="124"/>
                    <a:pt x="297" y="136"/>
                    <a:pt x="253" y="156"/>
                  </a:cubicBezTo>
                  <a:cubicBezTo>
                    <a:pt x="265" y="176"/>
                    <a:pt x="257" y="196"/>
                    <a:pt x="249" y="216"/>
                  </a:cubicBezTo>
                  <a:cubicBezTo>
                    <a:pt x="233" y="260"/>
                    <a:pt x="229" y="308"/>
                    <a:pt x="209" y="352"/>
                  </a:cubicBezTo>
                  <a:cubicBezTo>
                    <a:pt x="209" y="360"/>
                    <a:pt x="193" y="368"/>
                    <a:pt x="185" y="372"/>
                  </a:cubicBezTo>
                  <a:cubicBezTo>
                    <a:pt x="113" y="392"/>
                    <a:pt x="45" y="428"/>
                    <a:pt x="21" y="504"/>
                  </a:cubicBezTo>
                  <a:cubicBezTo>
                    <a:pt x="16" y="512"/>
                    <a:pt x="7" y="518"/>
                    <a:pt x="0" y="525"/>
                  </a:cubicBezTo>
                  <a:cubicBezTo>
                    <a:pt x="9" y="528"/>
                    <a:pt x="19" y="533"/>
                    <a:pt x="29" y="536"/>
                  </a:cubicBezTo>
                  <a:cubicBezTo>
                    <a:pt x="61" y="548"/>
                    <a:pt x="85" y="516"/>
                    <a:pt x="113" y="520"/>
                  </a:cubicBezTo>
                  <a:cubicBezTo>
                    <a:pt x="125" y="520"/>
                    <a:pt x="137" y="536"/>
                    <a:pt x="141" y="548"/>
                  </a:cubicBezTo>
                  <a:cubicBezTo>
                    <a:pt x="149" y="580"/>
                    <a:pt x="117" y="616"/>
                    <a:pt x="145" y="640"/>
                  </a:cubicBezTo>
                  <a:cubicBezTo>
                    <a:pt x="177" y="668"/>
                    <a:pt x="225" y="668"/>
                    <a:pt x="269" y="672"/>
                  </a:cubicBezTo>
                  <a:cubicBezTo>
                    <a:pt x="277" y="672"/>
                    <a:pt x="289" y="680"/>
                    <a:pt x="293" y="688"/>
                  </a:cubicBezTo>
                  <a:cubicBezTo>
                    <a:pt x="309" y="746"/>
                    <a:pt x="350" y="770"/>
                    <a:pt x="400" y="786"/>
                  </a:cubicBezTo>
                  <a:cubicBezTo>
                    <a:pt x="416" y="771"/>
                    <a:pt x="439" y="750"/>
                    <a:pt x="454" y="743"/>
                  </a:cubicBezTo>
                  <a:cubicBezTo>
                    <a:pt x="468" y="736"/>
                    <a:pt x="501" y="734"/>
                    <a:pt x="517" y="729"/>
                  </a:cubicBezTo>
                  <a:cubicBezTo>
                    <a:pt x="529" y="726"/>
                    <a:pt x="551" y="711"/>
                    <a:pt x="564" y="710"/>
                  </a:cubicBezTo>
                  <a:cubicBezTo>
                    <a:pt x="573" y="710"/>
                    <a:pt x="590" y="722"/>
                    <a:pt x="600" y="722"/>
                  </a:cubicBezTo>
                  <a:cubicBezTo>
                    <a:pt x="609" y="722"/>
                    <a:pt x="627" y="712"/>
                    <a:pt x="636" y="710"/>
                  </a:cubicBezTo>
                  <a:cubicBezTo>
                    <a:pt x="645" y="709"/>
                    <a:pt x="666" y="717"/>
                    <a:pt x="672" y="710"/>
                  </a:cubicBezTo>
                  <a:cubicBezTo>
                    <a:pt x="673" y="709"/>
                    <a:pt x="672" y="705"/>
                    <a:pt x="672" y="703"/>
                  </a:cubicBezTo>
                  <a:cubicBezTo>
                    <a:pt x="671" y="694"/>
                    <a:pt x="657" y="677"/>
                    <a:pt x="662" y="671"/>
                  </a:cubicBezTo>
                  <a:cubicBezTo>
                    <a:pt x="665" y="667"/>
                    <a:pt x="678" y="667"/>
                    <a:pt x="681" y="671"/>
                  </a:cubicBezTo>
                  <a:cubicBezTo>
                    <a:pt x="684" y="673"/>
                    <a:pt x="679" y="683"/>
                    <a:pt x="681" y="686"/>
                  </a:cubicBezTo>
                  <a:cubicBezTo>
                    <a:pt x="684" y="689"/>
                    <a:pt x="694" y="687"/>
                    <a:pt x="698" y="686"/>
                  </a:cubicBezTo>
                  <a:cubicBezTo>
                    <a:pt x="705" y="684"/>
                    <a:pt x="718" y="677"/>
                    <a:pt x="721" y="671"/>
                  </a:cubicBezTo>
                  <a:cubicBezTo>
                    <a:pt x="723" y="666"/>
                    <a:pt x="725" y="655"/>
                    <a:pt x="721" y="65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151663" y="5208343"/>
              <a:ext cx="287445" cy="317232"/>
            </a:xfrm>
            <a:custGeom>
              <a:avLst/>
              <a:gdLst>
                <a:gd name="T0" fmla="*/ 675 w 699"/>
                <a:gd name="T1" fmla="*/ 400 h 772"/>
                <a:gd name="T2" fmla="*/ 515 w 699"/>
                <a:gd name="T3" fmla="*/ 348 h 772"/>
                <a:gd name="T4" fmla="*/ 459 w 699"/>
                <a:gd name="T5" fmla="*/ 252 h 772"/>
                <a:gd name="T6" fmla="*/ 459 w 699"/>
                <a:gd name="T7" fmla="*/ 76 h 772"/>
                <a:gd name="T8" fmla="*/ 263 w 699"/>
                <a:gd name="T9" fmla="*/ 76 h 772"/>
                <a:gd name="T10" fmla="*/ 17 w 699"/>
                <a:gd name="T11" fmla="*/ 135 h 772"/>
                <a:gd name="T12" fmla="*/ 0 w 699"/>
                <a:gd name="T13" fmla="*/ 146 h 772"/>
                <a:gd name="T14" fmla="*/ 11 w 699"/>
                <a:gd name="T15" fmla="*/ 173 h 772"/>
                <a:gd name="T16" fmla="*/ 1 w 699"/>
                <a:gd name="T17" fmla="*/ 205 h 772"/>
                <a:gd name="T18" fmla="*/ 22 w 699"/>
                <a:gd name="T19" fmla="*/ 205 h 772"/>
                <a:gd name="T20" fmla="*/ 20 w 699"/>
                <a:gd name="T21" fmla="*/ 249 h 772"/>
                <a:gd name="T22" fmla="*/ 60 w 699"/>
                <a:gd name="T23" fmla="*/ 285 h 772"/>
                <a:gd name="T24" fmla="*/ 64 w 699"/>
                <a:gd name="T25" fmla="*/ 312 h 772"/>
                <a:gd name="T26" fmla="*/ 75 w 699"/>
                <a:gd name="T27" fmla="*/ 295 h 772"/>
                <a:gd name="T28" fmla="*/ 93 w 699"/>
                <a:gd name="T29" fmla="*/ 301 h 772"/>
                <a:gd name="T30" fmla="*/ 117 w 699"/>
                <a:gd name="T31" fmla="*/ 273 h 772"/>
                <a:gd name="T32" fmla="*/ 131 w 699"/>
                <a:gd name="T33" fmla="*/ 294 h 772"/>
                <a:gd name="T34" fmla="*/ 119 w 699"/>
                <a:gd name="T35" fmla="*/ 314 h 772"/>
                <a:gd name="T36" fmla="*/ 121 w 699"/>
                <a:gd name="T37" fmla="*/ 338 h 772"/>
                <a:gd name="T38" fmla="*/ 113 w 699"/>
                <a:gd name="T39" fmla="*/ 372 h 772"/>
                <a:gd name="T40" fmla="*/ 89 w 699"/>
                <a:gd name="T41" fmla="*/ 387 h 772"/>
                <a:gd name="T42" fmla="*/ 100 w 699"/>
                <a:gd name="T43" fmla="*/ 416 h 772"/>
                <a:gd name="T44" fmla="*/ 107 w 699"/>
                <a:gd name="T45" fmla="*/ 448 h 772"/>
                <a:gd name="T46" fmla="*/ 143 w 699"/>
                <a:gd name="T47" fmla="*/ 448 h 772"/>
                <a:gd name="T48" fmla="*/ 143 w 699"/>
                <a:gd name="T49" fmla="*/ 494 h 772"/>
                <a:gd name="T50" fmla="*/ 126 w 699"/>
                <a:gd name="T51" fmla="*/ 506 h 772"/>
                <a:gd name="T52" fmla="*/ 128 w 699"/>
                <a:gd name="T53" fmla="*/ 530 h 772"/>
                <a:gd name="T54" fmla="*/ 151 w 699"/>
                <a:gd name="T55" fmla="*/ 565 h 772"/>
                <a:gd name="T56" fmla="*/ 196 w 699"/>
                <a:gd name="T57" fmla="*/ 581 h 772"/>
                <a:gd name="T58" fmla="*/ 205 w 699"/>
                <a:gd name="T59" fmla="*/ 624 h 772"/>
                <a:gd name="T60" fmla="*/ 230 w 699"/>
                <a:gd name="T61" fmla="*/ 645 h 772"/>
                <a:gd name="T62" fmla="*/ 242 w 699"/>
                <a:gd name="T63" fmla="*/ 685 h 772"/>
                <a:gd name="T64" fmla="*/ 268 w 699"/>
                <a:gd name="T65" fmla="*/ 722 h 772"/>
                <a:gd name="T66" fmla="*/ 291 w 699"/>
                <a:gd name="T67" fmla="*/ 722 h 772"/>
                <a:gd name="T68" fmla="*/ 312 w 699"/>
                <a:gd name="T69" fmla="*/ 686 h 772"/>
                <a:gd name="T70" fmla="*/ 335 w 699"/>
                <a:gd name="T71" fmla="*/ 694 h 772"/>
                <a:gd name="T72" fmla="*/ 344 w 699"/>
                <a:gd name="T73" fmla="*/ 691 h 772"/>
                <a:gd name="T74" fmla="*/ 344 w 699"/>
                <a:gd name="T75" fmla="*/ 657 h 772"/>
                <a:gd name="T76" fmla="*/ 367 w 699"/>
                <a:gd name="T77" fmla="*/ 652 h 772"/>
                <a:gd name="T78" fmla="*/ 383 w 699"/>
                <a:gd name="T79" fmla="*/ 680 h 772"/>
                <a:gd name="T80" fmla="*/ 403 w 699"/>
                <a:gd name="T81" fmla="*/ 698 h 772"/>
                <a:gd name="T82" fmla="*/ 414 w 699"/>
                <a:gd name="T83" fmla="*/ 700 h 772"/>
                <a:gd name="T84" fmla="*/ 414 w 699"/>
                <a:gd name="T85" fmla="*/ 765 h 772"/>
                <a:gd name="T86" fmla="*/ 442 w 699"/>
                <a:gd name="T87" fmla="*/ 772 h 772"/>
                <a:gd name="T88" fmla="*/ 439 w 699"/>
                <a:gd name="T89" fmla="*/ 748 h 772"/>
                <a:gd name="T90" fmla="*/ 491 w 699"/>
                <a:gd name="T91" fmla="*/ 632 h 772"/>
                <a:gd name="T92" fmla="*/ 571 w 699"/>
                <a:gd name="T93" fmla="*/ 548 h 772"/>
                <a:gd name="T94" fmla="*/ 587 w 699"/>
                <a:gd name="T95" fmla="*/ 504 h 772"/>
                <a:gd name="T96" fmla="*/ 659 w 699"/>
                <a:gd name="T97" fmla="*/ 484 h 772"/>
                <a:gd name="T98" fmla="*/ 671 w 699"/>
                <a:gd name="T99" fmla="*/ 468 h 772"/>
                <a:gd name="T100" fmla="*/ 671 w 699"/>
                <a:gd name="T101" fmla="*/ 440 h 772"/>
                <a:gd name="T102" fmla="*/ 699 w 699"/>
                <a:gd name="T103" fmla="*/ 415 h 772"/>
                <a:gd name="T104" fmla="*/ 675 w 699"/>
                <a:gd name="T105" fmla="*/ 40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772">
                  <a:moveTo>
                    <a:pt x="675" y="400"/>
                  </a:moveTo>
                  <a:cubicBezTo>
                    <a:pt x="623" y="376"/>
                    <a:pt x="551" y="396"/>
                    <a:pt x="515" y="348"/>
                  </a:cubicBezTo>
                  <a:cubicBezTo>
                    <a:pt x="491" y="320"/>
                    <a:pt x="467" y="284"/>
                    <a:pt x="459" y="252"/>
                  </a:cubicBezTo>
                  <a:cubicBezTo>
                    <a:pt x="443" y="200"/>
                    <a:pt x="483" y="132"/>
                    <a:pt x="459" y="76"/>
                  </a:cubicBezTo>
                  <a:cubicBezTo>
                    <a:pt x="423" y="0"/>
                    <a:pt x="315" y="20"/>
                    <a:pt x="263" y="76"/>
                  </a:cubicBezTo>
                  <a:cubicBezTo>
                    <a:pt x="204" y="138"/>
                    <a:pt x="93" y="174"/>
                    <a:pt x="17" y="13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31" y="294"/>
                    <a:pt x="131" y="294"/>
                    <a:pt x="131" y="294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1" y="338"/>
                    <a:pt x="121" y="338"/>
                    <a:pt x="121" y="338"/>
                  </a:cubicBezTo>
                  <a:cubicBezTo>
                    <a:pt x="113" y="372"/>
                    <a:pt x="113" y="372"/>
                    <a:pt x="113" y="372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100" y="416"/>
                    <a:pt x="100" y="416"/>
                    <a:pt x="100" y="416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94"/>
                    <a:pt x="143" y="494"/>
                    <a:pt x="143" y="494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51" y="565"/>
                    <a:pt x="151" y="565"/>
                    <a:pt x="151" y="565"/>
                  </a:cubicBezTo>
                  <a:cubicBezTo>
                    <a:pt x="196" y="581"/>
                    <a:pt x="196" y="581"/>
                    <a:pt x="196" y="581"/>
                  </a:cubicBezTo>
                  <a:cubicBezTo>
                    <a:pt x="205" y="624"/>
                    <a:pt x="205" y="624"/>
                    <a:pt x="205" y="624"/>
                  </a:cubicBezTo>
                  <a:cubicBezTo>
                    <a:pt x="230" y="645"/>
                    <a:pt x="230" y="645"/>
                    <a:pt x="230" y="645"/>
                  </a:cubicBezTo>
                  <a:cubicBezTo>
                    <a:pt x="242" y="685"/>
                    <a:pt x="242" y="685"/>
                    <a:pt x="242" y="685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91" y="722"/>
                    <a:pt x="291" y="722"/>
                    <a:pt x="291" y="722"/>
                  </a:cubicBezTo>
                  <a:cubicBezTo>
                    <a:pt x="312" y="686"/>
                    <a:pt x="312" y="686"/>
                    <a:pt x="312" y="686"/>
                  </a:cubicBezTo>
                  <a:cubicBezTo>
                    <a:pt x="335" y="694"/>
                    <a:pt x="335" y="694"/>
                    <a:pt x="335" y="694"/>
                  </a:cubicBezTo>
                  <a:cubicBezTo>
                    <a:pt x="344" y="691"/>
                    <a:pt x="344" y="691"/>
                    <a:pt x="344" y="691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67" y="652"/>
                    <a:pt x="367" y="652"/>
                    <a:pt x="367" y="652"/>
                  </a:cubicBezTo>
                  <a:cubicBezTo>
                    <a:pt x="383" y="680"/>
                    <a:pt x="383" y="680"/>
                    <a:pt x="383" y="680"/>
                  </a:cubicBezTo>
                  <a:cubicBezTo>
                    <a:pt x="403" y="698"/>
                    <a:pt x="403" y="698"/>
                    <a:pt x="403" y="698"/>
                  </a:cubicBezTo>
                  <a:cubicBezTo>
                    <a:pt x="414" y="700"/>
                    <a:pt x="414" y="700"/>
                    <a:pt x="414" y="700"/>
                  </a:cubicBezTo>
                  <a:cubicBezTo>
                    <a:pt x="414" y="765"/>
                    <a:pt x="414" y="765"/>
                    <a:pt x="414" y="765"/>
                  </a:cubicBezTo>
                  <a:cubicBezTo>
                    <a:pt x="442" y="772"/>
                    <a:pt x="442" y="772"/>
                    <a:pt x="442" y="772"/>
                  </a:cubicBezTo>
                  <a:cubicBezTo>
                    <a:pt x="440" y="765"/>
                    <a:pt x="439" y="757"/>
                    <a:pt x="439" y="748"/>
                  </a:cubicBezTo>
                  <a:cubicBezTo>
                    <a:pt x="443" y="704"/>
                    <a:pt x="499" y="688"/>
                    <a:pt x="491" y="632"/>
                  </a:cubicBezTo>
                  <a:cubicBezTo>
                    <a:pt x="479" y="588"/>
                    <a:pt x="543" y="572"/>
                    <a:pt x="571" y="548"/>
                  </a:cubicBezTo>
                  <a:cubicBezTo>
                    <a:pt x="583" y="536"/>
                    <a:pt x="579" y="512"/>
                    <a:pt x="587" y="504"/>
                  </a:cubicBezTo>
                  <a:cubicBezTo>
                    <a:pt x="607" y="488"/>
                    <a:pt x="635" y="496"/>
                    <a:pt x="659" y="484"/>
                  </a:cubicBezTo>
                  <a:cubicBezTo>
                    <a:pt x="663" y="480"/>
                    <a:pt x="671" y="476"/>
                    <a:pt x="671" y="468"/>
                  </a:cubicBezTo>
                  <a:cubicBezTo>
                    <a:pt x="671" y="460"/>
                    <a:pt x="667" y="448"/>
                    <a:pt x="671" y="440"/>
                  </a:cubicBezTo>
                  <a:cubicBezTo>
                    <a:pt x="677" y="428"/>
                    <a:pt x="689" y="422"/>
                    <a:pt x="699" y="415"/>
                  </a:cubicBezTo>
                  <a:cubicBezTo>
                    <a:pt x="691" y="407"/>
                    <a:pt x="682" y="403"/>
                    <a:pt x="675" y="400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159110" y="4935791"/>
              <a:ext cx="418508" cy="443828"/>
            </a:xfrm>
            <a:custGeom>
              <a:avLst/>
              <a:gdLst>
                <a:gd name="T0" fmla="*/ 958 w 1018"/>
                <a:gd name="T1" fmla="*/ 433 h 1076"/>
                <a:gd name="T2" fmla="*/ 954 w 1018"/>
                <a:gd name="T3" fmla="*/ 0 h 1076"/>
                <a:gd name="T4" fmla="*/ 903 w 1018"/>
                <a:gd name="T5" fmla="*/ 27 h 1076"/>
                <a:gd name="T6" fmla="*/ 913 w 1018"/>
                <a:gd name="T7" fmla="*/ 91 h 1076"/>
                <a:gd name="T8" fmla="*/ 861 w 1018"/>
                <a:gd name="T9" fmla="*/ 119 h 1076"/>
                <a:gd name="T10" fmla="*/ 810 w 1018"/>
                <a:gd name="T11" fmla="*/ 178 h 1076"/>
                <a:gd name="T12" fmla="*/ 790 w 1018"/>
                <a:gd name="T13" fmla="*/ 138 h 1076"/>
                <a:gd name="T14" fmla="*/ 771 w 1018"/>
                <a:gd name="T15" fmla="*/ 212 h 1076"/>
                <a:gd name="T16" fmla="*/ 716 w 1018"/>
                <a:gd name="T17" fmla="*/ 216 h 1076"/>
                <a:gd name="T18" fmla="*/ 647 w 1018"/>
                <a:gd name="T19" fmla="*/ 210 h 1076"/>
                <a:gd name="T20" fmla="*/ 595 w 1018"/>
                <a:gd name="T21" fmla="*/ 202 h 1076"/>
                <a:gd name="T22" fmla="*/ 555 w 1018"/>
                <a:gd name="T23" fmla="*/ 277 h 1076"/>
                <a:gd name="T24" fmla="*/ 497 w 1018"/>
                <a:gd name="T25" fmla="*/ 353 h 1076"/>
                <a:gd name="T26" fmla="*/ 457 w 1018"/>
                <a:gd name="T27" fmla="*/ 387 h 1076"/>
                <a:gd name="T28" fmla="*/ 430 w 1018"/>
                <a:gd name="T29" fmla="*/ 447 h 1076"/>
                <a:gd name="T30" fmla="*/ 346 w 1018"/>
                <a:gd name="T31" fmla="*/ 429 h 1076"/>
                <a:gd name="T32" fmla="*/ 329 w 1018"/>
                <a:gd name="T33" fmla="*/ 481 h 1076"/>
                <a:gd name="T34" fmla="*/ 266 w 1018"/>
                <a:gd name="T35" fmla="*/ 492 h 1076"/>
                <a:gd name="T36" fmla="*/ 202 w 1018"/>
                <a:gd name="T37" fmla="*/ 560 h 1076"/>
                <a:gd name="T38" fmla="*/ 170 w 1018"/>
                <a:gd name="T39" fmla="*/ 585 h 1076"/>
                <a:gd name="T40" fmla="*/ 185 w 1018"/>
                <a:gd name="T41" fmla="*/ 638 h 1076"/>
                <a:gd name="T42" fmla="*/ 164 w 1018"/>
                <a:gd name="T43" fmla="*/ 669 h 1076"/>
                <a:gd name="T44" fmla="*/ 145 w 1018"/>
                <a:gd name="T45" fmla="*/ 601 h 1076"/>
                <a:gd name="T46" fmla="*/ 145 w 1018"/>
                <a:gd name="T47" fmla="*/ 539 h 1076"/>
                <a:gd name="T48" fmla="*/ 126 w 1018"/>
                <a:gd name="T49" fmla="*/ 547 h 1076"/>
                <a:gd name="T50" fmla="*/ 108 w 1018"/>
                <a:gd name="T51" fmla="*/ 592 h 1076"/>
                <a:gd name="T52" fmla="*/ 139 w 1018"/>
                <a:gd name="T53" fmla="*/ 635 h 1076"/>
                <a:gd name="T54" fmla="*/ 90 w 1018"/>
                <a:gd name="T55" fmla="*/ 681 h 1076"/>
                <a:gd name="T56" fmla="*/ 54 w 1018"/>
                <a:gd name="T57" fmla="*/ 713 h 1076"/>
                <a:gd name="T58" fmla="*/ 32 w 1018"/>
                <a:gd name="T59" fmla="*/ 694 h 1076"/>
                <a:gd name="T60" fmla="*/ 3 w 1018"/>
                <a:gd name="T61" fmla="*/ 768 h 1076"/>
                <a:gd name="T62" fmla="*/ 0 w 1018"/>
                <a:gd name="T63" fmla="*/ 796 h 1076"/>
                <a:gd name="T64" fmla="*/ 442 w 1018"/>
                <a:gd name="T65" fmla="*/ 737 h 1076"/>
                <a:gd name="T66" fmla="*/ 498 w 1018"/>
                <a:gd name="T67" fmla="*/ 1009 h 1076"/>
                <a:gd name="T68" fmla="*/ 682 w 1018"/>
                <a:gd name="T69" fmla="*/ 1076 h 1076"/>
                <a:gd name="T70" fmla="*/ 790 w 1018"/>
                <a:gd name="T71" fmla="*/ 981 h 1076"/>
                <a:gd name="T72" fmla="*/ 830 w 1018"/>
                <a:gd name="T73" fmla="*/ 849 h 1076"/>
                <a:gd name="T74" fmla="*/ 886 w 1018"/>
                <a:gd name="T75" fmla="*/ 705 h 1076"/>
                <a:gd name="T76" fmla="*/ 982 w 1018"/>
                <a:gd name="T77" fmla="*/ 593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8" h="1076">
                  <a:moveTo>
                    <a:pt x="1006" y="505"/>
                  </a:moveTo>
                  <a:cubicBezTo>
                    <a:pt x="998" y="477"/>
                    <a:pt x="974" y="457"/>
                    <a:pt x="958" y="433"/>
                  </a:cubicBezTo>
                  <a:cubicBezTo>
                    <a:pt x="930" y="397"/>
                    <a:pt x="986" y="373"/>
                    <a:pt x="982" y="341"/>
                  </a:cubicBezTo>
                  <a:cubicBezTo>
                    <a:pt x="978" y="230"/>
                    <a:pt x="901" y="111"/>
                    <a:pt x="954" y="0"/>
                  </a:cubicBezTo>
                  <a:cubicBezTo>
                    <a:pt x="939" y="13"/>
                    <a:pt x="939" y="13"/>
                    <a:pt x="939" y="13"/>
                  </a:cubicBezTo>
                  <a:cubicBezTo>
                    <a:pt x="903" y="27"/>
                    <a:pt x="903" y="27"/>
                    <a:pt x="903" y="27"/>
                  </a:cubicBezTo>
                  <a:cubicBezTo>
                    <a:pt x="929" y="77"/>
                    <a:pt x="929" y="77"/>
                    <a:pt x="929" y="77"/>
                  </a:cubicBezTo>
                  <a:cubicBezTo>
                    <a:pt x="913" y="91"/>
                    <a:pt x="913" y="91"/>
                    <a:pt x="913" y="91"/>
                  </a:cubicBezTo>
                  <a:cubicBezTo>
                    <a:pt x="913" y="119"/>
                    <a:pt x="913" y="119"/>
                    <a:pt x="913" y="119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38" y="143"/>
                    <a:pt x="838" y="143"/>
                    <a:pt x="838" y="143"/>
                  </a:cubicBezTo>
                  <a:cubicBezTo>
                    <a:pt x="810" y="178"/>
                    <a:pt x="810" y="178"/>
                    <a:pt x="810" y="178"/>
                  </a:cubicBezTo>
                  <a:cubicBezTo>
                    <a:pt x="810" y="154"/>
                    <a:pt x="810" y="154"/>
                    <a:pt x="810" y="154"/>
                  </a:cubicBezTo>
                  <a:cubicBezTo>
                    <a:pt x="790" y="138"/>
                    <a:pt x="790" y="138"/>
                    <a:pt x="790" y="138"/>
                  </a:cubicBezTo>
                  <a:cubicBezTo>
                    <a:pt x="790" y="189"/>
                    <a:pt x="790" y="189"/>
                    <a:pt x="790" y="189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34" y="180"/>
                    <a:pt x="734" y="180"/>
                    <a:pt x="734" y="180"/>
                  </a:cubicBezTo>
                  <a:cubicBezTo>
                    <a:pt x="716" y="216"/>
                    <a:pt x="716" y="216"/>
                    <a:pt x="716" y="216"/>
                  </a:cubicBezTo>
                  <a:cubicBezTo>
                    <a:pt x="689" y="214"/>
                    <a:pt x="689" y="214"/>
                    <a:pt x="689" y="214"/>
                  </a:cubicBezTo>
                  <a:cubicBezTo>
                    <a:pt x="647" y="210"/>
                    <a:pt x="647" y="210"/>
                    <a:pt x="647" y="210"/>
                  </a:cubicBezTo>
                  <a:cubicBezTo>
                    <a:pt x="629" y="180"/>
                    <a:pt x="629" y="180"/>
                    <a:pt x="629" y="180"/>
                  </a:cubicBezTo>
                  <a:cubicBezTo>
                    <a:pt x="595" y="202"/>
                    <a:pt x="595" y="202"/>
                    <a:pt x="595" y="202"/>
                  </a:cubicBezTo>
                  <a:cubicBezTo>
                    <a:pt x="555" y="246"/>
                    <a:pt x="555" y="246"/>
                    <a:pt x="555" y="246"/>
                  </a:cubicBezTo>
                  <a:cubicBezTo>
                    <a:pt x="555" y="277"/>
                    <a:pt x="555" y="277"/>
                    <a:pt x="555" y="277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497" y="353"/>
                    <a:pt x="497" y="353"/>
                    <a:pt x="497" y="353"/>
                  </a:cubicBezTo>
                  <a:cubicBezTo>
                    <a:pt x="477" y="353"/>
                    <a:pt x="477" y="353"/>
                    <a:pt x="477" y="353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30" y="424"/>
                    <a:pt x="430" y="424"/>
                    <a:pt x="430" y="424"/>
                  </a:cubicBezTo>
                  <a:cubicBezTo>
                    <a:pt x="430" y="447"/>
                    <a:pt x="430" y="447"/>
                    <a:pt x="430" y="447"/>
                  </a:cubicBezTo>
                  <a:cubicBezTo>
                    <a:pt x="379" y="449"/>
                    <a:pt x="379" y="449"/>
                    <a:pt x="379" y="449"/>
                  </a:cubicBezTo>
                  <a:cubicBezTo>
                    <a:pt x="346" y="429"/>
                    <a:pt x="346" y="429"/>
                    <a:pt x="346" y="429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96" y="481"/>
                    <a:pt x="296" y="481"/>
                    <a:pt x="296" y="481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02" y="560"/>
                    <a:pt x="202" y="560"/>
                    <a:pt x="202" y="560"/>
                  </a:cubicBezTo>
                  <a:cubicBezTo>
                    <a:pt x="202" y="575"/>
                    <a:pt x="202" y="575"/>
                    <a:pt x="202" y="575"/>
                  </a:cubicBezTo>
                  <a:cubicBezTo>
                    <a:pt x="170" y="585"/>
                    <a:pt x="170" y="585"/>
                    <a:pt x="170" y="585"/>
                  </a:cubicBezTo>
                  <a:cubicBezTo>
                    <a:pt x="170" y="611"/>
                    <a:pt x="170" y="611"/>
                    <a:pt x="170" y="611"/>
                  </a:cubicBezTo>
                  <a:cubicBezTo>
                    <a:pt x="185" y="638"/>
                    <a:pt x="185" y="638"/>
                    <a:pt x="185" y="638"/>
                  </a:cubicBezTo>
                  <a:cubicBezTo>
                    <a:pt x="185" y="658"/>
                    <a:pt x="185" y="658"/>
                    <a:pt x="185" y="658"/>
                  </a:cubicBezTo>
                  <a:cubicBezTo>
                    <a:pt x="164" y="669"/>
                    <a:pt x="164" y="669"/>
                    <a:pt x="164" y="669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34" y="563"/>
                    <a:pt x="134" y="563"/>
                    <a:pt x="134" y="563"/>
                  </a:cubicBezTo>
                  <a:cubicBezTo>
                    <a:pt x="145" y="539"/>
                    <a:pt x="145" y="539"/>
                    <a:pt x="145" y="539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26" y="547"/>
                    <a:pt x="126" y="547"/>
                    <a:pt x="126" y="547"/>
                  </a:cubicBezTo>
                  <a:cubicBezTo>
                    <a:pt x="122" y="570"/>
                    <a:pt x="122" y="570"/>
                    <a:pt x="122" y="570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113" y="605"/>
                    <a:pt x="113" y="605"/>
                    <a:pt x="113" y="60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13" y="665"/>
                    <a:pt x="113" y="665"/>
                    <a:pt x="113" y="665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76" y="713"/>
                    <a:pt x="76" y="713"/>
                    <a:pt x="76" y="713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43" y="685"/>
                    <a:pt x="43" y="685"/>
                    <a:pt x="43" y="685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32" y="721"/>
                    <a:pt x="32" y="721"/>
                    <a:pt x="32" y="721"/>
                  </a:cubicBezTo>
                  <a:cubicBezTo>
                    <a:pt x="3" y="768"/>
                    <a:pt x="3" y="768"/>
                    <a:pt x="3" y="768"/>
                  </a:cubicBezTo>
                  <a:cubicBezTo>
                    <a:pt x="5" y="792"/>
                    <a:pt x="5" y="792"/>
                    <a:pt x="5" y="792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76" y="835"/>
                    <a:pt x="187" y="799"/>
                    <a:pt x="246" y="737"/>
                  </a:cubicBezTo>
                  <a:cubicBezTo>
                    <a:pt x="298" y="681"/>
                    <a:pt x="406" y="661"/>
                    <a:pt x="442" y="737"/>
                  </a:cubicBezTo>
                  <a:cubicBezTo>
                    <a:pt x="466" y="793"/>
                    <a:pt x="426" y="861"/>
                    <a:pt x="442" y="913"/>
                  </a:cubicBezTo>
                  <a:cubicBezTo>
                    <a:pt x="450" y="945"/>
                    <a:pt x="474" y="981"/>
                    <a:pt x="498" y="1009"/>
                  </a:cubicBezTo>
                  <a:cubicBezTo>
                    <a:pt x="534" y="1057"/>
                    <a:pt x="606" y="1037"/>
                    <a:pt x="658" y="1061"/>
                  </a:cubicBezTo>
                  <a:cubicBezTo>
                    <a:pt x="665" y="1064"/>
                    <a:pt x="674" y="1068"/>
                    <a:pt x="682" y="1076"/>
                  </a:cubicBezTo>
                  <a:cubicBezTo>
                    <a:pt x="692" y="1069"/>
                    <a:pt x="700" y="1061"/>
                    <a:pt x="698" y="1045"/>
                  </a:cubicBezTo>
                  <a:cubicBezTo>
                    <a:pt x="750" y="1053"/>
                    <a:pt x="754" y="1005"/>
                    <a:pt x="790" y="981"/>
                  </a:cubicBezTo>
                  <a:cubicBezTo>
                    <a:pt x="810" y="965"/>
                    <a:pt x="838" y="965"/>
                    <a:pt x="846" y="941"/>
                  </a:cubicBezTo>
                  <a:cubicBezTo>
                    <a:pt x="854" y="909"/>
                    <a:pt x="826" y="881"/>
                    <a:pt x="830" y="849"/>
                  </a:cubicBezTo>
                  <a:cubicBezTo>
                    <a:pt x="838" y="813"/>
                    <a:pt x="870" y="793"/>
                    <a:pt x="886" y="761"/>
                  </a:cubicBezTo>
                  <a:cubicBezTo>
                    <a:pt x="894" y="745"/>
                    <a:pt x="890" y="725"/>
                    <a:pt x="886" y="705"/>
                  </a:cubicBezTo>
                  <a:cubicBezTo>
                    <a:pt x="932" y="701"/>
                    <a:pt x="953" y="651"/>
                    <a:pt x="976" y="612"/>
                  </a:cubicBezTo>
                  <a:cubicBezTo>
                    <a:pt x="975" y="605"/>
                    <a:pt x="977" y="598"/>
                    <a:pt x="982" y="593"/>
                  </a:cubicBezTo>
                  <a:cubicBezTo>
                    <a:pt x="1002" y="569"/>
                    <a:pt x="1018" y="537"/>
                    <a:pt x="1006" y="505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33364" y="5187492"/>
              <a:ext cx="489997" cy="448295"/>
            </a:xfrm>
            <a:custGeom>
              <a:avLst/>
              <a:gdLst>
                <a:gd name="T0" fmla="*/ 1168 w 1191"/>
                <a:gd name="T1" fmla="*/ 425 h 1089"/>
                <a:gd name="T2" fmla="*/ 960 w 1191"/>
                <a:gd name="T3" fmla="*/ 381 h 1089"/>
                <a:gd name="T4" fmla="*/ 940 w 1191"/>
                <a:gd name="T5" fmla="*/ 325 h 1089"/>
                <a:gd name="T6" fmla="*/ 788 w 1191"/>
                <a:gd name="T7" fmla="*/ 305 h 1089"/>
                <a:gd name="T8" fmla="*/ 788 w 1191"/>
                <a:gd name="T9" fmla="*/ 289 h 1089"/>
                <a:gd name="T10" fmla="*/ 672 w 1191"/>
                <a:gd name="T11" fmla="*/ 85 h 1089"/>
                <a:gd name="T12" fmla="*/ 568 w 1191"/>
                <a:gd name="T13" fmla="*/ 17 h 1089"/>
                <a:gd name="T14" fmla="*/ 554 w 1191"/>
                <a:gd name="T15" fmla="*/ 0 h 1089"/>
                <a:gd name="T16" fmla="*/ 464 w 1191"/>
                <a:gd name="T17" fmla="*/ 93 h 1089"/>
                <a:gd name="T18" fmla="*/ 464 w 1191"/>
                <a:gd name="T19" fmla="*/ 149 h 1089"/>
                <a:gd name="T20" fmla="*/ 408 w 1191"/>
                <a:gd name="T21" fmla="*/ 237 h 1089"/>
                <a:gd name="T22" fmla="*/ 424 w 1191"/>
                <a:gd name="T23" fmla="*/ 329 h 1089"/>
                <a:gd name="T24" fmla="*/ 368 w 1191"/>
                <a:gd name="T25" fmla="*/ 369 h 1089"/>
                <a:gd name="T26" fmla="*/ 276 w 1191"/>
                <a:gd name="T27" fmla="*/ 433 h 1089"/>
                <a:gd name="T28" fmla="*/ 260 w 1191"/>
                <a:gd name="T29" fmla="*/ 464 h 1089"/>
                <a:gd name="T30" fmla="*/ 264 w 1191"/>
                <a:gd name="T31" fmla="*/ 469 h 1089"/>
                <a:gd name="T32" fmla="*/ 260 w 1191"/>
                <a:gd name="T33" fmla="*/ 464 h 1089"/>
                <a:gd name="T34" fmla="*/ 232 w 1191"/>
                <a:gd name="T35" fmla="*/ 489 h 1089"/>
                <a:gd name="T36" fmla="*/ 232 w 1191"/>
                <a:gd name="T37" fmla="*/ 517 h 1089"/>
                <a:gd name="T38" fmla="*/ 220 w 1191"/>
                <a:gd name="T39" fmla="*/ 533 h 1089"/>
                <a:gd name="T40" fmla="*/ 148 w 1191"/>
                <a:gd name="T41" fmla="*/ 553 h 1089"/>
                <a:gd name="T42" fmla="*/ 132 w 1191"/>
                <a:gd name="T43" fmla="*/ 597 h 1089"/>
                <a:gd name="T44" fmla="*/ 52 w 1191"/>
                <a:gd name="T45" fmla="*/ 681 h 1089"/>
                <a:gd name="T46" fmla="*/ 0 w 1191"/>
                <a:gd name="T47" fmla="*/ 797 h 1089"/>
                <a:gd name="T48" fmla="*/ 3 w 1191"/>
                <a:gd name="T49" fmla="*/ 821 h 1089"/>
                <a:gd name="T50" fmla="*/ 29 w 1191"/>
                <a:gd name="T51" fmla="*/ 828 h 1089"/>
                <a:gd name="T52" fmla="*/ 45 w 1191"/>
                <a:gd name="T53" fmla="*/ 828 h 1089"/>
                <a:gd name="T54" fmla="*/ 59 w 1191"/>
                <a:gd name="T55" fmla="*/ 806 h 1089"/>
                <a:gd name="T56" fmla="*/ 73 w 1191"/>
                <a:gd name="T57" fmla="*/ 780 h 1089"/>
                <a:gd name="T58" fmla="*/ 91 w 1191"/>
                <a:gd name="T59" fmla="*/ 759 h 1089"/>
                <a:gd name="T60" fmla="*/ 91 w 1191"/>
                <a:gd name="T61" fmla="*/ 734 h 1089"/>
                <a:gd name="T62" fmla="*/ 118 w 1191"/>
                <a:gd name="T63" fmla="*/ 699 h 1089"/>
                <a:gd name="T64" fmla="*/ 165 w 1191"/>
                <a:gd name="T65" fmla="*/ 707 h 1089"/>
                <a:gd name="T66" fmla="*/ 184 w 1191"/>
                <a:gd name="T67" fmla="*/ 711 h 1089"/>
                <a:gd name="T68" fmla="*/ 231 w 1191"/>
                <a:gd name="T69" fmla="*/ 709 h 1089"/>
                <a:gd name="T70" fmla="*/ 231 w 1191"/>
                <a:gd name="T71" fmla="*/ 724 h 1089"/>
                <a:gd name="T72" fmla="*/ 261 w 1191"/>
                <a:gd name="T73" fmla="*/ 722 h 1089"/>
                <a:gd name="T74" fmla="*/ 265 w 1191"/>
                <a:gd name="T75" fmla="*/ 726 h 1089"/>
                <a:gd name="T76" fmla="*/ 265 w 1191"/>
                <a:gd name="T77" fmla="*/ 714 h 1089"/>
                <a:gd name="T78" fmla="*/ 293 w 1191"/>
                <a:gd name="T79" fmla="*/ 697 h 1089"/>
                <a:gd name="T80" fmla="*/ 318 w 1191"/>
                <a:gd name="T81" fmla="*/ 707 h 1089"/>
                <a:gd name="T82" fmla="*/ 297 w 1191"/>
                <a:gd name="T83" fmla="*/ 755 h 1089"/>
                <a:gd name="T84" fmla="*/ 279 w 1191"/>
                <a:gd name="T85" fmla="*/ 774 h 1089"/>
                <a:gd name="T86" fmla="*/ 298 w 1191"/>
                <a:gd name="T87" fmla="*/ 815 h 1089"/>
                <a:gd name="T88" fmla="*/ 296 w 1191"/>
                <a:gd name="T89" fmla="*/ 819 h 1089"/>
                <a:gd name="T90" fmla="*/ 328 w 1191"/>
                <a:gd name="T91" fmla="*/ 993 h 1089"/>
                <a:gd name="T92" fmla="*/ 548 w 1191"/>
                <a:gd name="T93" fmla="*/ 1073 h 1089"/>
                <a:gd name="T94" fmla="*/ 608 w 1191"/>
                <a:gd name="T95" fmla="*/ 1013 h 1089"/>
                <a:gd name="T96" fmla="*/ 647 w 1191"/>
                <a:gd name="T97" fmla="*/ 1022 h 1089"/>
                <a:gd name="T98" fmla="*/ 668 w 1191"/>
                <a:gd name="T99" fmla="*/ 1001 h 1089"/>
                <a:gd name="T100" fmla="*/ 832 w 1191"/>
                <a:gd name="T101" fmla="*/ 869 h 1089"/>
                <a:gd name="T102" fmla="*/ 856 w 1191"/>
                <a:gd name="T103" fmla="*/ 849 h 1089"/>
                <a:gd name="T104" fmla="*/ 896 w 1191"/>
                <a:gd name="T105" fmla="*/ 713 h 1089"/>
                <a:gd name="T106" fmla="*/ 900 w 1191"/>
                <a:gd name="T107" fmla="*/ 653 h 1089"/>
                <a:gd name="T108" fmla="*/ 1028 w 1191"/>
                <a:gd name="T109" fmla="*/ 589 h 1089"/>
                <a:gd name="T110" fmla="*/ 1032 w 1191"/>
                <a:gd name="T111" fmla="*/ 545 h 1089"/>
                <a:gd name="T112" fmla="*/ 1132 w 1191"/>
                <a:gd name="T113" fmla="*/ 497 h 1089"/>
                <a:gd name="T114" fmla="*/ 1158 w 1191"/>
                <a:gd name="T115" fmla="*/ 516 h 1089"/>
                <a:gd name="T116" fmla="*/ 1168 w 1191"/>
                <a:gd name="T117" fmla="*/ 42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089">
                  <a:moveTo>
                    <a:pt x="1168" y="425"/>
                  </a:moveTo>
                  <a:cubicBezTo>
                    <a:pt x="1116" y="365"/>
                    <a:pt x="1032" y="397"/>
                    <a:pt x="960" y="381"/>
                  </a:cubicBezTo>
                  <a:cubicBezTo>
                    <a:pt x="956" y="381"/>
                    <a:pt x="984" y="325"/>
                    <a:pt x="940" y="325"/>
                  </a:cubicBezTo>
                  <a:cubicBezTo>
                    <a:pt x="888" y="325"/>
                    <a:pt x="840" y="301"/>
                    <a:pt x="788" y="305"/>
                  </a:cubicBezTo>
                  <a:cubicBezTo>
                    <a:pt x="788" y="301"/>
                    <a:pt x="788" y="293"/>
                    <a:pt x="788" y="289"/>
                  </a:cubicBezTo>
                  <a:cubicBezTo>
                    <a:pt x="720" y="241"/>
                    <a:pt x="684" y="173"/>
                    <a:pt x="672" y="85"/>
                  </a:cubicBezTo>
                  <a:cubicBezTo>
                    <a:pt x="668" y="53"/>
                    <a:pt x="620" y="17"/>
                    <a:pt x="568" y="17"/>
                  </a:cubicBezTo>
                  <a:cubicBezTo>
                    <a:pt x="561" y="17"/>
                    <a:pt x="556" y="9"/>
                    <a:pt x="554" y="0"/>
                  </a:cubicBezTo>
                  <a:cubicBezTo>
                    <a:pt x="531" y="39"/>
                    <a:pt x="510" y="89"/>
                    <a:pt x="464" y="93"/>
                  </a:cubicBezTo>
                  <a:cubicBezTo>
                    <a:pt x="468" y="113"/>
                    <a:pt x="472" y="133"/>
                    <a:pt x="464" y="149"/>
                  </a:cubicBezTo>
                  <a:cubicBezTo>
                    <a:pt x="448" y="181"/>
                    <a:pt x="416" y="201"/>
                    <a:pt x="408" y="237"/>
                  </a:cubicBezTo>
                  <a:cubicBezTo>
                    <a:pt x="404" y="269"/>
                    <a:pt x="432" y="297"/>
                    <a:pt x="424" y="329"/>
                  </a:cubicBezTo>
                  <a:cubicBezTo>
                    <a:pt x="416" y="353"/>
                    <a:pt x="388" y="353"/>
                    <a:pt x="368" y="369"/>
                  </a:cubicBezTo>
                  <a:cubicBezTo>
                    <a:pt x="332" y="393"/>
                    <a:pt x="328" y="441"/>
                    <a:pt x="276" y="433"/>
                  </a:cubicBezTo>
                  <a:cubicBezTo>
                    <a:pt x="278" y="449"/>
                    <a:pt x="270" y="457"/>
                    <a:pt x="260" y="464"/>
                  </a:cubicBezTo>
                  <a:cubicBezTo>
                    <a:pt x="261" y="466"/>
                    <a:pt x="263" y="467"/>
                    <a:pt x="264" y="469"/>
                  </a:cubicBezTo>
                  <a:cubicBezTo>
                    <a:pt x="263" y="467"/>
                    <a:pt x="261" y="466"/>
                    <a:pt x="260" y="464"/>
                  </a:cubicBezTo>
                  <a:cubicBezTo>
                    <a:pt x="250" y="471"/>
                    <a:pt x="238" y="477"/>
                    <a:pt x="232" y="489"/>
                  </a:cubicBezTo>
                  <a:cubicBezTo>
                    <a:pt x="228" y="497"/>
                    <a:pt x="232" y="509"/>
                    <a:pt x="232" y="517"/>
                  </a:cubicBezTo>
                  <a:cubicBezTo>
                    <a:pt x="232" y="525"/>
                    <a:pt x="224" y="529"/>
                    <a:pt x="220" y="533"/>
                  </a:cubicBezTo>
                  <a:cubicBezTo>
                    <a:pt x="196" y="545"/>
                    <a:pt x="168" y="537"/>
                    <a:pt x="148" y="553"/>
                  </a:cubicBezTo>
                  <a:cubicBezTo>
                    <a:pt x="140" y="561"/>
                    <a:pt x="144" y="585"/>
                    <a:pt x="132" y="597"/>
                  </a:cubicBezTo>
                  <a:cubicBezTo>
                    <a:pt x="104" y="621"/>
                    <a:pt x="40" y="637"/>
                    <a:pt x="52" y="681"/>
                  </a:cubicBezTo>
                  <a:cubicBezTo>
                    <a:pt x="60" y="737"/>
                    <a:pt x="4" y="753"/>
                    <a:pt x="0" y="797"/>
                  </a:cubicBezTo>
                  <a:cubicBezTo>
                    <a:pt x="0" y="806"/>
                    <a:pt x="1" y="814"/>
                    <a:pt x="3" y="821"/>
                  </a:cubicBezTo>
                  <a:cubicBezTo>
                    <a:pt x="29" y="828"/>
                    <a:pt x="29" y="828"/>
                    <a:pt x="29" y="828"/>
                  </a:cubicBezTo>
                  <a:cubicBezTo>
                    <a:pt x="45" y="828"/>
                    <a:pt x="45" y="828"/>
                    <a:pt x="45" y="828"/>
                  </a:cubicBezTo>
                  <a:cubicBezTo>
                    <a:pt x="59" y="806"/>
                    <a:pt x="59" y="806"/>
                    <a:pt x="59" y="806"/>
                  </a:cubicBezTo>
                  <a:cubicBezTo>
                    <a:pt x="73" y="780"/>
                    <a:pt x="73" y="780"/>
                    <a:pt x="73" y="780"/>
                  </a:cubicBezTo>
                  <a:cubicBezTo>
                    <a:pt x="91" y="759"/>
                    <a:pt x="91" y="759"/>
                    <a:pt x="91" y="759"/>
                  </a:cubicBezTo>
                  <a:cubicBezTo>
                    <a:pt x="91" y="734"/>
                    <a:pt x="91" y="734"/>
                    <a:pt x="91" y="734"/>
                  </a:cubicBezTo>
                  <a:cubicBezTo>
                    <a:pt x="118" y="699"/>
                    <a:pt x="118" y="699"/>
                    <a:pt x="118" y="699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84" y="711"/>
                    <a:pt x="184" y="711"/>
                    <a:pt x="184" y="711"/>
                  </a:cubicBezTo>
                  <a:cubicBezTo>
                    <a:pt x="231" y="709"/>
                    <a:pt x="231" y="709"/>
                    <a:pt x="231" y="709"/>
                  </a:cubicBezTo>
                  <a:cubicBezTo>
                    <a:pt x="231" y="724"/>
                    <a:pt x="231" y="724"/>
                    <a:pt x="231" y="724"/>
                  </a:cubicBezTo>
                  <a:cubicBezTo>
                    <a:pt x="261" y="722"/>
                    <a:pt x="261" y="722"/>
                    <a:pt x="261" y="722"/>
                  </a:cubicBezTo>
                  <a:cubicBezTo>
                    <a:pt x="265" y="726"/>
                    <a:pt x="265" y="726"/>
                    <a:pt x="265" y="726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93" y="697"/>
                    <a:pt x="293" y="697"/>
                    <a:pt x="293" y="697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79" y="774"/>
                    <a:pt x="279" y="774"/>
                    <a:pt x="279" y="774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96" y="819"/>
                    <a:pt x="296" y="819"/>
                    <a:pt x="296" y="819"/>
                  </a:cubicBezTo>
                  <a:cubicBezTo>
                    <a:pt x="330" y="871"/>
                    <a:pt x="301" y="943"/>
                    <a:pt x="328" y="993"/>
                  </a:cubicBezTo>
                  <a:cubicBezTo>
                    <a:pt x="368" y="1061"/>
                    <a:pt x="468" y="1089"/>
                    <a:pt x="548" y="1073"/>
                  </a:cubicBezTo>
                  <a:cubicBezTo>
                    <a:pt x="580" y="1065"/>
                    <a:pt x="628" y="1061"/>
                    <a:pt x="608" y="1013"/>
                  </a:cubicBezTo>
                  <a:cubicBezTo>
                    <a:pt x="622" y="1013"/>
                    <a:pt x="634" y="1017"/>
                    <a:pt x="647" y="1022"/>
                  </a:cubicBezTo>
                  <a:cubicBezTo>
                    <a:pt x="654" y="1015"/>
                    <a:pt x="663" y="1009"/>
                    <a:pt x="668" y="1001"/>
                  </a:cubicBezTo>
                  <a:cubicBezTo>
                    <a:pt x="692" y="925"/>
                    <a:pt x="760" y="889"/>
                    <a:pt x="832" y="869"/>
                  </a:cubicBezTo>
                  <a:cubicBezTo>
                    <a:pt x="840" y="865"/>
                    <a:pt x="856" y="857"/>
                    <a:pt x="856" y="849"/>
                  </a:cubicBezTo>
                  <a:cubicBezTo>
                    <a:pt x="876" y="805"/>
                    <a:pt x="880" y="757"/>
                    <a:pt x="896" y="713"/>
                  </a:cubicBezTo>
                  <a:cubicBezTo>
                    <a:pt x="904" y="693"/>
                    <a:pt x="912" y="673"/>
                    <a:pt x="900" y="653"/>
                  </a:cubicBezTo>
                  <a:cubicBezTo>
                    <a:pt x="944" y="633"/>
                    <a:pt x="988" y="621"/>
                    <a:pt x="1028" y="589"/>
                  </a:cubicBezTo>
                  <a:cubicBezTo>
                    <a:pt x="1040" y="581"/>
                    <a:pt x="1020" y="549"/>
                    <a:pt x="1032" y="545"/>
                  </a:cubicBezTo>
                  <a:cubicBezTo>
                    <a:pt x="1064" y="525"/>
                    <a:pt x="1100" y="497"/>
                    <a:pt x="1132" y="497"/>
                  </a:cubicBezTo>
                  <a:cubicBezTo>
                    <a:pt x="1140" y="497"/>
                    <a:pt x="1150" y="505"/>
                    <a:pt x="1158" y="516"/>
                  </a:cubicBezTo>
                  <a:cubicBezTo>
                    <a:pt x="1174" y="485"/>
                    <a:pt x="1191" y="448"/>
                    <a:pt x="1168" y="425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529959" y="4840472"/>
              <a:ext cx="476593" cy="723826"/>
            </a:xfrm>
            <a:custGeom>
              <a:avLst/>
              <a:gdLst>
                <a:gd name="T0" fmla="*/ 1047 w 1158"/>
                <a:gd name="T1" fmla="*/ 1073 h 1757"/>
                <a:gd name="T2" fmla="*/ 944 w 1158"/>
                <a:gd name="T3" fmla="*/ 1051 h 1757"/>
                <a:gd name="T4" fmla="*/ 850 w 1158"/>
                <a:gd name="T5" fmla="*/ 1012 h 1757"/>
                <a:gd name="T6" fmla="*/ 727 w 1158"/>
                <a:gd name="T7" fmla="*/ 944 h 1757"/>
                <a:gd name="T8" fmla="*/ 645 w 1158"/>
                <a:gd name="T9" fmla="*/ 853 h 1757"/>
                <a:gd name="T10" fmla="*/ 603 w 1158"/>
                <a:gd name="T11" fmla="*/ 827 h 1757"/>
                <a:gd name="T12" fmla="*/ 567 w 1158"/>
                <a:gd name="T13" fmla="*/ 797 h 1757"/>
                <a:gd name="T14" fmla="*/ 508 w 1158"/>
                <a:gd name="T15" fmla="*/ 769 h 1757"/>
                <a:gd name="T16" fmla="*/ 479 w 1158"/>
                <a:gd name="T17" fmla="*/ 702 h 1757"/>
                <a:gd name="T18" fmla="*/ 508 w 1158"/>
                <a:gd name="T19" fmla="*/ 679 h 1757"/>
                <a:gd name="T20" fmla="*/ 520 w 1158"/>
                <a:gd name="T21" fmla="*/ 622 h 1757"/>
                <a:gd name="T22" fmla="*/ 491 w 1158"/>
                <a:gd name="T23" fmla="*/ 559 h 1757"/>
                <a:gd name="T24" fmla="*/ 480 w 1158"/>
                <a:gd name="T25" fmla="*/ 604 h 1757"/>
                <a:gd name="T26" fmla="*/ 425 w 1158"/>
                <a:gd name="T27" fmla="*/ 602 h 1757"/>
                <a:gd name="T28" fmla="*/ 400 w 1158"/>
                <a:gd name="T29" fmla="*/ 577 h 1757"/>
                <a:gd name="T30" fmla="*/ 368 w 1158"/>
                <a:gd name="T31" fmla="*/ 516 h 1757"/>
                <a:gd name="T32" fmla="*/ 373 w 1158"/>
                <a:gd name="T33" fmla="*/ 479 h 1757"/>
                <a:gd name="T34" fmla="*/ 336 w 1158"/>
                <a:gd name="T35" fmla="*/ 470 h 1757"/>
                <a:gd name="T36" fmla="*/ 290 w 1158"/>
                <a:gd name="T37" fmla="*/ 444 h 1757"/>
                <a:gd name="T38" fmla="*/ 310 w 1158"/>
                <a:gd name="T39" fmla="*/ 388 h 1757"/>
                <a:gd name="T40" fmla="*/ 317 w 1158"/>
                <a:gd name="T41" fmla="*/ 338 h 1757"/>
                <a:gd name="T42" fmla="*/ 341 w 1158"/>
                <a:gd name="T43" fmla="*/ 276 h 1757"/>
                <a:gd name="T44" fmla="*/ 280 w 1158"/>
                <a:gd name="T45" fmla="*/ 268 h 1757"/>
                <a:gd name="T46" fmla="*/ 283 w 1158"/>
                <a:gd name="T47" fmla="*/ 194 h 1757"/>
                <a:gd name="T48" fmla="*/ 273 w 1158"/>
                <a:gd name="T49" fmla="*/ 171 h 1757"/>
                <a:gd name="T50" fmla="*/ 308 w 1158"/>
                <a:gd name="T51" fmla="*/ 121 h 1757"/>
                <a:gd name="T52" fmla="*/ 340 w 1158"/>
                <a:gd name="T53" fmla="*/ 51 h 1757"/>
                <a:gd name="T54" fmla="*/ 352 w 1158"/>
                <a:gd name="T55" fmla="*/ 0 h 1757"/>
                <a:gd name="T56" fmla="*/ 311 w 1158"/>
                <a:gd name="T57" fmla="*/ 37 h 1757"/>
                <a:gd name="T58" fmla="*/ 272 w 1158"/>
                <a:gd name="T59" fmla="*/ 73 h 1757"/>
                <a:gd name="T60" fmla="*/ 239 w 1158"/>
                <a:gd name="T61" fmla="*/ 103 h 1757"/>
                <a:gd name="T62" fmla="*/ 215 w 1158"/>
                <a:gd name="T63" fmla="*/ 130 h 1757"/>
                <a:gd name="T64" fmla="*/ 196 w 1158"/>
                <a:gd name="T65" fmla="*/ 139 h 1757"/>
                <a:gd name="T66" fmla="*/ 133 w 1158"/>
                <a:gd name="T67" fmla="*/ 166 h 1757"/>
                <a:gd name="T68" fmla="*/ 99 w 1158"/>
                <a:gd name="T69" fmla="*/ 184 h 1757"/>
                <a:gd name="T70" fmla="*/ 55 w 1158"/>
                <a:gd name="T71" fmla="*/ 230 h 1757"/>
                <a:gd name="T72" fmla="*/ 81 w 1158"/>
                <a:gd name="T73" fmla="*/ 573 h 1757"/>
                <a:gd name="T74" fmla="*/ 105 w 1158"/>
                <a:gd name="T75" fmla="*/ 737 h 1757"/>
                <a:gd name="T76" fmla="*/ 75 w 1158"/>
                <a:gd name="T77" fmla="*/ 844 h 1757"/>
                <a:gd name="T78" fmla="*/ 75 w 1158"/>
                <a:gd name="T79" fmla="*/ 844 h 1757"/>
                <a:gd name="T80" fmla="*/ 193 w 1158"/>
                <a:gd name="T81" fmla="*/ 929 h 1757"/>
                <a:gd name="T82" fmla="*/ 309 w 1158"/>
                <a:gd name="T83" fmla="*/ 1149 h 1757"/>
                <a:gd name="T84" fmla="*/ 481 w 1158"/>
                <a:gd name="T85" fmla="*/ 1225 h 1757"/>
                <a:gd name="T86" fmla="*/ 679 w 1158"/>
                <a:gd name="T87" fmla="*/ 1360 h 1757"/>
                <a:gd name="T88" fmla="*/ 713 w 1158"/>
                <a:gd name="T89" fmla="*/ 1473 h 1757"/>
                <a:gd name="T90" fmla="*/ 661 w 1158"/>
                <a:gd name="T91" fmla="*/ 1465 h 1757"/>
                <a:gd name="T92" fmla="*/ 581 w 1158"/>
                <a:gd name="T93" fmla="*/ 1517 h 1757"/>
                <a:gd name="T94" fmla="*/ 525 w 1158"/>
                <a:gd name="T95" fmla="*/ 1589 h 1757"/>
                <a:gd name="T96" fmla="*/ 585 w 1158"/>
                <a:gd name="T97" fmla="*/ 1653 h 1757"/>
                <a:gd name="T98" fmla="*/ 645 w 1158"/>
                <a:gd name="T99" fmla="*/ 1697 h 1757"/>
                <a:gd name="T100" fmla="*/ 874 w 1158"/>
                <a:gd name="T101" fmla="*/ 1705 h 1757"/>
                <a:gd name="T102" fmla="*/ 944 w 1158"/>
                <a:gd name="T103" fmla="*/ 1623 h 1757"/>
                <a:gd name="T104" fmla="*/ 956 w 1158"/>
                <a:gd name="T105" fmla="*/ 1547 h 1757"/>
                <a:gd name="T106" fmla="*/ 971 w 1158"/>
                <a:gd name="T107" fmla="*/ 1506 h 1757"/>
                <a:gd name="T108" fmla="*/ 940 w 1158"/>
                <a:gd name="T109" fmla="*/ 1471 h 1757"/>
                <a:gd name="T110" fmla="*/ 971 w 1158"/>
                <a:gd name="T111" fmla="*/ 1396 h 1757"/>
                <a:gd name="T112" fmla="*/ 986 w 1158"/>
                <a:gd name="T113" fmla="*/ 1363 h 1757"/>
                <a:gd name="T114" fmla="*/ 997 w 1158"/>
                <a:gd name="T115" fmla="*/ 1333 h 1757"/>
                <a:gd name="T116" fmla="*/ 1050 w 1158"/>
                <a:gd name="T117" fmla="*/ 1288 h 1757"/>
                <a:gd name="T118" fmla="*/ 1083 w 1158"/>
                <a:gd name="T119" fmla="*/ 1223 h 1757"/>
                <a:gd name="T120" fmla="*/ 1156 w 1158"/>
                <a:gd name="T121" fmla="*/ 1109 h 1757"/>
                <a:gd name="T122" fmla="*/ 1115 w 1158"/>
                <a:gd name="T123" fmla="*/ 109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1757">
                  <a:moveTo>
                    <a:pt x="1115" y="1090"/>
                  </a:moveTo>
                  <a:cubicBezTo>
                    <a:pt x="1047" y="1073"/>
                    <a:pt x="1047" y="1073"/>
                    <a:pt x="1047" y="1073"/>
                  </a:cubicBezTo>
                  <a:cubicBezTo>
                    <a:pt x="981" y="1051"/>
                    <a:pt x="981" y="1051"/>
                    <a:pt x="981" y="1051"/>
                  </a:cubicBezTo>
                  <a:cubicBezTo>
                    <a:pt x="944" y="1051"/>
                    <a:pt x="944" y="1051"/>
                    <a:pt x="944" y="1051"/>
                  </a:cubicBezTo>
                  <a:cubicBezTo>
                    <a:pt x="943" y="1051"/>
                    <a:pt x="943" y="1051"/>
                    <a:pt x="943" y="1051"/>
                  </a:cubicBezTo>
                  <a:cubicBezTo>
                    <a:pt x="856" y="1021"/>
                    <a:pt x="851" y="1015"/>
                    <a:pt x="850" y="1012"/>
                  </a:cubicBezTo>
                  <a:cubicBezTo>
                    <a:pt x="847" y="1009"/>
                    <a:pt x="820" y="994"/>
                    <a:pt x="797" y="982"/>
                  </a:cubicBezTo>
                  <a:cubicBezTo>
                    <a:pt x="727" y="944"/>
                    <a:pt x="727" y="944"/>
                    <a:pt x="727" y="944"/>
                  </a:cubicBezTo>
                  <a:cubicBezTo>
                    <a:pt x="691" y="909"/>
                    <a:pt x="691" y="909"/>
                    <a:pt x="691" y="909"/>
                  </a:cubicBezTo>
                  <a:cubicBezTo>
                    <a:pt x="645" y="853"/>
                    <a:pt x="645" y="853"/>
                    <a:pt x="645" y="853"/>
                  </a:cubicBezTo>
                  <a:cubicBezTo>
                    <a:pt x="625" y="850"/>
                    <a:pt x="625" y="850"/>
                    <a:pt x="625" y="850"/>
                  </a:cubicBezTo>
                  <a:cubicBezTo>
                    <a:pt x="603" y="827"/>
                    <a:pt x="603" y="827"/>
                    <a:pt x="603" y="827"/>
                  </a:cubicBezTo>
                  <a:cubicBezTo>
                    <a:pt x="584" y="825"/>
                    <a:pt x="584" y="825"/>
                    <a:pt x="584" y="825"/>
                  </a:cubicBezTo>
                  <a:cubicBezTo>
                    <a:pt x="567" y="797"/>
                    <a:pt x="567" y="797"/>
                    <a:pt x="567" y="797"/>
                  </a:cubicBezTo>
                  <a:cubicBezTo>
                    <a:pt x="531" y="797"/>
                    <a:pt x="531" y="797"/>
                    <a:pt x="531" y="797"/>
                  </a:cubicBezTo>
                  <a:cubicBezTo>
                    <a:pt x="508" y="769"/>
                    <a:pt x="508" y="769"/>
                    <a:pt x="508" y="769"/>
                  </a:cubicBezTo>
                  <a:cubicBezTo>
                    <a:pt x="519" y="746"/>
                    <a:pt x="519" y="746"/>
                    <a:pt x="519" y="746"/>
                  </a:cubicBezTo>
                  <a:cubicBezTo>
                    <a:pt x="479" y="702"/>
                    <a:pt x="479" y="702"/>
                    <a:pt x="479" y="702"/>
                  </a:cubicBezTo>
                  <a:cubicBezTo>
                    <a:pt x="503" y="695"/>
                    <a:pt x="503" y="695"/>
                    <a:pt x="503" y="695"/>
                  </a:cubicBezTo>
                  <a:cubicBezTo>
                    <a:pt x="508" y="679"/>
                    <a:pt x="508" y="679"/>
                    <a:pt x="508" y="679"/>
                  </a:cubicBezTo>
                  <a:cubicBezTo>
                    <a:pt x="508" y="656"/>
                    <a:pt x="508" y="656"/>
                    <a:pt x="508" y="656"/>
                  </a:cubicBezTo>
                  <a:cubicBezTo>
                    <a:pt x="520" y="622"/>
                    <a:pt x="520" y="622"/>
                    <a:pt x="520" y="622"/>
                  </a:cubicBezTo>
                  <a:cubicBezTo>
                    <a:pt x="520" y="579"/>
                    <a:pt x="520" y="579"/>
                    <a:pt x="520" y="579"/>
                  </a:cubicBezTo>
                  <a:cubicBezTo>
                    <a:pt x="491" y="559"/>
                    <a:pt x="491" y="559"/>
                    <a:pt x="491" y="55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80" y="604"/>
                    <a:pt x="480" y="604"/>
                    <a:pt x="480" y="604"/>
                  </a:cubicBezTo>
                  <a:cubicBezTo>
                    <a:pt x="459" y="617"/>
                    <a:pt x="459" y="617"/>
                    <a:pt x="459" y="617"/>
                  </a:cubicBezTo>
                  <a:cubicBezTo>
                    <a:pt x="425" y="602"/>
                    <a:pt x="425" y="602"/>
                    <a:pt x="425" y="602"/>
                  </a:cubicBezTo>
                  <a:cubicBezTo>
                    <a:pt x="425" y="577"/>
                    <a:pt x="425" y="577"/>
                    <a:pt x="425" y="577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0" y="520"/>
                    <a:pt x="400" y="520"/>
                    <a:pt x="400" y="520"/>
                  </a:cubicBezTo>
                  <a:cubicBezTo>
                    <a:pt x="368" y="516"/>
                    <a:pt x="368" y="516"/>
                    <a:pt x="368" y="516"/>
                  </a:cubicBezTo>
                  <a:cubicBezTo>
                    <a:pt x="381" y="488"/>
                    <a:pt x="381" y="488"/>
                    <a:pt x="381" y="488"/>
                  </a:cubicBezTo>
                  <a:cubicBezTo>
                    <a:pt x="373" y="479"/>
                    <a:pt x="373" y="479"/>
                    <a:pt x="373" y="479"/>
                  </a:cubicBezTo>
                  <a:cubicBezTo>
                    <a:pt x="357" y="464"/>
                    <a:pt x="357" y="464"/>
                    <a:pt x="357" y="464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09" y="461"/>
                    <a:pt x="309" y="461"/>
                    <a:pt x="309" y="461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27" y="13"/>
                    <a:pt x="327" y="13"/>
                    <a:pt x="327" y="13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3" y="166"/>
                    <a:pt x="133" y="166"/>
                    <a:pt x="133" y="166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0" y="343"/>
                    <a:pt x="77" y="462"/>
                    <a:pt x="81" y="573"/>
                  </a:cubicBezTo>
                  <a:cubicBezTo>
                    <a:pt x="85" y="605"/>
                    <a:pt x="29" y="629"/>
                    <a:pt x="57" y="665"/>
                  </a:cubicBezTo>
                  <a:cubicBezTo>
                    <a:pt x="73" y="689"/>
                    <a:pt x="97" y="709"/>
                    <a:pt x="105" y="737"/>
                  </a:cubicBezTo>
                  <a:cubicBezTo>
                    <a:pt x="117" y="769"/>
                    <a:pt x="101" y="801"/>
                    <a:pt x="81" y="825"/>
                  </a:cubicBezTo>
                  <a:cubicBezTo>
                    <a:pt x="76" y="830"/>
                    <a:pt x="74" y="837"/>
                    <a:pt x="75" y="844"/>
                  </a:cubicBezTo>
                  <a:cubicBezTo>
                    <a:pt x="78" y="839"/>
                    <a:pt x="82" y="834"/>
                    <a:pt x="85" y="829"/>
                  </a:cubicBezTo>
                  <a:cubicBezTo>
                    <a:pt x="82" y="834"/>
                    <a:pt x="78" y="839"/>
                    <a:pt x="75" y="844"/>
                  </a:cubicBezTo>
                  <a:cubicBezTo>
                    <a:pt x="77" y="853"/>
                    <a:pt x="82" y="861"/>
                    <a:pt x="89" y="861"/>
                  </a:cubicBezTo>
                  <a:cubicBezTo>
                    <a:pt x="141" y="861"/>
                    <a:pt x="189" y="897"/>
                    <a:pt x="193" y="929"/>
                  </a:cubicBezTo>
                  <a:cubicBezTo>
                    <a:pt x="205" y="1017"/>
                    <a:pt x="241" y="1085"/>
                    <a:pt x="309" y="1133"/>
                  </a:cubicBezTo>
                  <a:cubicBezTo>
                    <a:pt x="309" y="1137"/>
                    <a:pt x="309" y="1145"/>
                    <a:pt x="309" y="1149"/>
                  </a:cubicBezTo>
                  <a:cubicBezTo>
                    <a:pt x="361" y="1145"/>
                    <a:pt x="409" y="1169"/>
                    <a:pt x="461" y="1169"/>
                  </a:cubicBezTo>
                  <a:cubicBezTo>
                    <a:pt x="505" y="1169"/>
                    <a:pt x="477" y="1225"/>
                    <a:pt x="481" y="1225"/>
                  </a:cubicBezTo>
                  <a:cubicBezTo>
                    <a:pt x="553" y="1241"/>
                    <a:pt x="637" y="1209"/>
                    <a:pt x="689" y="1269"/>
                  </a:cubicBezTo>
                  <a:cubicBezTo>
                    <a:pt x="712" y="1292"/>
                    <a:pt x="695" y="1329"/>
                    <a:pt x="679" y="1360"/>
                  </a:cubicBezTo>
                  <a:cubicBezTo>
                    <a:pt x="688" y="1371"/>
                    <a:pt x="695" y="1385"/>
                    <a:pt x="697" y="1397"/>
                  </a:cubicBezTo>
                  <a:cubicBezTo>
                    <a:pt x="701" y="1425"/>
                    <a:pt x="713" y="1449"/>
                    <a:pt x="713" y="1473"/>
                  </a:cubicBezTo>
                  <a:cubicBezTo>
                    <a:pt x="713" y="1493"/>
                    <a:pt x="685" y="1501"/>
                    <a:pt x="669" y="1489"/>
                  </a:cubicBezTo>
                  <a:cubicBezTo>
                    <a:pt x="665" y="1485"/>
                    <a:pt x="661" y="1473"/>
                    <a:pt x="661" y="1465"/>
                  </a:cubicBezTo>
                  <a:cubicBezTo>
                    <a:pt x="637" y="1465"/>
                    <a:pt x="621" y="1485"/>
                    <a:pt x="597" y="1493"/>
                  </a:cubicBezTo>
                  <a:cubicBezTo>
                    <a:pt x="593" y="1493"/>
                    <a:pt x="585" y="1505"/>
                    <a:pt x="581" y="1517"/>
                  </a:cubicBezTo>
                  <a:cubicBezTo>
                    <a:pt x="577" y="1537"/>
                    <a:pt x="557" y="1545"/>
                    <a:pt x="545" y="1569"/>
                  </a:cubicBezTo>
                  <a:cubicBezTo>
                    <a:pt x="541" y="1573"/>
                    <a:pt x="525" y="1585"/>
                    <a:pt x="525" y="1589"/>
                  </a:cubicBezTo>
                  <a:cubicBezTo>
                    <a:pt x="513" y="1617"/>
                    <a:pt x="533" y="1645"/>
                    <a:pt x="553" y="1669"/>
                  </a:cubicBezTo>
                  <a:cubicBezTo>
                    <a:pt x="565" y="1681"/>
                    <a:pt x="573" y="1649"/>
                    <a:pt x="585" y="1653"/>
                  </a:cubicBezTo>
                  <a:cubicBezTo>
                    <a:pt x="597" y="1661"/>
                    <a:pt x="597" y="1681"/>
                    <a:pt x="609" y="1689"/>
                  </a:cubicBezTo>
                  <a:cubicBezTo>
                    <a:pt x="613" y="1697"/>
                    <a:pt x="633" y="1689"/>
                    <a:pt x="645" y="1697"/>
                  </a:cubicBezTo>
                  <a:cubicBezTo>
                    <a:pt x="716" y="1757"/>
                    <a:pt x="800" y="1719"/>
                    <a:pt x="876" y="1733"/>
                  </a:cubicBezTo>
                  <a:cubicBezTo>
                    <a:pt x="876" y="1725"/>
                    <a:pt x="871" y="1711"/>
                    <a:pt x="874" y="1705"/>
                  </a:cubicBezTo>
                  <a:cubicBezTo>
                    <a:pt x="877" y="1697"/>
                    <a:pt x="895" y="1688"/>
                    <a:pt x="901" y="1682"/>
                  </a:cubicBezTo>
                  <a:cubicBezTo>
                    <a:pt x="913" y="1668"/>
                    <a:pt x="938" y="1640"/>
                    <a:pt x="944" y="1623"/>
                  </a:cubicBezTo>
                  <a:cubicBezTo>
                    <a:pt x="946" y="1619"/>
                    <a:pt x="944" y="1609"/>
                    <a:pt x="944" y="1604"/>
                  </a:cubicBezTo>
                  <a:cubicBezTo>
                    <a:pt x="946" y="1590"/>
                    <a:pt x="944" y="1556"/>
                    <a:pt x="956" y="1547"/>
                  </a:cubicBezTo>
                  <a:cubicBezTo>
                    <a:pt x="958" y="1545"/>
                    <a:pt x="968" y="1550"/>
                    <a:pt x="971" y="1547"/>
                  </a:cubicBezTo>
                  <a:cubicBezTo>
                    <a:pt x="978" y="1540"/>
                    <a:pt x="978" y="1513"/>
                    <a:pt x="971" y="1506"/>
                  </a:cubicBezTo>
                  <a:cubicBezTo>
                    <a:pt x="966" y="1501"/>
                    <a:pt x="947" y="1510"/>
                    <a:pt x="942" y="1506"/>
                  </a:cubicBezTo>
                  <a:cubicBezTo>
                    <a:pt x="936" y="1500"/>
                    <a:pt x="938" y="1480"/>
                    <a:pt x="940" y="1471"/>
                  </a:cubicBezTo>
                  <a:cubicBezTo>
                    <a:pt x="944" y="1460"/>
                    <a:pt x="967" y="1444"/>
                    <a:pt x="971" y="1432"/>
                  </a:cubicBezTo>
                  <a:cubicBezTo>
                    <a:pt x="974" y="1423"/>
                    <a:pt x="968" y="1404"/>
                    <a:pt x="971" y="1396"/>
                  </a:cubicBezTo>
                  <a:cubicBezTo>
                    <a:pt x="973" y="1390"/>
                    <a:pt x="984" y="1384"/>
                    <a:pt x="986" y="1379"/>
                  </a:cubicBezTo>
                  <a:cubicBezTo>
                    <a:pt x="987" y="1375"/>
                    <a:pt x="985" y="1367"/>
                    <a:pt x="986" y="1363"/>
                  </a:cubicBezTo>
                  <a:cubicBezTo>
                    <a:pt x="987" y="1359"/>
                    <a:pt x="996" y="1354"/>
                    <a:pt x="997" y="1350"/>
                  </a:cubicBezTo>
                  <a:cubicBezTo>
                    <a:pt x="999" y="1346"/>
                    <a:pt x="996" y="1337"/>
                    <a:pt x="997" y="1333"/>
                  </a:cubicBezTo>
                  <a:cubicBezTo>
                    <a:pt x="1001" y="1320"/>
                    <a:pt x="1014" y="1294"/>
                    <a:pt x="1026" y="1288"/>
                  </a:cubicBezTo>
                  <a:cubicBezTo>
                    <a:pt x="1031" y="1285"/>
                    <a:pt x="1046" y="1292"/>
                    <a:pt x="1050" y="1288"/>
                  </a:cubicBezTo>
                  <a:cubicBezTo>
                    <a:pt x="1055" y="1283"/>
                    <a:pt x="1048" y="1266"/>
                    <a:pt x="1050" y="1259"/>
                  </a:cubicBezTo>
                  <a:cubicBezTo>
                    <a:pt x="1055" y="1248"/>
                    <a:pt x="1075" y="1232"/>
                    <a:pt x="1083" y="1223"/>
                  </a:cubicBezTo>
                  <a:cubicBezTo>
                    <a:pt x="1092" y="1212"/>
                    <a:pt x="1112" y="1192"/>
                    <a:pt x="1120" y="1180"/>
                  </a:cubicBezTo>
                  <a:cubicBezTo>
                    <a:pt x="1131" y="1163"/>
                    <a:pt x="1149" y="1128"/>
                    <a:pt x="1156" y="1109"/>
                  </a:cubicBezTo>
                  <a:cubicBezTo>
                    <a:pt x="1157" y="1108"/>
                    <a:pt x="1158" y="1107"/>
                    <a:pt x="1158" y="1105"/>
                  </a:cubicBezTo>
                  <a:lnTo>
                    <a:pt x="1115" y="10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648464" y="4229837"/>
              <a:ext cx="110212" cy="132552"/>
            </a:xfrm>
            <a:custGeom>
              <a:avLst/>
              <a:gdLst>
                <a:gd name="T0" fmla="*/ 122 w 268"/>
                <a:gd name="T1" fmla="*/ 12 h 325"/>
                <a:gd name="T2" fmla="*/ 26 w 268"/>
                <a:gd name="T3" fmla="*/ 60 h 325"/>
                <a:gd name="T4" fmla="*/ 10 w 268"/>
                <a:gd name="T5" fmla="*/ 72 h 325"/>
                <a:gd name="T6" fmla="*/ 72 w 268"/>
                <a:gd name="T7" fmla="*/ 325 h 325"/>
                <a:gd name="T8" fmla="*/ 84 w 268"/>
                <a:gd name="T9" fmla="*/ 313 h 325"/>
                <a:gd name="T10" fmla="*/ 63 w 268"/>
                <a:gd name="T11" fmla="*/ 300 h 325"/>
                <a:gd name="T12" fmla="*/ 84 w 268"/>
                <a:gd name="T13" fmla="*/ 264 h 325"/>
                <a:gd name="T14" fmla="*/ 111 w 268"/>
                <a:gd name="T15" fmla="*/ 226 h 325"/>
                <a:gd name="T16" fmla="*/ 128 w 268"/>
                <a:gd name="T17" fmla="*/ 214 h 325"/>
                <a:gd name="T18" fmla="*/ 137 w 268"/>
                <a:gd name="T19" fmla="*/ 193 h 325"/>
                <a:gd name="T20" fmla="*/ 187 w 268"/>
                <a:gd name="T21" fmla="*/ 184 h 325"/>
                <a:gd name="T22" fmla="*/ 198 w 268"/>
                <a:gd name="T23" fmla="*/ 193 h 325"/>
                <a:gd name="T24" fmla="*/ 223 w 268"/>
                <a:gd name="T25" fmla="*/ 193 h 325"/>
                <a:gd name="T26" fmla="*/ 196 w 268"/>
                <a:gd name="T27" fmla="*/ 165 h 325"/>
                <a:gd name="T28" fmla="*/ 202 w 268"/>
                <a:gd name="T29" fmla="*/ 144 h 325"/>
                <a:gd name="T30" fmla="*/ 223 w 268"/>
                <a:gd name="T31" fmla="*/ 103 h 325"/>
                <a:gd name="T32" fmla="*/ 245 w 268"/>
                <a:gd name="T33" fmla="*/ 91 h 325"/>
                <a:gd name="T34" fmla="*/ 245 w 268"/>
                <a:gd name="T35" fmla="*/ 67 h 325"/>
                <a:gd name="T36" fmla="*/ 268 w 268"/>
                <a:gd name="T37" fmla="*/ 48 h 325"/>
                <a:gd name="T38" fmla="*/ 122 w 268"/>
                <a:gd name="T39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5">
                  <a:moveTo>
                    <a:pt x="122" y="12"/>
                  </a:moveTo>
                  <a:cubicBezTo>
                    <a:pt x="82" y="0"/>
                    <a:pt x="30" y="8"/>
                    <a:pt x="26" y="60"/>
                  </a:cubicBezTo>
                  <a:cubicBezTo>
                    <a:pt x="26" y="64"/>
                    <a:pt x="10" y="64"/>
                    <a:pt x="10" y="72"/>
                  </a:cubicBezTo>
                  <a:cubicBezTo>
                    <a:pt x="0" y="153"/>
                    <a:pt x="14" y="259"/>
                    <a:pt x="72" y="325"/>
                  </a:cubicBezTo>
                  <a:cubicBezTo>
                    <a:pt x="75" y="322"/>
                    <a:pt x="85" y="317"/>
                    <a:pt x="84" y="313"/>
                  </a:cubicBezTo>
                  <a:cubicBezTo>
                    <a:pt x="84" y="307"/>
                    <a:pt x="65" y="306"/>
                    <a:pt x="63" y="300"/>
                  </a:cubicBezTo>
                  <a:cubicBezTo>
                    <a:pt x="61" y="290"/>
                    <a:pt x="79" y="272"/>
                    <a:pt x="84" y="264"/>
                  </a:cubicBezTo>
                  <a:cubicBezTo>
                    <a:pt x="91" y="254"/>
                    <a:pt x="103" y="234"/>
                    <a:pt x="111" y="226"/>
                  </a:cubicBezTo>
                  <a:cubicBezTo>
                    <a:pt x="114" y="222"/>
                    <a:pt x="125" y="218"/>
                    <a:pt x="128" y="214"/>
                  </a:cubicBezTo>
                  <a:cubicBezTo>
                    <a:pt x="132" y="210"/>
                    <a:pt x="133" y="197"/>
                    <a:pt x="137" y="193"/>
                  </a:cubicBezTo>
                  <a:cubicBezTo>
                    <a:pt x="147" y="186"/>
                    <a:pt x="174" y="181"/>
                    <a:pt x="187" y="184"/>
                  </a:cubicBezTo>
                  <a:cubicBezTo>
                    <a:pt x="190" y="185"/>
                    <a:pt x="195" y="192"/>
                    <a:pt x="198" y="193"/>
                  </a:cubicBezTo>
                  <a:cubicBezTo>
                    <a:pt x="204" y="196"/>
                    <a:pt x="220" y="199"/>
                    <a:pt x="223" y="193"/>
                  </a:cubicBezTo>
                  <a:cubicBezTo>
                    <a:pt x="227" y="185"/>
                    <a:pt x="198" y="175"/>
                    <a:pt x="196" y="165"/>
                  </a:cubicBezTo>
                  <a:cubicBezTo>
                    <a:pt x="195" y="160"/>
                    <a:pt x="200" y="149"/>
                    <a:pt x="202" y="144"/>
                  </a:cubicBezTo>
                  <a:cubicBezTo>
                    <a:pt x="206" y="133"/>
                    <a:pt x="214" y="111"/>
                    <a:pt x="223" y="103"/>
                  </a:cubicBezTo>
                  <a:cubicBezTo>
                    <a:pt x="227" y="98"/>
                    <a:pt x="242" y="97"/>
                    <a:pt x="245" y="91"/>
                  </a:cubicBezTo>
                  <a:cubicBezTo>
                    <a:pt x="249" y="86"/>
                    <a:pt x="243" y="72"/>
                    <a:pt x="245" y="67"/>
                  </a:cubicBezTo>
                  <a:cubicBezTo>
                    <a:pt x="249" y="60"/>
                    <a:pt x="258" y="54"/>
                    <a:pt x="268" y="48"/>
                  </a:cubicBezTo>
                  <a:cubicBezTo>
                    <a:pt x="217" y="55"/>
                    <a:pt x="169" y="28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854638" y="4109200"/>
              <a:ext cx="985952" cy="881698"/>
            </a:xfrm>
            <a:custGeom>
              <a:avLst/>
              <a:gdLst>
                <a:gd name="T0" fmla="*/ 2376 w 2397"/>
                <a:gd name="T1" fmla="*/ 34 h 2141"/>
                <a:gd name="T2" fmla="*/ 2276 w 2397"/>
                <a:gd name="T3" fmla="*/ 24 h 2141"/>
                <a:gd name="T4" fmla="*/ 2173 w 2397"/>
                <a:gd name="T5" fmla="*/ 3 h 2141"/>
                <a:gd name="T6" fmla="*/ 2046 w 2397"/>
                <a:gd name="T7" fmla="*/ 112 h 2141"/>
                <a:gd name="T8" fmla="*/ 1981 w 2397"/>
                <a:gd name="T9" fmla="*/ 193 h 2141"/>
                <a:gd name="T10" fmla="*/ 1831 w 2397"/>
                <a:gd name="T11" fmla="*/ 255 h 2141"/>
                <a:gd name="T12" fmla="*/ 1741 w 2397"/>
                <a:gd name="T13" fmla="*/ 298 h 2141"/>
                <a:gd name="T14" fmla="*/ 1656 w 2397"/>
                <a:gd name="T15" fmla="*/ 406 h 2141"/>
                <a:gd name="T16" fmla="*/ 1592 w 2397"/>
                <a:gd name="T17" fmla="*/ 342 h 2141"/>
                <a:gd name="T18" fmla="*/ 1590 w 2397"/>
                <a:gd name="T19" fmla="*/ 182 h 2141"/>
                <a:gd name="T20" fmla="*/ 1454 w 2397"/>
                <a:gd name="T21" fmla="*/ 209 h 2141"/>
                <a:gd name="T22" fmla="*/ 1385 w 2397"/>
                <a:gd name="T23" fmla="*/ 247 h 2141"/>
                <a:gd name="T24" fmla="*/ 1302 w 2397"/>
                <a:gd name="T25" fmla="*/ 341 h 2141"/>
                <a:gd name="T26" fmla="*/ 1261 w 2397"/>
                <a:gd name="T27" fmla="*/ 438 h 2141"/>
                <a:gd name="T28" fmla="*/ 1146 w 2397"/>
                <a:gd name="T29" fmla="*/ 515 h 2141"/>
                <a:gd name="T30" fmla="*/ 1086 w 2397"/>
                <a:gd name="T31" fmla="*/ 610 h 2141"/>
                <a:gd name="T32" fmla="*/ 1019 w 2397"/>
                <a:gd name="T33" fmla="*/ 682 h 2141"/>
                <a:gd name="T34" fmla="*/ 891 w 2397"/>
                <a:gd name="T35" fmla="*/ 755 h 2141"/>
                <a:gd name="T36" fmla="*/ 712 w 2397"/>
                <a:gd name="T37" fmla="*/ 803 h 2141"/>
                <a:gd name="T38" fmla="*/ 640 w 2397"/>
                <a:gd name="T39" fmla="*/ 864 h 2141"/>
                <a:gd name="T40" fmla="*/ 601 w 2397"/>
                <a:gd name="T41" fmla="*/ 939 h 2141"/>
                <a:gd name="T42" fmla="*/ 479 w 2397"/>
                <a:gd name="T43" fmla="*/ 984 h 2141"/>
                <a:gd name="T44" fmla="*/ 436 w 2397"/>
                <a:gd name="T45" fmla="*/ 1054 h 2141"/>
                <a:gd name="T46" fmla="*/ 386 w 2397"/>
                <a:gd name="T47" fmla="*/ 1106 h 2141"/>
                <a:gd name="T48" fmla="*/ 324 w 2397"/>
                <a:gd name="T49" fmla="*/ 1140 h 2141"/>
                <a:gd name="T50" fmla="*/ 268 w 2397"/>
                <a:gd name="T51" fmla="*/ 1219 h 2141"/>
                <a:gd name="T52" fmla="*/ 210 w 2397"/>
                <a:gd name="T53" fmla="*/ 1206 h 2141"/>
                <a:gd name="T54" fmla="*/ 108 w 2397"/>
                <a:gd name="T55" fmla="*/ 1237 h 2141"/>
                <a:gd name="T56" fmla="*/ 62 w 2397"/>
                <a:gd name="T57" fmla="*/ 1304 h 2141"/>
                <a:gd name="T58" fmla="*/ 36 w 2397"/>
                <a:gd name="T59" fmla="*/ 1378 h 2141"/>
                <a:gd name="T60" fmla="*/ 302 w 2397"/>
                <a:gd name="T61" fmla="*/ 1755 h 2141"/>
                <a:gd name="T62" fmla="*/ 799 w 2397"/>
                <a:gd name="T63" fmla="*/ 2040 h 2141"/>
                <a:gd name="T64" fmla="*/ 1118 w 2397"/>
                <a:gd name="T65" fmla="*/ 1874 h 2141"/>
                <a:gd name="T66" fmla="*/ 1216 w 2397"/>
                <a:gd name="T67" fmla="*/ 1769 h 2141"/>
                <a:gd name="T68" fmla="*/ 1275 w 2397"/>
                <a:gd name="T69" fmla="*/ 1726 h 2141"/>
                <a:gd name="T70" fmla="*/ 1362 w 2397"/>
                <a:gd name="T71" fmla="*/ 1754 h 2141"/>
                <a:gd name="T72" fmla="*/ 1345 w 2397"/>
                <a:gd name="T73" fmla="*/ 1796 h 2141"/>
                <a:gd name="T74" fmla="*/ 1340 w 2397"/>
                <a:gd name="T75" fmla="*/ 1824 h 2141"/>
                <a:gd name="T76" fmla="*/ 1520 w 2397"/>
                <a:gd name="T77" fmla="*/ 1857 h 2141"/>
                <a:gd name="T78" fmla="*/ 1588 w 2397"/>
                <a:gd name="T79" fmla="*/ 1866 h 2141"/>
                <a:gd name="T80" fmla="*/ 1588 w 2397"/>
                <a:gd name="T81" fmla="*/ 1796 h 2141"/>
                <a:gd name="T82" fmla="*/ 1614 w 2397"/>
                <a:gd name="T83" fmla="*/ 1769 h 2141"/>
                <a:gd name="T84" fmla="*/ 1639 w 2397"/>
                <a:gd name="T85" fmla="*/ 1862 h 2141"/>
                <a:gd name="T86" fmla="*/ 1709 w 2397"/>
                <a:gd name="T87" fmla="*/ 1830 h 2141"/>
                <a:gd name="T88" fmla="*/ 1724 w 2397"/>
                <a:gd name="T89" fmla="*/ 1756 h 2141"/>
                <a:gd name="T90" fmla="*/ 1736 w 2397"/>
                <a:gd name="T91" fmla="*/ 1705 h 2141"/>
                <a:gd name="T92" fmla="*/ 1673 w 2397"/>
                <a:gd name="T93" fmla="*/ 1639 h 2141"/>
                <a:gd name="T94" fmla="*/ 1631 w 2397"/>
                <a:gd name="T95" fmla="*/ 1627 h 2141"/>
                <a:gd name="T96" fmla="*/ 1575 w 2397"/>
                <a:gd name="T97" fmla="*/ 1652 h 2141"/>
                <a:gd name="T98" fmla="*/ 1573 w 2397"/>
                <a:gd name="T99" fmla="*/ 1593 h 2141"/>
                <a:gd name="T100" fmla="*/ 1537 w 2397"/>
                <a:gd name="T101" fmla="*/ 1590 h 2141"/>
                <a:gd name="T102" fmla="*/ 1449 w 2397"/>
                <a:gd name="T103" fmla="*/ 1639 h 2141"/>
                <a:gd name="T104" fmla="*/ 1413 w 2397"/>
                <a:gd name="T105" fmla="*/ 1612 h 2141"/>
                <a:gd name="T106" fmla="*/ 1521 w 2397"/>
                <a:gd name="T107" fmla="*/ 1582 h 2141"/>
                <a:gd name="T108" fmla="*/ 1466 w 2397"/>
                <a:gd name="T109" fmla="*/ 1517 h 2141"/>
                <a:gd name="T110" fmla="*/ 1461 w 2397"/>
                <a:gd name="T111" fmla="*/ 1292 h 2141"/>
                <a:gd name="T112" fmla="*/ 1542 w 2397"/>
                <a:gd name="T113" fmla="*/ 1146 h 2141"/>
                <a:gd name="T114" fmla="*/ 1688 w 2397"/>
                <a:gd name="T115" fmla="*/ 1066 h 2141"/>
                <a:gd name="T116" fmla="*/ 1825 w 2397"/>
                <a:gd name="T117" fmla="*/ 972 h 2141"/>
                <a:gd name="T118" fmla="*/ 1912 w 2397"/>
                <a:gd name="T119" fmla="*/ 810 h 2141"/>
                <a:gd name="T120" fmla="*/ 2000 w 2397"/>
                <a:gd name="T121" fmla="*/ 616 h 2141"/>
                <a:gd name="T122" fmla="*/ 2196 w 2397"/>
                <a:gd name="T123" fmla="*/ 339 h 2141"/>
                <a:gd name="T124" fmla="*/ 2300 w 2397"/>
                <a:gd name="T125" fmla="*/ 23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7" h="2141">
                  <a:moveTo>
                    <a:pt x="2357" y="85"/>
                  </a:moveTo>
                  <a:cubicBezTo>
                    <a:pt x="2367" y="71"/>
                    <a:pt x="2382" y="47"/>
                    <a:pt x="2397" y="28"/>
                  </a:cubicBezTo>
                  <a:cubicBezTo>
                    <a:pt x="2376" y="20"/>
                    <a:pt x="2376" y="20"/>
                    <a:pt x="2376" y="20"/>
                  </a:cubicBezTo>
                  <a:cubicBezTo>
                    <a:pt x="2376" y="34"/>
                    <a:pt x="2376" y="34"/>
                    <a:pt x="2376" y="34"/>
                  </a:cubicBezTo>
                  <a:cubicBezTo>
                    <a:pt x="2318" y="31"/>
                    <a:pt x="2318" y="31"/>
                    <a:pt x="2318" y="31"/>
                  </a:cubicBezTo>
                  <a:cubicBezTo>
                    <a:pt x="2348" y="8"/>
                    <a:pt x="2348" y="8"/>
                    <a:pt x="2348" y="8"/>
                  </a:cubicBezTo>
                  <a:cubicBezTo>
                    <a:pt x="2332" y="0"/>
                    <a:pt x="2332" y="0"/>
                    <a:pt x="2332" y="0"/>
                  </a:cubicBezTo>
                  <a:cubicBezTo>
                    <a:pt x="2276" y="24"/>
                    <a:pt x="2276" y="24"/>
                    <a:pt x="2276" y="24"/>
                  </a:cubicBezTo>
                  <a:cubicBezTo>
                    <a:pt x="2228" y="24"/>
                    <a:pt x="2228" y="24"/>
                    <a:pt x="2228" y="24"/>
                  </a:cubicBezTo>
                  <a:cubicBezTo>
                    <a:pt x="2200" y="52"/>
                    <a:pt x="2200" y="52"/>
                    <a:pt x="2200" y="52"/>
                  </a:cubicBezTo>
                  <a:cubicBezTo>
                    <a:pt x="2200" y="33"/>
                    <a:pt x="2200" y="33"/>
                    <a:pt x="2200" y="33"/>
                  </a:cubicBezTo>
                  <a:cubicBezTo>
                    <a:pt x="2173" y="3"/>
                    <a:pt x="2173" y="3"/>
                    <a:pt x="2173" y="3"/>
                  </a:cubicBezTo>
                  <a:cubicBezTo>
                    <a:pt x="2151" y="68"/>
                    <a:pt x="2151" y="68"/>
                    <a:pt x="2151" y="68"/>
                  </a:cubicBezTo>
                  <a:cubicBezTo>
                    <a:pt x="2113" y="68"/>
                    <a:pt x="2113" y="68"/>
                    <a:pt x="2113" y="68"/>
                  </a:cubicBezTo>
                  <a:cubicBezTo>
                    <a:pt x="2098" y="95"/>
                    <a:pt x="2098" y="95"/>
                    <a:pt x="2098" y="95"/>
                  </a:cubicBezTo>
                  <a:cubicBezTo>
                    <a:pt x="2046" y="112"/>
                    <a:pt x="2046" y="112"/>
                    <a:pt x="2046" y="112"/>
                  </a:cubicBezTo>
                  <a:cubicBezTo>
                    <a:pt x="2032" y="149"/>
                    <a:pt x="2032" y="149"/>
                    <a:pt x="2032" y="149"/>
                  </a:cubicBezTo>
                  <a:cubicBezTo>
                    <a:pt x="2007" y="149"/>
                    <a:pt x="2007" y="149"/>
                    <a:pt x="2007" y="149"/>
                  </a:cubicBezTo>
                  <a:cubicBezTo>
                    <a:pt x="1997" y="166"/>
                    <a:pt x="1997" y="166"/>
                    <a:pt x="1997" y="166"/>
                  </a:cubicBezTo>
                  <a:cubicBezTo>
                    <a:pt x="1981" y="193"/>
                    <a:pt x="1981" y="193"/>
                    <a:pt x="1981" y="193"/>
                  </a:cubicBezTo>
                  <a:cubicBezTo>
                    <a:pt x="1956" y="212"/>
                    <a:pt x="1956" y="212"/>
                    <a:pt x="1956" y="212"/>
                  </a:cubicBezTo>
                  <a:cubicBezTo>
                    <a:pt x="1942" y="231"/>
                    <a:pt x="1942" y="231"/>
                    <a:pt x="1942" y="231"/>
                  </a:cubicBezTo>
                  <a:cubicBezTo>
                    <a:pt x="1873" y="231"/>
                    <a:pt x="1873" y="231"/>
                    <a:pt x="1873" y="231"/>
                  </a:cubicBezTo>
                  <a:cubicBezTo>
                    <a:pt x="1831" y="255"/>
                    <a:pt x="1831" y="255"/>
                    <a:pt x="1831" y="255"/>
                  </a:cubicBezTo>
                  <a:cubicBezTo>
                    <a:pt x="1786" y="291"/>
                    <a:pt x="1786" y="291"/>
                    <a:pt x="1786" y="291"/>
                  </a:cubicBezTo>
                  <a:cubicBezTo>
                    <a:pt x="1764" y="262"/>
                    <a:pt x="1764" y="262"/>
                    <a:pt x="1764" y="262"/>
                  </a:cubicBezTo>
                  <a:cubicBezTo>
                    <a:pt x="1764" y="255"/>
                    <a:pt x="1764" y="255"/>
                    <a:pt x="1764" y="255"/>
                  </a:cubicBezTo>
                  <a:cubicBezTo>
                    <a:pt x="1741" y="298"/>
                    <a:pt x="1741" y="298"/>
                    <a:pt x="1741" y="298"/>
                  </a:cubicBezTo>
                  <a:cubicBezTo>
                    <a:pt x="1741" y="319"/>
                    <a:pt x="1741" y="319"/>
                    <a:pt x="1741" y="319"/>
                  </a:cubicBezTo>
                  <a:cubicBezTo>
                    <a:pt x="1694" y="334"/>
                    <a:pt x="1694" y="334"/>
                    <a:pt x="1694" y="334"/>
                  </a:cubicBezTo>
                  <a:cubicBezTo>
                    <a:pt x="1669" y="369"/>
                    <a:pt x="1669" y="369"/>
                    <a:pt x="1669" y="369"/>
                  </a:cubicBezTo>
                  <a:cubicBezTo>
                    <a:pt x="1656" y="406"/>
                    <a:pt x="1656" y="406"/>
                    <a:pt x="1656" y="406"/>
                  </a:cubicBezTo>
                  <a:cubicBezTo>
                    <a:pt x="1625" y="379"/>
                    <a:pt x="1625" y="379"/>
                    <a:pt x="1625" y="379"/>
                  </a:cubicBezTo>
                  <a:cubicBezTo>
                    <a:pt x="1637" y="349"/>
                    <a:pt x="1637" y="349"/>
                    <a:pt x="1637" y="349"/>
                  </a:cubicBezTo>
                  <a:cubicBezTo>
                    <a:pt x="1637" y="342"/>
                    <a:pt x="1637" y="342"/>
                    <a:pt x="1637" y="342"/>
                  </a:cubicBezTo>
                  <a:cubicBezTo>
                    <a:pt x="1592" y="342"/>
                    <a:pt x="1592" y="342"/>
                    <a:pt x="1592" y="342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590" y="213"/>
                    <a:pt x="1590" y="213"/>
                    <a:pt x="1590" y="213"/>
                  </a:cubicBezTo>
                  <a:cubicBezTo>
                    <a:pt x="1590" y="182"/>
                    <a:pt x="1590" y="182"/>
                    <a:pt x="1590" y="182"/>
                  </a:cubicBezTo>
                  <a:cubicBezTo>
                    <a:pt x="1573" y="183"/>
                    <a:pt x="1573" y="183"/>
                    <a:pt x="1573" y="183"/>
                  </a:cubicBezTo>
                  <a:cubicBezTo>
                    <a:pt x="1525" y="187"/>
                    <a:pt x="1525" y="187"/>
                    <a:pt x="1525" y="187"/>
                  </a:cubicBezTo>
                  <a:cubicBezTo>
                    <a:pt x="1479" y="214"/>
                    <a:pt x="1479" y="214"/>
                    <a:pt x="1479" y="214"/>
                  </a:cubicBezTo>
                  <a:cubicBezTo>
                    <a:pt x="1454" y="209"/>
                    <a:pt x="1454" y="209"/>
                    <a:pt x="1454" y="209"/>
                  </a:cubicBezTo>
                  <a:cubicBezTo>
                    <a:pt x="1441" y="169"/>
                    <a:pt x="1441" y="169"/>
                    <a:pt x="1441" y="169"/>
                  </a:cubicBezTo>
                  <a:cubicBezTo>
                    <a:pt x="1400" y="179"/>
                    <a:pt x="1400" y="179"/>
                    <a:pt x="1400" y="179"/>
                  </a:cubicBezTo>
                  <a:cubicBezTo>
                    <a:pt x="1400" y="216"/>
                    <a:pt x="1400" y="216"/>
                    <a:pt x="1400" y="216"/>
                  </a:cubicBezTo>
                  <a:cubicBezTo>
                    <a:pt x="1385" y="247"/>
                    <a:pt x="1385" y="247"/>
                    <a:pt x="1385" y="247"/>
                  </a:cubicBezTo>
                  <a:cubicBezTo>
                    <a:pt x="1385" y="293"/>
                    <a:pt x="1385" y="293"/>
                    <a:pt x="1385" y="293"/>
                  </a:cubicBezTo>
                  <a:cubicBezTo>
                    <a:pt x="1364" y="293"/>
                    <a:pt x="1364" y="293"/>
                    <a:pt x="1364" y="293"/>
                  </a:cubicBezTo>
                  <a:cubicBezTo>
                    <a:pt x="1336" y="325"/>
                    <a:pt x="1336" y="325"/>
                    <a:pt x="1336" y="325"/>
                  </a:cubicBezTo>
                  <a:cubicBezTo>
                    <a:pt x="1302" y="341"/>
                    <a:pt x="1302" y="341"/>
                    <a:pt x="1302" y="341"/>
                  </a:cubicBezTo>
                  <a:cubicBezTo>
                    <a:pt x="1302" y="364"/>
                    <a:pt x="1302" y="364"/>
                    <a:pt x="1302" y="364"/>
                  </a:cubicBezTo>
                  <a:cubicBezTo>
                    <a:pt x="1271" y="377"/>
                    <a:pt x="1271" y="377"/>
                    <a:pt x="1271" y="377"/>
                  </a:cubicBezTo>
                  <a:cubicBezTo>
                    <a:pt x="1271" y="419"/>
                    <a:pt x="1271" y="419"/>
                    <a:pt x="1271" y="419"/>
                  </a:cubicBezTo>
                  <a:cubicBezTo>
                    <a:pt x="1261" y="438"/>
                    <a:pt x="1261" y="438"/>
                    <a:pt x="1261" y="438"/>
                  </a:cubicBezTo>
                  <a:cubicBezTo>
                    <a:pt x="1231" y="462"/>
                    <a:pt x="1231" y="462"/>
                    <a:pt x="1231" y="462"/>
                  </a:cubicBezTo>
                  <a:cubicBezTo>
                    <a:pt x="1203" y="462"/>
                    <a:pt x="1203" y="462"/>
                    <a:pt x="1203" y="462"/>
                  </a:cubicBezTo>
                  <a:cubicBezTo>
                    <a:pt x="1190" y="478"/>
                    <a:pt x="1190" y="478"/>
                    <a:pt x="1190" y="478"/>
                  </a:cubicBezTo>
                  <a:cubicBezTo>
                    <a:pt x="1146" y="515"/>
                    <a:pt x="1146" y="515"/>
                    <a:pt x="1146" y="515"/>
                  </a:cubicBezTo>
                  <a:cubicBezTo>
                    <a:pt x="1124" y="515"/>
                    <a:pt x="1124" y="515"/>
                    <a:pt x="1124" y="515"/>
                  </a:cubicBezTo>
                  <a:cubicBezTo>
                    <a:pt x="1115" y="546"/>
                    <a:pt x="1115" y="546"/>
                    <a:pt x="1115" y="546"/>
                  </a:cubicBezTo>
                  <a:cubicBezTo>
                    <a:pt x="1086" y="556"/>
                    <a:pt x="1086" y="556"/>
                    <a:pt x="1086" y="556"/>
                  </a:cubicBezTo>
                  <a:cubicBezTo>
                    <a:pt x="1086" y="610"/>
                    <a:pt x="1086" y="610"/>
                    <a:pt x="1086" y="610"/>
                  </a:cubicBezTo>
                  <a:cubicBezTo>
                    <a:pt x="1055" y="610"/>
                    <a:pt x="1055" y="610"/>
                    <a:pt x="1055" y="610"/>
                  </a:cubicBezTo>
                  <a:cubicBezTo>
                    <a:pt x="1033" y="636"/>
                    <a:pt x="1033" y="636"/>
                    <a:pt x="1033" y="636"/>
                  </a:cubicBezTo>
                  <a:cubicBezTo>
                    <a:pt x="1033" y="664"/>
                    <a:pt x="1033" y="664"/>
                    <a:pt x="1033" y="664"/>
                  </a:cubicBezTo>
                  <a:cubicBezTo>
                    <a:pt x="1019" y="682"/>
                    <a:pt x="1019" y="682"/>
                    <a:pt x="1019" y="682"/>
                  </a:cubicBezTo>
                  <a:cubicBezTo>
                    <a:pt x="949" y="682"/>
                    <a:pt x="949" y="682"/>
                    <a:pt x="949" y="682"/>
                  </a:cubicBezTo>
                  <a:cubicBezTo>
                    <a:pt x="949" y="708"/>
                    <a:pt x="949" y="708"/>
                    <a:pt x="949" y="708"/>
                  </a:cubicBezTo>
                  <a:cubicBezTo>
                    <a:pt x="926" y="708"/>
                    <a:pt x="926" y="708"/>
                    <a:pt x="926" y="708"/>
                  </a:cubicBezTo>
                  <a:cubicBezTo>
                    <a:pt x="891" y="755"/>
                    <a:pt x="891" y="755"/>
                    <a:pt x="891" y="755"/>
                  </a:cubicBezTo>
                  <a:cubicBezTo>
                    <a:pt x="868" y="776"/>
                    <a:pt x="868" y="776"/>
                    <a:pt x="868" y="776"/>
                  </a:cubicBezTo>
                  <a:cubicBezTo>
                    <a:pt x="867" y="776"/>
                    <a:pt x="867" y="776"/>
                    <a:pt x="867" y="776"/>
                  </a:cubicBezTo>
                  <a:cubicBezTo>
                    <a:pt x="798" y="803"/>
                    <a:pt x="798" y="803"/>
                    <a:pt x="798" y="803"/>
                  </a:cubicBezTo>
                  <a:cubicBezTo>
                    <a:pt x="712" y="803"/>
                    <a:pt x="712" y="803"/>
                    <a:pt x="712" y="803"/>
                  </a:cubicBezTo>
                  <a:cubicBezTo>
                    <a:pt x="712" y="820"/>
                    <a:pt x="712" y="820"/>
                    <a:pt x="712" y="820"/>
                  </a:cubicBezTo>
                  <a:cubicBezTo>
                    <a:pt x="660" y="820"/>
                    <a:pt x="660" y="820"/>
                    <a:pt x="660" y="820"/>
                  </a:cubicBezTo>
                  <a:cubicBezTo>
                    <a:pt x="623" y="849"/>
                    <a:pt x="623" y="849"/>
                    <a:pt x="623" y="849"/>
                  </a:cubicBezTo>
                  <a:cubicBezTo>
                    <a:pt x="640" y="864"/>
                    <a:pt x="640" y="864"/>
                    <a:pt x="640" y="864"/>
                  </a:cubicBezTo>
                  <a:cubicBezTo>
                    <a:pt x="640" y="889"/>
                    <a:pt x="640" y="889"/>
                    <a:pt x="640" y="889"/>
                  </a:cubicBezTo>
                  <a:cubicBezTo>
                    <a:pt x="615" y="898"/>
                    <a:pt x="615" y="898"/>
                    <a:pt x="615" y="898"/>
                  </a:cubicBezTo>
                  <a:cubicBezTo>
                    <a:pt x="628" y="928"/>
                    <a:pt x="628" y="928"/>
                    <a:pt x="628" y="928"/>
                  </a:cubicBezTo>
                  <a:cubicBezTo>
                    <a:pt x="601" y="939"/>
                    <a:pt x="601" y="939"/>
                    <a:pt x="601" y="939"/>
                  </a:cubicBezTo>
                  <a:cubicBezTo>
                    <a:pt x="583" y="939"/>
                    <a:pt x="583" y="939"/>
                    <a:pt x="583" y="939"/>
                  </a:cubicBezTo>
                  <a:cubicBezTo>
                    <a:pt x="583" y="968"/>
                    <a:pt x="583" y="968"/>
                    <a:pt x="583" y="968"/>
                  </a:cubicBezTo>
                  <a:cubicBezTo>
                    <a:pt x="522" y="968"/>
                    <a:pt x="522" y="968"/>
                    <a:pt x="522" y="968"/>
                  </a:cubicBezTo>
                  <a:cubicBezTo>
                    <a:pt x="479" y="984"/>
                    <a:pt x="479" y="984"/>
                    <a:pt x="479" y="984"/>
                  </a:cubicBezTo>
                  <a:cubicBezTo>
                    <a:pt x="479" y="1000"/>
                    <a:pt x="479" y="1000"/>
                    <a:pt x="479" y="1000"/>
                  </a:cubicBezTo>
                  <a:cubicBezTo>
                    <a:pt x="447" y="1021"/>
                    <a:pt x="447" y="1021"/>
                    <a:pt x="447" y="1021"/>
                  </a:cubicBezTo>
                  <a:cubicBezTo>
                    <a:pt x="447" y="1039"/>
                    <a:pt x="447" y="1039"/>
                    <a:pt x="447" y="1039"/>
                  </a:cubicBezTo>
                  <a:cubicBezTo>
                    <a:pt x="436" y="1054"/>
                    <a:pt x="436" y="1054"/>
                    <a:pt x="436" y="1054"/>
                  </a:cubicBezTo>
                  <a:cubicBezTo>
                    <a:pt x="436" y="1074"/>
                    <a:pt x="436" y="1074"/>
                    <a:pt x="436" y="1074"/>
                  </a:cubicBezTo>
                  <a:cubicBezTo>
                    <a:pt x="413" y="1096"/>
                    <a:pt x="413" y="1096"/>
                    <a:pt x="413" y="1096"/>
                  </a:cubicBezTo>
                  <a:cubicBezTo>
                    <a:pt x="399" y="1087"/>
                    <a:pt x="399" y="1087"/>
                    <a:pt x="399" y="1087"/>
                  </a:cubicBezTo>
                  <a:cubicBezTo>
                    <a:pt x="386" y="1106"/>
                    <a:pt x="386" y="1106"/>
                    <a:pt x="386" y="1106"/>
                  </a:cubicBezTo>
                  <a:cubicBezTo>
                    <a:pt x="352" y="1106"/>
                    <a:pt x="352" y="1106"/>
                    <a:pt x="352" y="1106"/>
                  </a:cubicBezTo>
                  <a:cubicBezTo>
                    <a:pt x="352" y="1133"/>
                    <a:pt x="352" y="1133"/>
                    <a:pt x="352" y="1133"/>
                  </a:cubicBezTo>
                  <a:cubicBezTo>
                    <a:pt x="324" y="1121"/>
                    <a:pt x="324" y="1121"/>
                    <a:pt x="324" y="1121"/>
                  </a:cubicBezTo>
                  <a:cubicBezTo>
                    <a:pt x="324" y="1140"/>
                    <a:pt x="324" y="1140"/>
                    <a:pt x="324" y="1140"/>
                  </a:cubicBezTo>
                  <a:cubicBezTo>
                    <a:pt x="309" y="1153"/>
                    <a:pt x="309" y="1153"/>
                    <a:pt x="309" y="1153"/>
                  </a:cubicBezTo>
                  <a:cubicBezTo>
                    <a:pt x="309" y="1178"/>
                    <a:pt x="309" y="1178"/>
                    <a:pt x="309" y="1178"/>
                  </a:cubicBezTo>
                  <a:cubicBezTo>
                    <a:pt x="287" y="1194"/>
                    <a:pt x="287" y="1194"/>
                    <a:pt x="287" y="1194"/>
                  </a:cubicBezTo>
                  <a:cubicBezTo>
                    <a:pt x="268" y="1219"/>
                    <a:pt x="268" y="1219"/>
                    <a:pt x="268" y="1219"/>
                  </a:cubicBezTo>
                  <a:cubicBezTo>
                    <a:pt x="233" y="1242"/>
                    <a:pt x="233" y="1242"/>
                    <a:pt x="233" y="1242"/>
                  </a:cubicBezTo>
                  <a:cubicBezTo>
                    <a:pt x="233" y="1220"/>
                    <a:pt x="233" y="1220"/>
                    <a:pt x="233" y="1220"/>
                  </a:cubicBezTo>
                  <a:cubicBezTo>
                    <a:pt x="210" y="1237"/>
                    <a:pt x="210" y="1237"/>
                    <a:pt x="210" y="1237"/>
                  </a:cubicBezTo>
                  <a:cubicBezTo>
                    <a:pt x="210" y="1206"/>
                    <a:pt x="210" y="1206"/>
                    <a:pt x="210" y="1206"/>
                  </a:cubicBezTo>
                  <a:cubicBezTo>
                    <a:pt x="170" y="1218"/>
                    <a:pt x="170" y="1218"/>
                    <a:pt x="170" y="1218"/>
                  </a:cubicBezTo>
                  <a:cubicBezTo>
                    <a:pt x="159" y="1218"/>
                    <a:pt x="159" y="1218"/>
                    <a:pt x="159" y="1218"/>
                  </a:cubicBezTo>
                  <a:cubicBezTo>
                    <a:pt x="140" y="1237"/>
                    <a:pt x="140" y="1237"/>
                    <a:pt x="140" y="1237"/>
                  </a:cubicBezTo>
                  <a:cubicBezTo>
                    <a:pt x="108" y="1237"/>
                    <a:pt x="108" y="1237"/>
                    <a:pt x="108" y="1237"/>
                  </a:cubicBezTo>
                  <a:cubicBezTo>
                    <a:pt x="115" y="1247"/>
                    <a:pt x="115" y="1247"/>
                    <a:pt x="115" y="1247"/>
                  </a:cubicBezTo>
                  <a:cubicBezTo>
                    <a:pt x="115" y="1280"/>
                    <a:pt x="115" y="1280"/>
                    <a:pt x="115" y="1280"/>
                  </a:cubicBezTo>
                  <a:cubicBezTo>
                    <a:pt x="59" y="1280"/>
                    <a:pt x="59" y="1280"/>
                    <a:pt x="59" y="1280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85" y="1351"/>
                    <a:pt x="85" y="1351"/>
                    <a:pt x="85" y="1351"/>
                  </a:cubicBezTo>
                  <a:cubicBezTo>
                    <a:pt x="60" y="1351"/>
                    <a:pt x="60" y="1351"/>
                    <a:pt x="60" y="1351"/>
                  </a:cubicBezTo>
                  <a:cubicBezTo>
                    <a:pt x="36" y="1369"/>
                    <a:pt x="36" y="1369"/>
                    <a:pt x="36" y="1369"/>
                  </a:cubicBezTo>
                  <a:cubicBezTo>
                    <a:pt x="36" y="1378"/>
                    <a:pt x="36" y="1378"/>
                    <a:pt x="36" y="1378"/>
                  </a:cubicBezTo>
                  <a:cubicBezTo>
                    <a:pt x="12" y="1406"/>
                    <a:pt x="12" y="1406"/>
                    <a:pt x="12" y="1406"/>
                  </a:cubicBezTo>
                  <a:cubicBezTo>
                    <a:pt x="0" y="1435"/>
                    <a:pt x="0" y="1435"/>
                    <a:pt x="0" y="1435"/>
                  </a:cubicBezTo>
                  <a:cubicBezTo>
                    <a:pt x="71" y="1484"/>
                    <a:pt x="95" y="1577"/>
                    <a:pt x="126" y="1655"/>
                  </a:cubicBezTo>
                  <a:cubicBezTo>
                    <a:pt x="154" y="1719"/>
                    <a:pt x="234" y="1751"/>
                    <a:pt x="302" y="1755"/>
                  </a:cubicBezTo>
                  <a:cubicBezTo>
                    <a:pt x="386" y="1763"/>
                    <a:pt x="486" y="1815"/>
                    <a:pt x="522" y="1891"/>
                  </a:cubicBezTo>
                  <a:cubicBezTo>
                    <a:pt x="559" y="1973"/>
                    <a:pt x="590" y="2062"/>
                    <a:pt x="632" y="2141"/>
                  </a:cubicBezTo>
                  <a:cubicBezTo>
                    <a:pt x="657" y="2124"/>
                    <a:pt x="694" y="2100"/>
                    <a:pt x="714" y="2088"/>
                  </a:cubicBezTo>
                  <a:cubicBezTo>
                    <a:pt x="735" y="2075"/>
                    <a:pt x="778" y="2052"/>
                    <a:pt x="799" y="2040"/>
                  </a:cubicBezTo>
                  <a:cubicBezTo>
                    <a:pt x="811" y="2034"/>
                    <a:pt x="835" y="2021"/>
                    <a:pt x="847" y="2014"/>
                  </a:cubicBezTo>
                  <a:cubicBezTo>
                    <a:pt x="869" y="2001"/>
                    <a:pt x="911" y="1971"/>
                    <a:pt x="934" y="1959"/>
                  </a:cubicBezTo>
                  <a:cubicBezTo>
                    <a:pt x="959" y="1945"/>
                    <a:pt x="1011" y="1922"/>
                    <a:pt x="1036" y="1910"/>
                  </a:cubicBezTo>
                  <a:cubicBezTo>
                    <a:pt x="1057" y="1900"/>
                    <a:pt x="1097" y="1882"/>
                    <a:pt x="1118" y="1874"/>
                  </a:cubicBezTo>
                  <a:cubicBezTo>
                    <a:pt x="1142" y="1863"/>
                    <a:pt x="1201" y="1856"/>
                    <a:pt x="1216" y="1834"/>
                  </a:cubicBezTo>
                  <a:cubicBezTo>
                    <a:pt x="1220" y="1829"/>
                    <a:pt x="1216" y="1817"/>
                    <a:pt x="1216" y="1811"/>
                  </a:cubicBezTo>
                  <a:cubicBezTo>
                    <a:pt x="1216" y="1808"/>
                    <a:pt x="1216" y="1803"/>
                    <a:pt x="1216" y="1800"/>
                  </a:cubicBezTo>
                  <a:cubicBezTo>
                    <a:pt x="1216" y="1792"/>
                    <a:pt x="1215" y="1777"/>
                    <a:pt x="1216" y="1769"/>
                  </a:cubicBezTo>
                  <a:cubicBezTo>
                    <a:pt x="1218" y="1759"/>
                    <a:pt x="1225" y="1740"/>
                    <a:pt x="1230" y="1731"/>
                  </a:cubicBezTo>
                  <a:cubicBezTo>
                    <a:pt x="1233" y="1724"/>
                    <a:pt x="1240" y="1705"/>
                    <a:pt x="1249" y="1705"/>
                  </a:cubicBezTo>
                  <a:cubicBezTo>
                    <a:pt x="1255" y="1705"/>
                    <a:pt x="1258" y="1723"/>
                    <a:pt x="1264" y="1726"/>
                  </a:cubicBezTo>
                  <a:cubicBezTo>
                    <a:pt x="1266" y="1727"/>
                    <a:pt x="1273" y="1728"/>
                    <a:pt x="1275" y="1726"/>
                  </a:cubicBezTo>
                  <a:cubicBezTo>
                    <a:pt x="1279" y="1722"/>
                    <a:pt x="1271" y="1709"/>
                    <a:pt x="1275" y="1705"/>
                  </a:cubicBezTo>
                  <a:cubicBezTo>
                    <a:pt x="1280" y="1700"/>
                    <a:pt x="1297" y="1702"/>
                    <a:pt x="1304" y="1705"/>
                  </a:cubicBezTo>
                  <a:cubicBezTo>
                    <a:pt x="1315" y="1710"/>
                    <a:pt x="1329" y="1733"/>
                    <a:pt x="1340" y="1741"/>
                  </a:cubicBezTo>
                  <a:cubicBezTo>
                    <a:pt x="1345" y="1745"/>
                    <a:pt x="1356" y="1754"/>
                    <a:pt x="1362" y="1754"/>
                  </a:cubicBezTo>
                  <a:cubicBezTo>
                    <a:pt x="1370" y="1755"/>
                    <a:pt x="1385" y="1741"/>
                    <a:pt x="1393" y="1743"/>
                  </a:cubicBezTo>
                  <a:cubicBezTo>
                    <a:pt x="1403" y="1745"/>
                    <a:pt x="1426" y="1761"/>
                    <a:pt x="1423" y="1771"/>
                  </a:cubicBezTo>
                  <a:cubicBezTo>
                    <a:pt x="1420" y="1782"/>
                    <a:pt x="1391" y="1777"/>
                    <a:pt x="1381" y="1781"/>
                  </a:cubicBezTo>
                  <a:cubicBezTo>
                    <a:pt x="1372" y="1784"/>
                    <a:pt x="1355" y="1794"/>
                    <a:pt x="1345" y="1796"/>
                  </a:cubicBezTo>
                  <a:cubicBezTo>
                    <a:pt x="1331" y="1799"/>
                    <a:pt x="1302" y="1797"/>
                    <a:pt x="1288" y="1802"/>
                  </a:cubicBezTo>
                  <a:cubicBezTo>
                    <a:pt x="1276" y="1805"/>
                    <a:pt x="1242" y="1814"/>
                    <a:pt x="1245" y="1826"/>
                  </a:cubicBezTo>
                  <a:cubicBezTo>
                    <a:pt x="1246" y="1834"/>
                    <a:pt x="1267" y="1828"/>
                    <a:pt x="1275" y="1828"/>
                  </a:cubicBezTo>
                  <a:cubicBezTo>
                    <a:pt x="1291" y="1828"/>
                    <a:pt x="1323" y="1826"/>
                    <a:pt x="1340" y="1824"/>
                  </a:cubicBezTo>
                  <a:cubicBezTo>
                    <a:pt x="1370" y="1822"/>
                    <a:pt x="1434" y="1797"/>
                    <a:pt x="1463" y="1809"/>
                  </a:cubicBezTo>
                  <a:cubicBezTo>
                    <a:pt x="1470" y="1812"/>
                    <a:pt x="1475" y="1829"/>
                    <a:pt x="1482" y="1834"/>
                  </a:cubicBezTo>
                  <a:cubicBezTo>
                    <a:pt x="1487" y="1838"/>
                    <a:pt x="1502" y="1839"/>
                    <a:pt x="1508" y="1843"/>
                  </a:cubicBezTo>
                  <a:cubicBezTo>
                    <a:pt x="1512" y="1846"/>
                    <a:pt x="1516" y="1854"/>
                    <a:pt x="1520" y="1857"/>
                  </a:cubicBezTo>
                  <a:cubicBezTo>
                    <a:pt x="1524" y="1860"/>
                    <a:pt x="1533" y="1866"/>
                    <a:pt x="1539" y="1866"/>
                  </a:cubicBezTo>
                  <a:cubicBezTo>
                    <a:pt x="1543" y="1866"/>
                    <a:pt x="1551" y="1858"/>
                    <a:pt x="1556" y="1858"/>
                  </a:cubicBezTo>
                  <a:cubicBezTo>
                    <a:pt x="1562" y="1859"/>
                    <a:pt x="1568" y="1875"/>
                    <a:pt x="1575" y="1876"/>
                  </a:cubicBezTo>
                  <a:cubicBezTo>
                    <a:pt x="1579" y="1876"/>
                    <a:pt x="1584" y="1866"/>
                    <a:pt x="1588" y="1866"/>
                  </a:cubicBezTo>
                  <a:cubicBezTo>
                    <a:pt x="1594" y="1866"/>
                    <a:pt x="1604" y="1879"/>
                    <a:pt x="1611" y="1879"/>
                  </a:cubicBezTo>
                  <a:cubicBezTo>
                    <a:pt x="1615" y="1880"/>
                    <a:pt x="1625" y="1878"/>
                    <a:pt x="1626" y="1874"/>
                  </a:cubicBezTo>
                  <a:cubicBezTo>
                    <a:pt x="1628" y="1863"/>
                    <a:pt x="1600" y="1853"/>
                    <a:pt x="1595" y="1843"/>
                  </a:cubicBezTo>
                  <a:cubicBezTo>
                    <a:pt x="1590" y="1833"/>
                    <a:pt x="1588" y="1808"/>
                    <a:pt x="1588" y="1796"/>
                  </a:cubicBezTo>
                  <a:cubicBezTo>
                    <a:pt x="1587" y="1786"/>
                    <a:pt x="1589" y="1767"/>
                    <a:pt x="1592" y="1758"/>
                  </a:cubicBezTo>
                  <a:cubicBezTo>
                    <a:pt x="1593" y="1753"/>
                    <a:pt x="1594" y="1739"/>
                    <a:pt x="1599" y="1737"/>
                  </a:cubicBezTo>
                  <a:cubicBezTo>
                    <a:pt x="1607" y="1735"/>
                    <a:pt x="1625" y="1750"/>
                    <a:pt x="1626" y="1758"/>
                  </a:cubicBezTo>
                  <a:cubicBezTo>
                    <a:pt x="1626" y="1762"/>
                    <a:pt x="1615" y="1765"/>
                    <a:pt x="1614" y="1769"/>
                  </a:cubicBezTo>
                  <a:cubicBezTo>
                    <a:pt x="1614" y="1774"/>
                    <a:pt x="1624" y="1782"/>
                    <a:pt x="1626" y="1786"/>
                  </a:cubicBezTo>
                  <a:cubicBezTo>
                    <a:pt x="1627" y="1790"/>
                    <a:pt x="1626" y="1796"/>
                    <a:pt x="1626" y="1800"/>
                  </a:cubicBezTo>
                  <a:cubicBezTo>
                    <a:pt x="1624" y="1811"/>
                    <a:pt x="1607" y="1831"/>
                    <a:pt x="1611" y="1841"/>
                  </a:cubicBezTo>
                  <a:cubicBezTo>
                    <a:pt x="1613" y="1850"/>
                    <a:pt x="1630" y="1860"/>
                    <a:pt x="1639" y="1862"/>
                  </a:cubicBezTo>
                  <a:cubicBezTo>
                    <a:pt x="1645" y="1864"/>
                    <a:pt x="1656" y="1860"/>
                    <a:pt x="1662" y="1858"/>
                  </a:cubicBezTo>
                  <a:cubicBezTo>
                    <a:pt x="1667" y="1857"/>
                    <a:pt x="1679" y="1852"/>
                    <a:pt x="1683" y="1847"/>
                  </a:cubicBezTo>
                  <a:cubicBezTo>
                    <a:pt x="1685" y="1842"/>
                    <a:pt x="1678" y="1828"/>
                    <a:pt x="1683" y="1824"/>
                  </a:cubicBezTo>
                  <a:cubicBezTo>
                    <a:pt x="1688" y="1820"/>
                    <a:pt x="1704" y="1834"/>
                    <a:pt x="1709" y="1830"/>
                  </a:cubicBezTo>
                  <a:cubicBezTo>
                    <a:pt x="1711" y="1829"/>
                    <a:pt x="1708" y="1823"/>
                    <a:pt x="1709" y="1821"/>
                  </a:cubicBezTo>
                  <a:cubicBezTo>
                    <a:pt x="1711" y="1816"/>
                    <a:pt x="1722" y="1812"/>
                    <a:pt x="1724" y="1807"/>
                  </a:cubicBezTo>
                  <a:cubicBezTo>
                    <a:pt x="1726" y="1803"/>
                    <a:pt x="1724" y="1792"/>
                    <a:pt x="1724" y="1786"/>
                  </a:cubicBezTo>
                  <a:cubicBezTo>
                    <a:pt x="1724" y="1779"/>
                    <a:pt x="1719" y="1761"/>
                    <a:pt x="1724" y="1756"/>
                  </a:cubicBezTo>
                  <a:cubicBezTo>
                    <a:pt x="1728" y="1752"/>
                    <a:pt x="1743" y="1760"/>
                    <a:pt x="1747" y="1756"/>
                  </a:cubicBezTo>
                  <a:cubicBezTo>
                    <a:pt x="1753" y="1750"/>
                    <a:pt x="1753" y="1728"/>
                    <a:pt x="1747" y="1722"/>
                  </a:cubicBezTo>
                  <a:cubicBezTo>
                    <a:pt x="1743" y="1718"/>
                    <a:pt x="1725" y="1728"/>
                    <a:pt x="1722" y="1722"/>
                  </a:cubicBezTo>
                  <a:cubicBezTo>
                    <a:pt x="1720" y="1717"/>
                    <a:pt x="1735" y="1710"/>
                    <a:pt x="1736" y="1705"/>
                  </a:cubicBezTo>
                  <a:cubicBezTo>
                    <a:pt x="1737" y="1696"/>
                    <a:pt x="1730" y="1676"/>
                    <a:pt x="1722" y="1673"/>
                  </a:cubicBezTo>
                  <a:cubicBezTo>
                    <a:pt x="1716" y="1671"/>
                    <a:pt x="1705" y="1687"/>
                    <a:pt x="1700" y="1684"/>
                  </a:cubicBezTo>
                  <a:cubicBezTo>
                    <a:pt x="1695" y="1681"/>
                    <a:pt x="1702" y="1667"/>
                    <a:pt x="1700" y="1661"/>
                  </a:cubicBezTo>
                  <a:cubicBezTo>
                    <a:pt x="1696" y="1653"/>
                    <a:pt x="1682" y="1638"/>
                    <a:pt x="1673" y="1639"/>
                  </a:cubicBezTo>
                  <a:cubicBezTo>
                    <a:pt x="1666" y="1639"/>
                    <a:pt x="1662" y="1662"/>
                    <a:pt x="1656" y="1659"/>
                  </a:cubicBezTo>
                  <a:cubicBezTo>
                    <a:pt x="1648" y="1657"/>
                    <a:pt x="1660" y="1633"/>
                    <a:pt x="1654" y="1627"/>
                  </a:cubicBezTo>
                  <a:cubicBezTo>
                    <a:pt x="1652" y="1625"/>
                    <a:pt x="1644" y="1627"/>
                    <a:pt x="1641" y="1627"/>
                  </a:cubicBezTo>
                  <a:cubicBezTo>
                    <a:pt x="1638" y="1627"/>
                    <a:pt x="1633" y="1628"/>
                    <a:pt x="1631" y="1627"/>
                  </a:cubicBezTo>
                  <a:cubicBezTo>
                    <a:pt x="1629" y="1626"/>
                    <a:pt x="1627" y="1619"/>
                    <a:pt x="1624" y="1618"/>
                  </a:cubicBezTo>
                  <a:cubicBezTo>
                    <a:pt x="1621" y="1616"/>
                    <a:pt x="1613" y="1616"/>
                    <a:pt x="1611" y="1618"/>
                  </a:cubicBezTo>
                  <a:cubicBezTo>
                    <a:pt x="1599" y="1625"/>
                    <a:pt x="1601" y="1665"/>
                    <a:pt x="1588" y="1667"/>
                  </a:cubicBezTo>
                  <a:cubicBezTo>
                    <a:pt x="1583" y="1668"/>
                    <a:pt x="1575" y="1657"/>
                    <a:pt x="1575" y="1652"/>
                  </a:cubicBezTo>
                  <a:cubicBezTo>
                    <a:pt x="1574" y="1644"/>
                    <a:pt x="1590" y="1635"/>
                    <a:pt x="1592" y="1627"/>
                  </a:cubicBezTo>
                  <a:cubicBezTo>
                    <a:pt x="1593" y="1622"/>
                    <a:pt x="1592" y="1610"/>
                    <a:pt x="1588" y="1606"/>
                  </a:cubicBezTo>
                  <a:cubicBezTo>
                    <a:pt x="1584" y="1603"/>
                    <a:pt x="1572" y="1610"/>
                    <a:pt x="1569" y="1606"/>
                  </a:cubicBezTo>
                  <a:cubicBezTo>
                    <a:pt x="1567" y="1604"/>
                    <a:pt x="1574" y="1596"/>
                    <a:pt x="1573" y="1593"/>
                  </a:cubicBezTo>
                  <a:cubicBezTo>
                    <a:pt x="1570" y="1588"/>
                    <a:pt x="1552" y="1586"/>
                    <a:pt x="1552" y="1593"/>
                  </a:cubicBezTo>
                  <a:cubicBezTo>
                    <a:pt x="1552" y="1601"/>
                    <a:pt x="1547" y="1622"/>
                    <a:pt x="1542" y="1631"/>
                  </a:cubicBezTo>
                  <a:cubicBezTo>
                    <a:pt x="1539" y="1636"/>
                    <a:pt x="1533" y="1652"/>
                    <a:pt x="1527" y="1650"/>
                  </a:cubicBezTo>
                  <a:cubicBezTo>
                    <a:pt x="1513" y="1644"/>
                    <a:pt x="1550" y="1598"/>
                    <a:pt x="1537" y="1590"/>
                  </a:cubicBezTo>
                  <a:cubicBezTo>
                    <a:pt x="1530" y="1585"/>
                    <a:pt x="1517" y="1605"/>
                    <a:pt x="1510" y="1608"/>
                  </a:cubicBezTo>
                  <a:cubicBezTo>
                    <a:pt x="1504" y="1611"/>
                    <a:pt x="1490" y="1612"/>
                    <a:pt x="1484" y="1614"/>
                  </a:cubicBezTo>
                  <a:cubicBezTo>
                    <a:pt x="1478" y="1615"/>
                    <a:pt x="1466" y="1616"/>
                    <a:pt x="1461" y="1620"/>
                  </a:cubicBezTo>
                  <a:cubicBezTo>
                    <a:pt x="1456" y="1623"/>
                    <a:pt x="1454" y="1636"/>
                    <a:pt x="1449" y="1639"/>
                  </a:cubicBezTo>
                  <a:cubicBezTo>
                    <a:pt x="1446" y="1640"/>
                    <a:pt x="1437" y="1635"/>
                    <a:pt x="1434" y="1637"/>
                  </a:cubicBezTo>
                  <a:cubicBezTo>
                    <a:pt x="1431" y="1639"/>
                    <a:pt x="1434" y="1649"/>
                    <a:pt x="1430" y="1650"/>
                  </a:cubicBezTo>
                  <a:cubicBezTo>
                    <a:pt x="1424" y="1652"/>
                    <a:pt x="1414" y="1636"/>
                    <a:pt x="1412" y="1629"/>
                  </a:cubicBezTo>
                  <a:cubicBezTo>
                    <a:pt x="1410" y="1625"/>
                    <a:pt x="1411" y="1616"/>
                    <a:pt x="1413" y="1612"/>
                  </a:cubicBezTo>
                  <a:cubicBezTo>
                    <a:pt x="1417" y="1607"/>
                    <a:pt x="1430" y="1601"/>
                    <a:pt x="1436" y="1599"/>
                  </a:cubicBezTo>
                  <a:cubicBezTo>
                    <a:pt x="1444" y="1595"/>
                    <a:pt x="1462" y="1591"/>
                    <a:pt x="1470" y="1590"/>
                  </a:cubicBezTo>
                  <a:cubicBezTo>
                    <a:pt x="1473" y="1589"/>
                    <a:pt x="1479" y="1590"/>
                    <a:pt x="1482" y="1590"/>
                  </a:cubicBezTo>
                  <a:cubicBezTo>
                    <a:pt x="1492" y="1589"/>
                    <a:pt x="1520" y="1592"/>
                    <a:pt x="1521" y="1582"/>
                  </a:cubicBezTo>
                  <a:cubicBezTo>
                    <a:pt x="1523" y="1573"/>
                    <a:pt x="1499" y="1568"/>
                    <a:pt x="1491" y="1563"/>
                  </a:cubicBezTo>
                  <a:cubicBezTo>
                    <a:pt x="1486" y="1560"/>
                    <a:pt x="1478" y="1551"/>
                    <a:pt x="1472" y="1550"/>
                  </a:cubicBezTo>
                  <a:cubicBezTo>
                    <a:pt x="1464" y="1547"/>
                    <a:pt x="1442" y="1557"/>
                    <a:pt x="1438" y="1550"/>
                  </a:cubicBezTo>
                  <a:cubicBezTo>
                    <a:pt x="1434" y="1540"/>
                    <a:pt x="1463" y="1527"/>
                    <a:pt x="1466" y="1517"/>
                  </a:cubicBezTo>
                  <a:cubicBezTo>
                    <a:pt x="1470" y="1507"/>
                    <a:pt x="1465" y="1486"/>
                    <a:pt x="1465" y="1476"/>
                  </a:cubicBezTo>
                  <a:cubicBezTo>
                    <a:pt x="1463" y="1456"/>
                    <a:pt x="1458" y="1417"/>
                    <a:pt x="1457" y="1398"/>
                  </a:cubicBezTo>
                  <a:cubicBezTo>
                    <a:pt x="1456" y="1382"/>
                    <a:pt x="1456" y="1350"/>
                    <a:pt x="1457" y="1334"/>
                  </a:cubicBezTo>
                  <a:cubicBezTo>
                    <a:pt x="1457" y="1323"/>
                    <a:pt x="1461" y="1302"/>
                    <a:pt x="1461" y="1292"/>
                  </a:cubicBezTo>
                  <a:cubicBezTo>
                    <a:pt x="1461" y="1285"/>
                    <a:pt x="1454" y="1270"/>
                    <a:pt x="1459" y="1265"/>
                  </a:cubicBezTo>
                  <a:cubicBezTo>
                    <a:pt x="1461" y="1263"/>
                    <a:pt x="1469" y="1267"/>
                    <a:pt x="1472" y="1265"/>
                  </a:cubicBezTo>
                  <a:cubicBezTo>
                    <a:pt x="1500" y="1247"/>
                    <a:pt x="1498" y="1164"/>
                    <a:pt x="1525" y="1146"/>
                  </a:cubicBezTo>
                  <a:cubicBezTo>
                    <a:pt x="1529" y="1144"/>
                    <a:pt x="1538" y="1147"/>
                    <a:pt x="1542" y="1146"/>
                  </a:cubicBezTo>
                  <a:cubicBezTo>
                    <a:pt x="1553" y="1142"/>
                    <a:pt x="1568" y="1122"/>
                    <a:pt x="1578" y="1116"/>
                  </a:cubicBezTo>
                  <a:cubicBezTo>
                    <a:pt x="1587" y="1110"/>
                    <a:pt x="1605" y="1104"/>
                    <a:pt x="1614" y="1100"/>
                  </a:cubicBezTo>
                  <a:cubicBezTo>
                    <a:pt x="1622" y="1097"/>
                    <a:pt x="1639" y="1091"/>
                    <a:pt x="1647" y="1087"/>
                  </a:cubicBezTo>
                  <a:cubicBezTo>
                    <a:pt x="1657" y="1082"/>
                    <a:pt x="1677" y="1069"/>
                    <a:pt x="1688" y="1066"/>
                  </a:cubicBezTo>
                  <a:cubicBezTo>
                    <a:pt x="1694" y="1065"/>
                    <a:pt x="1706" y="1069"/>
                    <a:pt x="1711" y="1066"/>
                  </a:cubicBezTo>
                  <a:cubicBezTo>
                    <a:pt x="1726" y="1058"/>
                    <a:pt x="1732" y="1016"/>
                    <a:pt x="1747" y="1008"/>
                  </a:cubicBezTo>
                  <a:cubicBezTo>
                    <a:pt x="1755" y="1003"/>
                    <a:pt x="1776" y="1011"/>
                    <a:pt x="1785" y="1008"/>
                  </a:cubicBezTo>
                  <a:cubicBezTo>
                    <a:pt x="1797" y="1003"/>
                    <a:pt x="1815" y="981"/>
                    <a:pt x="1825" y="972"/>
                  </a:cubicBezTo>
                  <a:cubicBezTo>
                    <a:pt x="1840" y="957"/>
                    <a:pt x="1881" y="930"/>
                    <a:pt x="1882" y="909"/>
                  </a:cubicBezTo>
                  <a:cubicBezTo>
                    <a:pt x="1882" y="903"/>
                    <a:pt x="1867" y="896"/>
                    <a:pt x="1866" y="890"/>
                  </a:cubicBezTo>
                  <a:cubicBezTo>
                    <a:pt x="1866" y="880"/>
                    <a:pt x="1886" y="865"/>
                    <a:pt x="1891" y="856"/>
                  </a:cubicBezTo>
                  <a:cubicBezTo>
                    <a:pt x="1897" y="845"/>
                    <a:pt x="1906" y="822"/>
                    <a:pt x="1912" y="810"/>
                  </a:cubicBezTo>
                  <a:cubicBezTo>
                    <a:pt x="1918" y="798"/>
                    <a:pt x="1933" y="773"/>
                    <a:pt x="1938" y="759"/>
                  </a:cubicBezTo>
                  <a:cubicBezTo>
                    <a:pt x="1948" y="737"/>
                    <a:pt x="1959" y="690"/>
                    <a:pt x="1969" y="668"/>
                  </a:cubicBezTo>
                  <a:cubicBezTo>
                    <a:pt x="1975" y="655"/>
                    <a:pt x="1990" y="629"/>
                    <a:pt x="1999" y="617"/>
                  </a:cubicBezTo>
                  <a:cubicBezTo>
                    <a:pt x="1999" y="617"/>
                    <a:pt x="1999" y="617"/>
                    <a:pt x="2000" y="616"/>
                  </a:cubicBezTo>
                  <a:cubicBezTo>
                    <a:pt x="1942" y="550"/>
                    <a:pt x="1928" y="444"/>
                    <a:pt x="1938" y="363"/>
                  </a:cubicBezTo>
                  <a:cubicBezTo>
                    <a:pt x="1938" y="355"/>
                    <a:pt x="1954" y="355"/>
                    <a:pt x="1954" y="351"/>
                  </a:cubicBezTo>
                  <a:cubicBezTo>
                    <a:pt x="1958" y="299"/>
                    <a:pt x="2010" y="291"/>
                    <a:pt x="2050" y="303"/>
                  </a:cubicBezTo>
                  <a:cubicBezTo>
                    <a:pt x="2097" y="319"/>
                    <a:pt x="2145" y="346"/>
                    <a:pt x="2196" y="339"/>
                  </a:cubicBezTo>
                  <a:cubicBezTo>
                    <a:pt x="2205" y="334"/>
                    <a:pt x="2214" y="330"/>
                    <a:pt x="2219" y="325"/>
                  </a:cubicBezTo>
                  <a:cubicBezTo>
                    <a:pt x="2227" y="318"/>
                    <a:pt x="2242" y="301"/>
                    <a:pt x="2249" y="293"/>
                  </a:cubicBezTo>
                  <a:cubicBezTo>
                    <a:pt x="2257" y="285"/>
                    <a:pt x="2272" y="269"/>
                    <a:pt x="2279" y="261"/>
                  </a:cubicBezTo>
                  <a:cubicBezTo>
                    <a:pt x="2285" y="254"/>
                    <a:pt x="2298" y="242"/>
                    <a:pt x="2300" y="234"/>
                  </a:cubicBezTo>
                  <a:cubicBezTo>
                    <a:pt x="2305" y="222"/>
                    <a:pt x="2297" y="194"/>
                    <a:pt x="2300" y="181"/>
                  </a:cubicBezTo>
                  <a:cubicBezTo>
                    <a:pt x="2308" y="154"/>
                    <a:pt x="2342" y="108"/>
                    <a:pt x="2357" y="8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732511" y="5031110"/>
              <a:ext cx="296381" cy="262126"/>
            </a:xfrm>
            <a:custGeom>
              <a:avLst/>
              <a:gdLst>
                <a:gd name="T0" fmla="*/ 560 w 719"/>
                <a:gd name="T1" fmla="*/ 108 h 640"/>
                <a:gd name="T2" fmla="*/ 496 w 719"/>
                <a:gd name="T3" fmla="*/ 52 h 640"/>
                <a:gd name="T4" fmla="*/ 388 w 719"/>
                <a:gd name="T5" fmla="*/ 4 h 640"/>
                <a:gd name="T6" fmla="*/ 316 w 719"/>
                <a:gd name="T7" fmla="*/ 40 h 640"/>
                <a:gd name="T8" fmla="*/ 144 w 719"/>
                <a:gd name="T9" fmla="*/ 84 h 640"/>
                <a:gd name="T10" fmla="*/ 132 w 719"/>
                <a:gd name="T11" fmla="*/ 112 h 640"/>
                <a:gd name="T12" fmla="*/ 25 w 719"/>
                <a:gd name="T13" fmla="*/ 191 h 640"/>
                <a:gd name="T14" fmla="*/ 23 w 719"/>
                <a:gd name="T15" fmla="*/ 196 h 640"/>
                <a:gd name="T16" fmla="*/ 23 w 719"/>
                <a:gd name="T17" fmla="*/ 219 h 640"/>
                <a:gd name="T18" fmla="*/ 16 w 719"/>
                <a:gd name="T19" fmla="*/ 240 h 640"/>
                <a:gd name="T20" fmla="*/ 0 w 719"/>
                <a:gd name="T21" fmla="*/ 245 h 640"/>
                <a:gd name="T22" fmla="*/ 35 w 719"/>
                <a:gd name="T23" fmla="*/ 284 h 640"/>
                <a:gd name="T24" fmla="*/ 24 w 719"/>
                <a:gd name="T25" fmla="*/ 307 h 640"/>
                <a:gd name="T26" fmla="*/ 42 w 719"/>
                <a:gd name="T27" fmla="*/ 328 h 640"/>
                <a:gd name="T28" fmla="*/ 78 w 719"/>
                <a:gd name="T29" fmla="*/ 328 h 640"/>
                <a:gd name="T30" fmla="*/ 95 w 719"/>
                <a:gd name="T31" fmla="*/ 357 h 640"/>
                <a:gd name="T32" fmla="*/ 114 w 719"/>
                <a:gd name="T33" fmla="*/ 359 h 640"/>
                <a:gd name="T34" fmla="*/ 136 w 719"/>
                <a:gd name="T35" fmla="*/ 382 h 640"/>
                <a:gd name="T36" fmla="*/ 156 w 719"/>
                <a:gd name="T37" fmla="*/ 385 h 640"/>
                <a:gd name="T38" fmla="*/ 204 w 719"/>
                <a:gd name="T39" fmla="*/ 443 h 640"/>
                <a:gd name="T40" fmla="*/ 239 w 719"/>
                <a:gd name="T41" fmla="*/ 477 h 640"/>
                <a:gd name="T42" fmla="*/ 307 w 719"/>
                <a:gd name="T43" fmla="*/ 514 h 640"/>
                <a:gd name="T44" fmla="*/ 363 w 719"/>
                <a:gd name="T45" fmla="*/ 548 h 640"/>
                <a:gd name="T46" fmla="*/ 452 w 719"/>
                <a:gd name="T47" fmla="*/ 582 h 640"/>
                <a:gd name="T48" fmla="*/ 490 w 719"/>
                <a:gd name="T49" fmla="*/ 582 h 640"/>
                <a:gd name="T50" fmla="*/ 557 w 719"/>
                <a:gd name="T51" fmla="*/ 605 h 640"/>
                <a:gd name="T52" fmla="*/ 625 w 719"/>
                <a:gd name="T53" fmla="*/ 622 h 640"/>
                <a:gd name="T54" fmla="*/ 668 w 719"/>
                <a:gd name="T55" fmla="*/ 637 h 640"/>
                <a:gd name="T56" fmla="*/ 666 w 719"/>
                <a:gd name="T57" fmla="*/ 640 h 640"/>
                <a:gd name="T58" fmla="*/ 688 w 719"/>
                <a:gd name="T59" fmla="*/ 563 h 640"/>
                <a:gd name="T60" fmla="*/ 688 w 719"/>
                <a:gd name="T61" fmla="*/ 470 h 640"/>
                <a:gd name="T62" fmla="*/ 688 w 719"/>
                <a:gd name="T63" fmla="*/ 395 h 640"/>
                <a:gd name="T64" fmla="*/ 688 w 719"/>
                <a:gd name="T65" fmla="*/ 307 h 640"/>
                <a:gd name="T66" fmla="*/ 707 w 719"/>
                <a:gd name="T67" fmla="*/ 232 h 640"/>
                <a:gd name="T68" fmla="*/ 719 w 719"/>
                <a:gd name="T69" fmla="*/ 215 h 640"/>
                <a:gd name="T70" fmla="*/ 656 w 719"/>
                <a:gd name="T71" fmla="*/ 156 h 640"/>
                <a:gd name="T72" fmla="*/ 652 w 719"/>
                <a:gd name="T73" fmla="*/ 112 h 640"/>
                <a:gd name="T74" fmla="*/ 594 w 719"/>
                <a:gd name="T75" fmla="*/ 62 h 640"/>
                <a:gd name="T76" fmla="*/ 560 w 719"/>
                <a:gd name="T77" fmla="*/ 1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640">
                  <a:moveTo>
                    <a:pt x="560" y="108"/>
                  </a:moveTo>
                  <a:cubicBezTo>
                    <a:pt x="536" y="92"/>
                    <a:pt x="528" y="56"/>
                    <a:pt x="496" y="52"/>
                  </a:cubicBezTo>
                  <a:cubicBezTo>
                    <a:pt x="452" y="48"/>
                    <a:pt x="428" y="0"/>
                    <a:pt x="388" y="4"/>
                  </a:cubicBezTo>
                  <a:cubicBezTo>
                    <a:pt x="360" y="8"/>
                    <a:pt x="340" y="28"/>
                    <a:pt x="316" y="40"/>
                  </a:cubicBezTo>
                  <a:cubicBezTo>
                    <a:pt x="260" y="72"/>
                    <a:pt x="216" y="116"/>
                    <a:pt x="144" y="84"/>
                  </a:cubicBezTo>
                  <a:cubicBezTo>
                    <a:pt x="136" y="84"/>
                    <a:pt x="140" y="108"/>
                    <a:pt x="132" y="112"/>
                  </a:cubicBezTo>
                  <a:cubicBezTo>
                    <a:pt x="90" y="131"/>
                    <a:pt x="55" y="157"/>
                    <a:pt x="25" y="191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4" y="307"/>
                    <a:pt x="24" y="307"/>
                    <a:pt x="24" y="307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14" y="359"/>
                    <a:pt x="114" y="359"/>
                    <a:pt x="114" y="359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39" y="477"/>
                    <a:pt x="239" y="477"/>
                    <a:pt x="239" y="477"/>
                  </a:cubicBezTo>
                  <a:cubicBezTo>
                    <a:pt x="307" y="514"/>
                    <a:pt x="307" y="514"/>
                    <a:pt x="307" y="514"/>
                  </a:cubicBezTo>
                  <a:cubicBezTo>
                    <a:pt x="341" y="532"/>
                    <a:pt x="360" y="543"/>
                    <a:pt x="363" y="548"/>
                  </a:cubicBezTo>
                  <a:cubicBezTo>
                    <a:pt x="368" y="552"/>
                    <a:pt x="412" y="568"/>
                    <a:pt x="452" y="582"/>
                  </a:cubicBezTo>
                  <a:cubicBezTo>
                    <a:pt x="490" y="582"/>
                    <a:pt x="490" y="582"/>
                    <a:pt x="490" y="582"/>
                  </a:cubicBezTo>
                  <a:cubicBezTo>
                    <a:pt x="557" y="605"/>
                    <a:pt x="557" y="605"/>
                    <a:pt x="557" y="605"/>
                  </a:cubicBezTo>
                  <a:cubicBezTo>
                    <a:pt x="625" y="622"/>
                    <a:pt x="625" y="622"/>
                    <a:pt x="625" y="622"/>
                  </a:cubicBezTo>
                  <a:cubicBezTo>
                    <a:pt x="668" y="637"/>
                    <a:pt x="668" y="637"/>
                    <a:pt x="668" y="637"/>
                  </a:cubicBezTo>
                  <a:cubicBezTo>
                    <a:pt x="666" y="640"/>
                    <a:pt x="666" y="640"/>
                    <a:pt x="666" y="640"/>
                  </a:cubicBezTo>
                  <a:cubicBezTo>
                    <a:pt x="675" y="618"/>
                    <a:pt x="685" y="583"/>
                    <a:pt x="688" y="563"/>
                  </a:cubicBezTo>
                  <a:cubicBezTo>
                    <a:pt x="691" y="540"/>
                    <a:pt x="688" y="494"/>
                    <a:pt x="688" y="470"/>
                  </a:cubicBezTo>
                  <a:cubicBezTo>
                    <a:pt x="688" y="451"/>
                    <a:pt x="688" y="414"/>
                    <a:pt x="688" y="395"/>
                  </a:cubicBezTo>
                  <a:cubicBezTo>
                    <a:pt x="688" y="373"/>
                    <a:pt x="685" y="329"/>
                    <a:pt x="688" y="307"/>
                  </a:cubicBezTo>
                  <a:cubicBezTo>
                    <a:pt x="690" y="288"/>
                    <a:pt x="699" y="249"/>
                    <a:pt x="707" y="232"/>
                  </a:cubicBezTo>
                  <a:cubicBezTo>
                    <a:pt x="709" y="227"/>
                    <a:pt x="714" y="221"/>
                    <a:pt x="719" y="215"/>
                  </a:cubicBezTo>
                  <a:cubicBezTo>
                    <a:pt x="694" y="200"/>
                    <a:pt x="671" y="183"/>
                    <a:pt x="656" y="156"/>
                  </a:cubicBezTo>
                  <a:cubicBezTo>
                    <a:pt x="652" y="144"/>
                    <a:pt x="660" y="124"/>
                    <a:pt x="652" y="112"/>
                  </a:cubicBezTo>
                  <a:cubicBezTo>
                    <a:pt x="638" y="93"/>
                    <a:pt x="614" y="78"/>
                    <a:pt x="594" y="62"/>
                  </a:cubicBezTo>
                  <a:cubicBezTo>
                    <a:pt x="578" y="75"/>
                    <a:pt x="560" y="85"/>
                    <a:pt x="560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646128" y="4690048"/>
              <a:ext cx="397657" cy="418508"/>
            </a:xfrm>
            <a:custGeom>
              <a:avLst/>
              <a:gdLst>
                <a:gd name="T0" fmla="*/ 936 w 968"/>
                <a:gd name="T1" fmla="*/ 425 h 1020"/>
                <a:gd name="T2" fmla="*/ 484 w 968"/>
                <a:gd name="T3" fmla="*/ 493 h 1020"/>
                <a:gd name="T4" fmla="*/ 496 w 968"/>
                <a:gd name="T5" fmla="*/ 157 h 1020"/>
                <a:gd name="T6" fmla="*/ 504 w 968"/>
                <a:gd name="T7" fmla="*/ 77 h 1020"/>
                <a:gd name="T8" fmla="*/ 474 w 968"/>
                <a:gd name="T9" fmla="*/ 17 h 1020"/>
                <a:gd name="T10" fmla="*/ 439 w 968"/>
                <a:gd name="T11" fmla="*/ 24 h 1020"/>
                <a:gd name="T12" fmla="*/ 406 w 968"/>
                <a:gd name="T13" fmla="*/ 62 h 1020"/>
                <a:gd name="T14" fmla="*/ 376 w 968"/>
                <a:gd name="T15" fmla="*/ 88 h 1020"/>
                <a:gd name="T16" fmla="*/ 313 w 968"/>
                <a:gd name="T17" fmla="*/ 79 h 1020"/>
                <a:gd name="T18" fmla="*/ 242 w 968"/>
                <a:gd name="T19" fmla="*/ 112 h 1020"/>
                <a:gd name="T20" fmla="*/ 193 w 968"/>
                <a:gd name="T21" fmla="*/ 157 h 1020"/>
                <a:gd name="T22" fmla="*/ 169 w 968"/>
                <a:gd name="T23" fmla="*/ 181 h 1020"/>
                <a:gd name="T24" fmla="*/ 142 w 968"/>
                <a:gd name="T25" fmla="*/ 233 h 1020"/>
                <a:gd name="T26" fmla="*/ 121 w 968"/>
                <a:gd name="T27" fmla="*/ 273 h 1020"/>
                <a:gd name="T28" fmla="*/ 105 w 968"/>
                <a:gd name="T29" fmla="*/ 307 h 1020"/>
                <a:gd name="T30" fmla="*/ 81 w 968"/>
                <a:gd name="T31" fmla="*/ 353 h 1020"/>
                <a:gd name="T32" fmla="*/ 72 w 968"/>
                <a:gd name="T33" fmla="*/ 387 h 1020"/>
                <a:gd name="T34" fmla="*/ 49 w 968"/>
                <a:gd name="T35" fmla="*/ 456 h 1020"/>
                <a:gd name="T36" fmla="*/ 26 w 968"/>
                <a:gd name="T37" fmla="*/ 531 h 1020"/>
                <a:gd name="T38" fmla="*/ 23 w 968"/>
                <a:gd name="T39" fmla="*/ 550 h 1020"/>
                <a:gd name="T40" fmla="*/ 0 w 968"/>
                <a:gd name="T41" fmla="*/ 606 h 1020"/>
                <a:gd name="T42" fmla="*/ 42 w 968"/>
                <a:gd name="T43" fmla="*/ 636 h 1020"/>
                <a:gd name="T44" fmla="*/ 82 w 968"/>
                <a:gd name="T45" fmla="*/ 681 h 1020"/>
                <a:gd name="T46" fmla="*/ 42 w 968"/>
                <a:gd name="T47" fmla="*/ 751 h 1020"/>
                <a:gd name="T48" fmla="*/ 15 w 968"/>
                <a:gd name="T49" fmla="*/ 773 h 1020"/>
                <a:gd name="T50" fmla="*/ 32 w 968"/>
                <a:gd name="T51" fmla="*/ 822 h 1020"/>
                <a:gd name="T52" fmla="*/ 79 w 968"/>
                <a:gd name="T53" fmla="*/ 823 h 1020"/>
                <a:gd name="T54" fmla="*/ 109 w 968"/>
                <a:gd name="T55" fmla="*/ 855 h 1020"/>
                <a:gd name="T56" fmla="*/ 127 w 968"/>
                <a:gd name="T57" fmla="*/ 881 h 1020"/>
                <a:gd name="T58" fmla="*/ 151 w 968"/>
                <a:gd name="T59" fmla="*/ 937 h 1020"/>
                <a:gd name="T60" fmla="*/ 178 w 968"/>
                <a:gd name="T61" fmla="*/ 977 h 1020"/>
                <a:gd name="T62" fmla="*/ 191 w 968"/>
                <a:gd name="T63" fmla="*/ 932 h 1020"/>
                <a:gd name="T64" fmla="*/ 246 w 968"/>
                <a:gd name="T65" fmla="*/ 943 h 1020"/>
                <a:gd name="T66" fmla="*/ 237 w 968"/>
                <a:gd name="T67" fmla="*/ 1020 h 1020"/>
                <a:gd name="T68" fmla="*/ 356 w 968"/>
                <a:gd name="T69" fmla="*/ 913 h 1020"/>
                <a:gd name="T70" fmla="*/ 600 w 968"/>
                <a:gd name="T71" fmla="*/ 833 h 1020"/>
                <a:gd name="T72" fmla="*/ 772 w 968"/>
                <a:gd name="T73" fmla="*/ 937 h 1020"/>
                <a:gd name="T74" fmla="*/ 776 w 968"/>
                <a:gd name="T75" fmla="*/ 853 h 1020"/>
                <a:gd name="T76" fmla="*/ 832 w 968"/>
                <a:gd name="T77" fmla="*/ 717 h 1020"/>
                <a:gd name="T78" fmla="*/ 880 w 968"/>
                <a:gd name="T79" fmla="*/ 54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020">
                  <a:moveTo>
                    <a:pt x="956" y="469"/>
                  </a:moveTo>
                  <a:cubicBezTo>
                    <a:pt x="968" y="449"/>
                    <a:pt x="952" y="429"/>
                    <a:pt x="936" y="425"/>
                  </a:cubicBezTo>
                  <a:cubicBezTo>
                    <a:pt x="800" y="393"/>
                    <a:pt x="704" y="473"/>
                    <a:pt x="592" y="541"/>
                  </a:cubicBezTo>
                  <a:cubicBezTo>
                    <a:pt x="556" y="565"/>
                    <a:pt x="500" y="529"/>
                    <a:pt x="484" y="493"/>
                  </a:cubicBezTo>
                  <a:cubicBezTo>
                    <a:pt x="456" y="401"/>
                    <a:pt x="556" y="325"/>
                    <a:pt x="544" y="241"/>
                  </a:cubicBezTo>
                  <a:cubicBezTo>
                    <a:pt x="544" y="217"/>
                    <a:pt x="508" y="197"/>
                    <a:pt x="496" y="157"/>
                  </a:cubicBezTo>
                  <a:cubicBezTo>
                    <a:pt x="496" y="153"/>
                    <a:pt x="492" y="145"/>
                    <a:pt x="488" y="141"/>
                  </a:cubicBezTo>
                  <a:cubicBezTo>
                    <a:pt x="468" y="117"/>
                    <a:pt x="500" y="97"/>
                    <a:pt x="504" y="77"/>
                  </a:cubicBezTo>
                  <a:cubicBezTo>
                    <a:pt x="511" y="55"/>
                    <a:pt x="505" y="29"/>
                    <a:pt x="488" y="12"/>
                  </a:cubicBezTo>
                  <a:cubicBezTo>
                    <a:pt x="474" y="17"/>
                    <a:pt x="474" y="17"/>
                    <a:pt x="474" y="17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42" y="233"/>
                    <a:pt x="142" y="233"/>
                    <a:pt x="142" y="233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21" y="273"/>
                    <a:pt x="121" y="273"/>
                    <a:pt x="121" y="27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81" y="338"/>
                    <a:pt x="81" y="338"/>
                    <a:pt x="81" y="338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34" y="491"/>
                    <a:pt x="34" y="491"/>
                    <a:pt x="34" y="49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9" y="566"/>
                    <a:pt x="9" y="566"/>
                    <a:pt x="9" y="56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5" y="629"/>
                    <a:pt x="5" y="629"/>
                    <a:pt x="5" y="629"/>
                  </a:cubicBezTo>
                  <a:cubicBezTo>
                    <a:pt x="42" y="636"/>
                    <a:pt x="42" y="636"/>
                    <a:pt x="42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82" y="681"/>
                    <a:pt x="82" y="681"/>
                    <a:pt x="82" y="681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2" y="751"/>
                    <a:pt x="42" y="751"/>
                    <a:pt x="42" y="751"/>
                  </a:cubicBezTo>
                  <a:cubicBezTo>
                    <a:pt x="35" y="762"/>
                    <a:pt x="35" y="762"/>
                    <a:pt x="35" y="762"/>
                  </a:cubicBezTo>
                  <a:cubicBezTo>
                    <a:pt x="15" y="773"/>
                    <a:pt x="15" y="773"/>
                    <a:pt x="15" y="773"/>
                  </a:cubicBezTo>
                  <a:cubicBezTo>
                    <a:pt x="17" y="809"/>
                    <a:pt x="17" y="809"/>
                    <a:pt x="17" y="809"/>
                  </a:cubicBezTo>
                  <a:cubicBezTo>
                    <a:pt x="32" y="822"/>
                    <a:pt x="32" y="822"/>
                    <a:pt x="32" y="822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97" y="842"/>
                    <a:pt x="97" y="842"/>
                    <a:pt x="97" y="842"/>
                  </a:cubicBezTo>
                  <a:cubicBezTo>
                    <a:pt x="109" y="855"/>
                    <a:pt x="109" y="855"/>
                    <a:pt x="109" y="855"/>
                  </a:cubicBezTo>
                  <a:cubicBezTo>
                    <a:pt x="98" y="877"/>
                    <a:pt x="98" y="877"/>
                    <a:pt x="98" y="877"/>
                  </a:cubicBezTo>
                  <a:cubicBezTo>
                    <a:pt x="127" y="881"/>
                    <a:pt x="127" y="881"/>
                    <a:pt x="127" y="881"/>
                  </a:cubicBezTo>
                  <a:cubicBezTo>
                    <a:pt x="127" y="937"/>
                    <a:pt x="127" y="937"/>
                    <a:pt x="127" y="937"/>
                  </a:cubicBezTo>
                  <a:cubicBezTo>
                    <a:pt x="151" y="937"/>
                    <a:pt x="151" y="937"/>
                    <a:pt x="151" y="937"/>
                  </a:cubicBezTo>
                  <a:cubicBezTo>
                    <a:pt x="151" y="965"/>
                    <a:pt x="151" y="965"/>
                    <a:pt x="151" y="965"/>
                  </a:cubicBezTo>
                  <a:cubicBezTo>
                    <a:pt x="178" y="977"/>
                    <a:pt x="178" y="977"/>
                    <a:pt x="178" y="977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210" y="918"/>
                    <a:pt x="210" y="918"/>
                    <a:pt x="210" y="918"/>
                  </a:cubicBezTo>
                  <a:cubicBezTo>
                    <a:pt x="246" y="943"/>
                    <a:pt x="246" y="943"/>
                    <a:pt x="246" y="943"/>
                  </a:cubicBezTo>
                  <a:cubicBezTo>
                    <a:pt x="246" y="991"/>
                    <a:pt x="246" y="991"/>
                    <a:pt x="246" y="991"/>
                  </a:cubicBezTo>
                  <a:cubicBezTo>
                    <a:pt x="237" y="1020"/>
                    <a:pt x="237" y="1020"/>
                    <a:pt x="237" y="1020"/>
                  </a:cubicBezTo>
                  <a:cubicBezTo>
                    <a:pt x="267" y="986"/>
                    <a:pt x="302" y="960"/>
                    <a:pt x="344" y="941"/>
                  </a:cubicBezTo>
                  <a:cubicBezTo>
                    <a:pt x="352" y="937"/>
                    <a:pt x="348" y="913"/>
                    <a:pt x="356" y="913"/>
                  </a:cubicBezTo>
                  <a:cubicBezTo>
                    <a:pt x="428" y="945"/>
                    <a:pt x="472" y="901"/>
                    <a:pt x="528" y="869"/>
                  </a:cubicBezTo>
                  <a:cubicBezTo>
                    <a:pt x="552" y="857"/>
                    <a:pt x="572" y="837"/>
                    <a:pt x="600" y="833"/>
                  </a:cubicBezTo>
                  <a:cubicBezTo>
                    <a:pt x="640" y="829"/>
                    <a:pt x="664" y="877"/>
                    <a:pt x="708" y="881"/>
                  </a:cubicBezTo>
                  <a:cubicBezTo>
                    <a:pt x="740" y="885"/>
                    <a:pt x="748" y="921"/>
                    <a:pt x="772" y="937"/>
                  </a:cubicBezTo>
                  <a:cubicBezTo>
                    <a:pt x="772" y="914"/>
                    <a:pt x="790" y="904"/>
                    <a:pt x="806" y="891"/>
                  </a:cubicBezTo>
                  <a:cubicBezTo>
                    <a:pt x="792" y="880"/>
                    <a:pt x="781" y="868"/>
                    <a:pt x="776" y="853"/>
                  </a:cubicBezTo>
                  <a:cubicBezTo>
                    <a:pt x="764" y="817"/>
                    <a:pt x="792" y="785"/>
                    <a:pt x="824" y="749"/>
                  </a:cubicBezTo>
                  <a:cubicBezTo>
                    <a:pt x="832" y="745"/>
                    <a:pt x="824" y="721"/>
                    <a:pt x="832" y="717"/>
                  </a:cubicBezTo>
                  <a:cubicBezTo>
                    <a:pt x="844" y="701"/>
                    <a:pt x="876" y="705"/>
                    <a:pt x="880" y="689"/>
                  </a:cubicBezTo>
                  <a:cubicBezTo>
                    <a:pt x="896" y="641"/>
                    <a:pt x="840" y="585"/>
                    <a:pt x="880" y="545"/>
                  </a:cubicBezTo>
                  <a:cubicBezTo>
                    <a:pt x="904" y="517"/>
                    <a:pt x="928" y="497"/>
                    <a:pt x="956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833787" y="4693027"/>
              <a:ext cx="281487" cy="425955"/>
            </a:xfrm>
            <a:custGeom>
              <a:avLst/>
              <a:gdLst>
                <a:gd name="T0" fmla="*/ 576 w 686"/>
                <a:gd name="T1" fmla="*/ 471 h 1034"/>
                <a:gd name="T2" fmla="*/ 356 w 686"/>
                <a:gd name="T3" fmla="*/ 335 h 1034"/>
                <a:gd name="T4" fmla="*/ 180 w 686"/>
                <a:gd name="T5" fmla="*/ 235 h 1034"/>
                <a:gd name="T6" fmla="*/ 54 w 686"/>
                <a:gd name="T7" fmla="*/ 15 h 1034"/>
                <a:gd name="T8" fmla="*/ 50 w 686"/>
                <a:gd name="T9" fmla="*/ 23 h 1034"/>
                <a:gd name="T10" fmla="*/ 39 w 686"/>
                <a:gd name="T11" fmla="*/ 0 h 1034"/>
                <a:gd name="T12" fmla="*/ 32 w 686"/>
                <a:gd name="T13" fmla="*/ 2 h 1034"/>
                <a:gd name="T14" fmla="*/ 48 w 686"/>
                <a:gd name="T15" fmla="*/ 67 h 1034"/>
                <a:gd name="T16" fmla="*/ 32 w 686"/>
                <a:gd name="T17" fmla="*/ 131 h 1034"/>
                <a:gd name="T18" fmla="*/ 40 w 686"/>
                <a:gd name="T19" fmla="*/ 147 h 1034"/>
                <a:gd name="T20" fmla="*/ 88 w 686"/>
                <a:gd name="T21" fmla="*/ 231 h 1034"/>
                <a:gd name="T22" fmla="*/ 28 w 686"/>
                <a:gd name="T23" fmla="*/ 483 h 1034"/>
                <a:gd name="T24" fmla="*/ 136 w 686"/>
                <a:gd name="T25" fmla="*/ 531 h 1034"/>
                <a:gd name="T26" fmla="*/ 480 w 686"/>
                <a:gd name="T27" fmla="*/ 415 h 1034"/>
                <a:gd name="T28" fmla="*/ 500 w 686"/>
                <a:gd name="T29" fmla="*/ 459 h 1034"/>
                <a:gd name="T30" fmla="*/ 424 w 686"/>
                <a:gd name="T31" fmla="*/ 535 h 1034"/>
                <a:gd name="T32" fmla="*/ 424 w 686"/>
                <a:gd name="T33" fmla="*/ 679 h 1034"/>
                <a:gd name="T34" fmla="*/ 376 w 686"/>
                <a:gd name="T35" fmla="*/ 707 h 1034"/>
                <a:gd name="T36" fmla="*/ 368 w 686"/>
                <a:gd name="T37" fmla="*/ 739 h 1034"/>
                <a:gd name="T38" fmla="*/ 320 w 686"/>
                <a:gd name="T39" fmla="*/ 843 h 1034"/>
                <a:gd name="T40" fmla="*/ 350 w 686"/>
                <a:gd name="T41" fmla="*/ 881 h 1034"/>
                <a:gd name="T42" fmla="*/ 368 w 686"/>
                <a:gd name="T43" fmla="*/ 863 h 1034"/>
                <a:gd name="T44" fmla="*/ 350 w 686"/>
                <a:gd name="T45" fmla="*/ 881 h 1034"/>
                <a:gd name="T46" fmla="*/ 408 w 686"/>
                <a:gd name="T47" fmla="*/ 931 h 1034"/>
                <a:gd name="T48" fmla="*/ 412 w 686"/>
                <a:gd name="T49" fmla="*/ 975 h 1034"/>
                <a:gd name="T50" fmla="*/ 475 w 686"/>
                <a:gd name="T51" fmla="*/ 1034 h 1034"/>
                <a:gd name="T52" fmla="*/ 497 w 686"/>
                <a:gd name="T53" fmla="*/ 1003 h 1034"/>
                <a:gd name="T54" fmla="*/ 510 w 686"/>
                <a:gd name="T55" fmla="*/ 956 h 1034"/>
                <a:gd name="T56" fmla="*/ 510 w 686"/>
                <a:gd name="T57" fmla="*/ 912 h 1034"/>
                <a:gd name="T58" fmla="*/ 527 w 686"/>
                <a:gd name="T59" fmla="*/ 859 h 1034"/>
                <a:gd name="T60" fmla="*/ 590 w 686"/>
                <a:gd name="T61" fmla="*/ 793 h 1034"/>
                <a:gd name="T62" fmla="*/ 673 w 686"/>
                <a:gd name="T63" fmla="*/ 730 h 1034"/>
                <a:gd name="T64" fmla="*/ 686 w 686"/>
                <a:gd name="T65" fmla="*/ 721 h 1034"/>
                <a:gd name="T66" fmla="*/ 576 w 686"/>
                <a:gd name="T67" fmla="*/ 4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6" h="1034">
                  <a:moveTo>
                    <a:pt x="576" y="471"/>
                  </a:moveTo>
                  <a:cubicBezTo>
                    <a:pt x="540" y="395"/>
                    <a:pt x="440" y="343"/>
                    <a:pt x="356" y="335"/>
                  </a:cubicBezTo>
                  <a:cubicBezTo>
                    <a:pt x="288" y="331"/>
                    <a:pt x="208" y="299"/>
                    <a:pt x="180" y="235"/>
                  </a:cubicBezTo>
                  <a:cubicBezTo>
                    <a:pt x="149" y="157"/>
                    <a:pt x="125" y="64"/>
                    <a:pt x="54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9" y="19"/>
                    <a:pt x="55" y="45"/>
                    <a:pt x="48" y="67"/>
                  </a:cubicBezTo>
                  <a:cubicBezTo>
                    <a:pt x="44" y="87"/>
                    <a:pt x="12" y="107"/>
                    <a:pt x="32" y="131"/>
                  </a:cubicBezTo>
                  <a:cubicBezTo>
                    <a:pt x="36" y="135"/>
                    <a:pt x="40" y="143"/>
                    <a:pt x="40" y="147"/>
                  </a:cubicBezTo>
                  <a:cubicBezTo>
                    <a:pt x="52" y="187"/>
                    <a:pt x="88" y="207"/>
                    <a:pt x="88" y="231"/>
                  </a:cubicBezTo>
                  <a:cubicBezTo>
                    <a:pt x="100" y="315"/>
                    <a:pt x="0" y="391"/>
                    <a:pt x="28" y="483"/>
                  </a:cubicBezTo>
                  <a:cubicBezTo>
                    <a:pt x="44" y="519"/>
                    <a:pt x="100" y="555"/>
                    <a:pt x="136" y="531"/>
                  </a:cubicBezTo>
                  <a:cubicBezTo>
                    <a:pt x="248" y="463"/>
                    <a:pt x="344" y="383"/>
                    <a:pt x="480" y="415"/>
                  </a:cubicBezTo>
                  <a:cubicBezTo>
                    <a:pt x="496" y="419"/>
                    <a:pt x="512" y="439"/>
                    <a:pt x="500" y="459"/>
                  </a:cubicBezTo>
                  <a:cubicBezTo>
                    <a:pt x="472" y="487"/>
                    <a:pt x="448" y="507"/>
                    <a:pt x="424" y="535"/>
                  </a:cubicBezTo>
                  <a:cubicBezTo>
                    <a:pt x="384" y="575"/>
                    <a:pt x="440" y="631"/>
                    <a:pt x="424" y="679"/>
                  </a:cubicBezTo>
                  <a:cubicBezTo>
                    <a:pt x="420" y="695"/>
                    <a:pt x="388" y="691"/>
                    <a:pt x="376" y="707"/>
                  </a:cubicBezTo>
                  <a:cubicBezTo>
                    <a:pt x="368" y="711"/>
                    <a:pt x="376" y="735"/>
                    <a:pt x="368" y="739"/>
                  </a:cubicBezTo>
                  <a:cubicBezTo>
                    <a:pt x="336" y="775"/>
                    <a:pt x="308" y="807"/>
                    <a:pt x="320" y="843"/>
                  </a:cubicBezTo>
                  <a:cubicBezTo>
                    <a:pt x="325" y="858"/>
                    <a:pt x="336" y="870"/>
                    <a:pt x="350" y="881"/>
                  </a:cubicBezTo>
                  <a:cubicBezTo>
                    <a:pt x="357" y="876"/>
                    <a:pt x="363" y="870"/>
                    <a:pt x="368" y="863"/>
                  </a:cubicBezTo>
                  <a:cubicBezTo>
                    <a:pt x="363" y="870"/>
                    <a:pt x="357" y="876"/>
                    <a:pt x="350" y="881"/>
                  </a:cubicBezTo>
                  <a:cubicBezTo>
                    <a:pt x="370" y="897"/>
                    <a:pt x="394" y="912"/>
                    <a:pt x="408" y="931"/>
                  </a:cubicBezTo>
                  <a:cubicBezTo>
                    <a:pt x="416" y="943"/>
                    <a:pt x="408" y="963"/>
                    <a:pt x="412" y="975"/>
                  </a:cubicBezTo>
                  <a:cubicBezTo>
                    <a:pt x="427" y="1002"/>
                    <a:pt x="450" y="1019"/>
                    <a:pt x="475" y="1034"/>
                  </a:cubicBezTo>
                  <a:cubicBezTo>
                    <a:pt x="483" y="1023"/>
                    <a:pt x="493" y="1012"/>
                    <a:pt x="497" y="1003"/>
                  </a:cubicBezTo>
                  <a:cubicBezTo>
                    <a:pt x="502" y="992"/>
                    <a:pt x="509" y="968"/>
                    <a:pt x="510" y="956"/>
                  </a:cubicBezTo>
                  <a:cubicBezTo>
                    <a:pt x="512" y="945"/>
                    <a:pt x="509" y="923"/>
                    <a:pt x="510" y="912"/>
                  </a:cubicBezTo>
                  <a:cubicBezTo>
                    <a:pt x="513" y="898"/>
                    <a:pt x="520" y="871"/>
                    <a:pt x="527" y="859"/>
                  </a:cubicBezTo>
                  <a:cubicBezTo>
                    <a:pt x="539" y="840"/>
                    <a:pt x="573" y="808"/>
                    <a:pt x="590" y="793"/>
                  </a:cubicBezTo>
                  <a:cubicBezTo>
                    <a:pt x="609" y="775"/>
                    <a:pt x="652" y="745"/>
                    <a:pt x="673" y="730"/>
                  </a:cubicBezTo>
                  <a:cubicBezTo>
                    <a:pt x="677" y="728"/>
                    <a:pt x="681" y="725"/>
                    <a:pt x="686" y="721"/>
                  </a:cubicBezTo>
                  <a:cubicBezTo>
                    <a:pt x="644" y="642"/>
                    <a:pt x="613" y="553"/>
                    <a:pt x="576" y="471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9746761" y="2920695"/>
              <a:ext cx="344040" cy="419998"/>
            </a:xfrm>
            <a:custGeom>
              <a:avLst/>
              <a:gdLst>
                <a:gd name="T0" fmla="*/ 785 w 835"/>
                <a:gd name="T1" fmla="*/ 635 h 1022"/>
                <a:gd name="T2" fmla="*/ 718 w 835"/>
                <a:gd name="T3" fmla="*/ 597 h 1022"/>
                <a:gd name="T4" fmla="*/ 688 w 835"/>
                <a:gd name="T5" fmla="*/ 556 h 1022"/>
                <a:gd name="T6" fmla="*/ 747 w 835"/>
                <a:gd name="T7" fmla="*/ 535 h 1022"/>
                <a:gd name="T8" fmla="*/ 778 w 835"/>
                <a:gd name="T9" fmla="*/ 493 h 1022"/>
                <a:gd name="T10" fmla="*/ 764 w 835"/>
                <a:gd name="T11" fmla="*/ 427 h 1022"/>
                <a:gd name="T12" fmla="*/ 793 w 835"/>
                <a:gd name="T13" fmla="*/ 393 h 1022"/>
                <a:gd name="T14" fmla="*/ 820 w 835"/>
                <a:gd name="T15" fmla="*/ 325 h 1022"/>
                <a:gd name="T16" fmla="*/ 817 w 835"/>
                <a:gd name="T17" fmla="*/ 284 h 1022"/>
                <a:gd name="T18" fmla="*/ 762 w 835"/>
                <a:gd name="T19" fmla="*/ 225 h 1022"/>
                <a:gd name="T20" fmla="*/ 773 w 835"/>
                <a:gd name="T21" fmla="*/ 178 h 1022"/>
                <a:gd name="T22" fmla="*/ 803 w 835"/>
                <a:gd name="T23" fmla="*/ 163 h 1022"/>
                <a:gd name="T24" fmla="*/ 769 w 835"/>
                <a:gd name="T25" fmla="*/ 129 h 1022"/>
                <a:gd name="T26" fmla="*/ 719 w 835"/>
                <a:gd name="T27" fmla="*/ 125 h 1022"/>
                <a:gd name="T28" fmla="*/ 762 w 835"/>
                <a:gd name="T29" fmla="*/ 87 h 1022"/>
                <a:gd name="T30" fmla="*/ 733 w 835"/>
                <a:gd name="T31" fmla="*/ 21 h 1022"/>
                <a:gd name="T32" fmla="*/ 623 w 835"/>
                <a:gd name="T33" fmla="*/ 11 h 1022"/>
                <a:gd name="T34" fmla="*/ 588 w 835"/>
                <a:gd name="T35" fmla="*/ 37 h 1022"/>
                <a:gd name="T36" fmla="*/ 525 w 835"/>
                <a:gd name="T37" fmla="*/ 159 h 1022"/>
                <a:gd name="T38" fmla="*/ 448 w 835"/>
                <a:gd name="T39" fmla="*/ 236 h 1022"/>
                <a:gd name="T40" fmla="*/ 344 w 835"/>
                <a:gd name="T41" fmla="*/ 240 h 1022"/>
                <a:gd name="T42" fmla="*/ 234 w 835"/>
                <a:gd name="T43" fmla="*/ 295 h 1022"/>
                <a:gd name="T44" fmla="*/ 182 w 835"/>
                <a:gd name="T45" fmla="*/ 319 h 1022"/>
                <a:gd name="T46" fmla="*/ 85 w 835"/>
                <a:gd name="T47" fmla="*/ 380 h 1022"/>
                <a:gd name="T48" fmla="*/ 19 w 835"/>
                <a:gd name="T49" fmla="*/ 448 h 1022"/>
                <a:gd name="T50" fmla="*/ 2 w 835"/>
                <a:gd name="T51" fmla="*/ 489 h 1022"/>
                <a:gd name="T52" fmla="*/ 12 w 835"/>
                <a:gd name="T53" fmla="*/ 591 h 1022"/>
                <a:gd name="T54" fmla="*/ 79 w 835"/>
                <a:gd name="T55" fmla="*/ 668 h 1022"/>
                <a:gd name="T56" fmla="*/ 162 w 835"/>
                <a:gd name="T57" fmla="*/ 744 h 1022"/>
                <a:gd name="T58" fmla="*/ 275 w 835"/>
                <a:gd name="T59" fmla="*/ 771 h 1022"/>
                <a:gd name="T60" fmla="*/ 354 w 835"/>
                <a:gd name="T61" fmla="*/ 801 h 1022"/>
                <a:gd name="T62" fmla="*/ 446 w 835"/>
                <a:gd name="T63" fmla="*/ 891 h 1022"/>
                <a:gd name="T64" fmla="*/ 514 w 835"/>
                <a:gd name="T65" fmla="*/ 937 h 1022"/>
                <a:gd name="T66" fmla="*/ 559 w 835"/>
                <a:gd name="T67" fmla="*/ 977 h 1022"/>
                <a:gd name="T68" fmla="*/ 656 w 835"/>
                <a:gd name="T69" fmla="*/ 1019 h 1022"/>
                <a:gd name="T70" fmla="*/ 700 w 835"/>
                <a:gd name="T71" fmla="*/ 1022 h 1022"/>
                <a:gd name="T72" fmla="*/ 720 w 835"/>
                <a:gd name="T73" fmla="*/ 993 h 1022"/>
                <a:gd name="T74" fmla="*/ 751 w 835"/>
                <a:gd name="T75" fmla="*/ 965 h 1022"/>
                <a:gd name="T76" fmla="*/ 789 w 835"/>
                <a:gd name="T77" fmla="*/ 955 h 1022"/>
                <a:gd name="T78" fmla="*/ 804 w 835"/>
                <a:gd name="T79" fmla="*/ 923 h 1022"/>
                <a:gd name="T80" fmla="*/ 805 w 835"/>
                <a:gd name="T81" fmla="*/ 871 h 1022"/>
                <a:gd name="T82" fmla="*/ 808 w 835"/>
                <a:gd name="T83" fmla="*/ 825 h 1022"/>
                <a:gd name="T84" fmla="*/ 763 w 835"/>
                <a:gd name="T85" fmla="*/ 779 h 1022"/>
                <a:gd name="T86" fmla="*/ 835 w 835"/>
                <a:gd name="T87" fmla="*/ 726 h 1022"/>
                <a:gd name="T88" fmla="*/ 804 w 835"/>
                <a:gd name="T89" fmla="*/ 68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5" h="1022">
                  <a:moveTo>
                    <a:pt x="804" y="685"/>
                  </a:moveTo>
                  <a:cubicBezTo>
                    <a:pt x="785" y="635"/>
                    <a:pt x="785" y="635"/>
                    <a:pt x="785" y="635"/>
                  </a:cubicBezTo>
                  <a:cubicBezTo>
                    <a:pt x="735" y="635"/>
                    <a:pt x="735" y="635"/>
                    <a:pt x="735" y="635"/>
                  </a:cubicBezTo>
                  <a:cubicBezTo>
                    <a:pt x="718" y="597"/>
                    <a:pt x="718" y="597"/>
                    <a:pt x="718" y="597"/>
                  </a:cubicBezTo>
                  <a:cubicBezTo>
                    <a:pt x="725" y="585"/>
                    <a:pt x="725" y="585"/>
                    <a:pt x="725" y="585"/>
                  </a:cubicBezTo>
                  <a:cubicBezTo>
                    <a:pt x="688" y="556"/>
                    <a:pt x="688" y="556"/>
                    <a:pt x="688" y="556"/>
                  </a:cubicBezTo>
                  <a:cubicBezTo>
                    <a:pt x="712" y="535"/>
                    <a:pt x="712" y="535"/>
                    <a:pt x="712" y="535"/>
                  </a:cubicBezTo>
                  <a:cubicBezTo>
                    <a:pt x="747" y="535"/>
                    <a:pt x="747" y="535"/>
                    <a:pt x="747" y="535"/>
                  </a:cubicBezTo>
                  <a:cubicBezTo>
                    <a:pt x="765" y="507"/>
                    <a:pt x="765" y="507"/>
                    <a:pt x="765" y="507"/>
                  </a:cubicBezTo>
                  <a:cubicBezTo>
                    <a:pt x="778" y="493"/>
                    <a:pt x="778" y="493"/>
                    <a:pt x="778" y="493"/>
                  </a:cubicBezTo>
                  <a:cubicBezTo>
                    <a:pt x="753" y="462"/>
                    <a:pt x="753" y="462"/>
                    <a:pt x="753" y="462"/>
                  </a:cubicBezTo>
                  <a:cubicBezTo>
                    <a:pt x="764" y="427"/>
                    <a:pt x="764" y="427"/>
                    <a:pt x="764" y="427"/>
                  </a:cubicBezTo>
                  <a:cubicBezTo>
                    <a:pt x="773" y="407"/>
                    <a:pt x="773" y="407"/>
                    <a:pt x="773" y="407"/>
                  </a:cubicBezTo>
                  <a:cubicBezTo>
                    <a:pt x="793" y="393"/>
                    <a:pt x="793" y="393"/>
                    <a:pt x="793" y="393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20" y="325"/>
                    <a:pt x="820" y="325"/>
                    <a:pt x="820" y="325"/>
                  </a:cubicBezTo>
                  <a:cubicBezTo>
                    <a:pt x="835" y="302"/>
                    <a:pt x="835" y="302"/>
                    <a:pt x="835" y="302"/>
                  </a:cubicBezTo>
                  <a:cubicBezTo>
                    <a:pt x="817" y="284"/>
                    <a:pt x="817" y="284"/>
                    <a:pt x="817" y="284"/>
                  </a:cubicBezTo>
                  <a:cubicBezTo>
                    <a:pt x="817" y="256"/>
                    <a:pt x="817" y="256"/>
                    <a:pt x="817" y="256"/>
                  </a:cubicBezTo>
                  <a:cubicBezTo>
                    <a:pt x="762" y="225"/>
                    <a:pt x="762" y="225"/>
                    <a:pt x="762" y="225"/>
                  </a:cubicBezTo>
                  <a:cubicBezTo>
                    <a:pt x="781" y="200"/>
                    <a:pt x="781" y="200"/>
                    <a:pt x="781" y="200"/>
                  </a:cubicBezTo>
                  <a:cubicBezTo>
                    <a:pt x="773" y="178"/>
                    <a:pt x="773" y="178"/>
                    <a:pt x="773" y="178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88" y="173"/>
                    <a:pt x="801" y="167"/>
                    <a:pt x="803" y="163"/>
                  </a:cubicBezTo>
                  <a:cubicBezTo>
                    <a:pt x="805" y="159"/>
                    <a:pt x="803" y="142"/>
                    <a:pt x="801" y="129"/>
                  </a:cubicBezTo>
                  <a:cubicBezTo>
                    <a:pt x="769" y="129"/>
                    <a:pt x="769" y="129"/>
                    <a:pt x="769" y="129"/>
                  </a:cubicBezTo>
                  <a:cubicBezTo>
                    <a:pt x="726" y="167"/>
                    <a:pt x="726" y="167"/>
                    <a:pt x="726" y="167"/>
                  </a:cubicBezTo>
                  <a:cubicBezTo>
                    <a:pt x="719" y="125"/>
                    <a:pt x="719" y="125"/>
                    <a:pt x="719" y="125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46" y="55"/>
                    <a:pt x="746" y="55"/>
                    <a:pt x="746" y="55"/>
                  </a:cubicBezTo>
                  <a:cubicBezTo>
                    <a:pt x="733" y="21"/>
                    <a:pt x="733" y="21"/>
                    <a:pt x="733" y="21"/>
                  </a:cubicBezTo>
                  <a:cubicBezTo>
                    <a:pt x="665" y="21"/>
                    <a:pt x="665" y="21"/>
                    <a:pt x="665" y="21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3" y="14"/>
                    <a:pt x="590" y="27"/>
                    <a:pt x="588" y="37"/>
                  </a:cubicBezTo>
                  <a:cubicBezTo>
                    <a:pt x="585" y="53"/>
                    <a:pt x="580" y="87"/>
                    <a:pt x="572" y="102"/>
                  </a:cubicBezTo>
                  <a:cubicBezTo>
                    <a:pt x="564" y="118"/>
                    <a:pt x="537" y="144"/>
                    <a:pt x="525" y="159"/>
                  </a:cubicBezTo>
                  <a:cubicBezTo>
                    <a:pt x="512" y="174"/>
                    <a:pt x="487" y="206"/>
                    <a:pt x="472" y="219"/>
                  </a:cubicBezTo>
                  <a:cubicBezTo>
                    <a:pt x="466" y="224"/>
                    <a:pt x="455" y="234"/>
                    <a:pt x="448" y="236"/>
                  </a:cubicBezTo>
                  <a:cubicBezTo>
                    <a:pt x="435" y="241"/>
                    <a:pt x="408" y="242"/>
                    <a:pt x="395" y="243"/>
                  </a:cubicBezTo>
                  <a:cubicBezTo>
                    <a:pt x="382" y="243"/>
                    <a:pt x="357" y="240"/>
                    <a:pt x="344" y="240"/>
                  </a:cubicBezTo>
                  <a:cubicBezTo>
                    <a:pt x="334" y="240"/>
                    <a:pt x="313" y="239"/>
                    <a:pt x="304" y="242"/>
                  </a:cubicBezTo>
                  <a:cubicBezTo>
                    <a:pt x="283" y="249"/>
                    <a:pt x="254" y="286"/>
                    <a:pt x="234" y="295"/>
                  </a:cubicBezTo>
                  <a:cubicBezTo>
                    <a:pt x="225" y="299"/>
                    <a:pt x="206" y="299"/>
                    <a:pt x="198" y="304"/>
                  </a:cubicBezTo>
                  <a:cubicBezTo>
                    <a:pt x="193" y="306"/>
                    <a:pt x="186" y="315"/>
                    <a:pt x="182" y="319"/>
                  </a:cubicBezTo>
                  <a:cubicBezTo>
                    <a:pt x="169" y="329"/>
                    <a:pt x="143" y="346"/>
                    <a:pt x="130" y="355"/>
                  </a:cubicBezTo>
                  <a:cubicBezTo>
                    <a:pt x="119" y="362"/>
                    <a:pt x="96" y="373"/>
                    <a:pt x="85" y="380"/>
                  </a:cubicBezTo>
                  <a:cubicBezTo>
                    <a:pt x="72" y="389"/>
                    <a:pt x="44" y="407"/>
                    <a:pt x="34" y="419"/>
                  </a:cubicBezTo>
                  <a:cubicBezTo>
                    <a:pt x="29" y="425"/>
                    <a:pt x="22" y="441"/>
                    <a:pt x="19" y="448"/>
                  </a:cubicBezTo>
                  <a:cubicBezTo>
                    <a:pt x="17" y="454"/>
                    <a:pt x="16" y="464"/>
                    <a:pt x="14" y="469"/>
                  </a:cubicBezTo>
                  <a:cubicBezTo>
                    <a:pt x="12" y="475"/>
                    <a:pt x="3" y="484"/>
                    <a:pt x="2" y="489"/>
                  </a:cubicBezTo>
                  <a:cubicBezTo>
                    <a:pt x="0" y="499"/>
                    <a:pt x="6" y="518"/>
                    <a:pt x="7" y="527"/>
                  </a:cubicBezTo>
                  <a:cubicBezTo>
                    <a:pt x="9" y="543"/>
                    <a:pt x="6" y="576"/>
                    <a:pt x="12" y="591"/>
                  </a:cubicBezTo>
                  <a:cubicBezTo>
                    <a:pt x="17" y="602"/>
                    <a:pt x="36" y="618"/>
                    <a:pt x="43" y="627"/>
                  </a:cubicBezTo>
                  <a:cubicBezTo>
                    <a:pt x="52" y="637"/>
                    <a:pt x="71" y="657"/>
                    <a:pt x="79" y="668"/>
                  </a:cubicBezTo>
                  <a:cubicBezTo>
                    <a:pt x="87" y="679"/>
                    <a:pt x="99" y="703"/>
                    <a:pt x="109" y="712"/>
                  </a:cubicBezTo>
                  <a:cubicBezTo>
                    <a:pt x="120" y="723"/>
                    <a:pt x="148" y="738"/>
                    <a:pt x="162" y="744"/>
                  </a:cubicBezTo>
                  <a:cubicBezTo>
                    <a:pt x="174" y="750"/>
                    <a:pt x="200" y="756"/>
                    <a:pt x="213" y="759"/>
                  </a:cubicBezTo>
                  <a:cubicBezTo>
                    <a:pt x="228" y="763"/>
                    <a:pt x="260" y="768"/>
                    <a:pt x="275" y="771"/>
                  </a:cubicBezTo>
                  <a:cubicBezTo>
                    <a:pt x="286" y="773"/>
                    <a:pt x="309" y="775"/>
                    <a:pt x="319" y="779"/>
                  </a:cubicBezTo>
                  <a:cubicBezTo>
                    <a:pt x="329" y="783"/>
                    <a:pt x="345" y="796"/>
                    <a:pt x="354" y="801"/>
                  </a:cubicBezTo>
                  <a:cubicBezTo>
                    <a:pt x="365" y="806"/>
                    <a:pt x="389" y="811"/>
                    <a:pt x="398" y="818"/>
                  </a:cubicBezTo>
                  <a:cubicBezTo>
                    <a:pt x="415" y="832"/>
                    <a:pt x="431" y="875"/>
                    <a:pt x="446" y="891"/>
                  </a:cubicBezTo>
                  <a:cubicBezTo>
                    <a:pt x="456" y="902"/>
                    <a:pt x="478" y="921"/>
                    <a:pt x="491" y="928"/>
                  </a:cubicBezTo>
                  <a:cubicBezTo>
                    <a:pt x="496" y="931"/>
                    <a:pt x="509" y="934"/>
                    <a:pt x="514" y="937"/>
                  </a:cubicBezTo>
                  <a:cubicBezTo>
                    <a:pt x="522" y="943"/>
                    <a:pt x="531" y="959"/>
                    <a:pt x="538" y="965"/>
                  </a:cubicBezTo>
                  <a:cubicBezTo>
                    <a:pt x="543" y="969"/>
                    <a:pt x="553" y="975"/>
                    <a:pt x="559" y="977"/>
                  </a:cubicBezTo>
                  <a:cubicBezTo>
                    <a:pt x="574" y="984"/>
                    <a:pt x="607" y="991"/>
                    <a:pt x="622" y="998"/>
                  </a:cubicBezTo>
                  <a:cubicBezTo>
                    <a:pt x="631" y="1002"/>
                    <a:pt x="647" y="1016"/>
                    <a:pt x="656" y="1019"/>
                  </a:cubicBezTo>
                  <a:cubicBezTo>
                    <a:pt x="663" y="1021"/>
                    <a:pt x="677" y="1021"/>
                    <a:pt x="684" y="1022"/>
                  </a:cubicBezTo>
                  <a:cubicBezTo>
                    <a:pt x="688" y="1022"/>
                    <a:pt x="694" y="1022"/>
                    <a:pt x="700" y="1022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20" y="993"/>
                    <a:pt x="720" y="993"/>
                    <a:pt x="720" y="993"/>
                  </a:cubicBezTo>
                  <a:cubicBezTo>
                    <a:pt x="734" y="965"/>
                    <a:pt x="734" y="965"/>
                    <a:pt x="734" y="965"/>
                  </a:cubicBezTo>
                  <a:cubicBezTo>
                    <a:pt x="751" y="965"/>
                    <a:pt x="751" y="965"/>
                    <a:pt x="751" y="965"/>
                  </a:cubicBezTo>
                  <a:cubicBezTo>
                    <a:pt x="751" y="955"/>
                    <a:pt x="751" y="955"/>
                    <a:pt x="751" y="955"/>
                  </a:cubicBezTo>
                  <a:cubicBezTo>
                    <a:pt x="789" y="955"/>
                    <a:pt x="789" y="955"/>
                    <a:pt x="789" y="955"/>
                  </a:cubicBezTo>
                  <a:cubicBezTo>
                    <a:pt x="789" y="923"/>
                    <a:pt x="789" y="923"/>
                    <a:pt x="789" y="923"/>
                  </a:cubicBezTo>
                  <a:cubicBezTo>
                    <a:pt x="804" y="923"/>
                    <a:pt x="804" y="923"/>
                    <a:pt x="804" y="923"/>
                  </a:cubicBezTo>
                  <a:cubicBezTo>
                    <a:pt x="780" y="890"/>
                    <a:pt x="780" y="890"/>
                    <a:pt x="780" y="890"/>
                  </a:cubicBezTo>
                  <a:cubicBezTo>
                    <a:pt x="805" y="871"/>
                    <a:pt x="805" y="871"/>
                    <a:pt x="805" y="871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808" y="825"/>
                    <a:pt x="808" y="825"/>
                    <a:pt x="808" y="825"/>
                  </a:cubicBezTo>
                  <a:cubicBezTo>
                    <a:pt x="808" y="799"/>
                    <a:pt x="808" y="799"/>
                    <a:pt x="808" y="799"/>
                  </a:cubicBezTo>
                  <a:cubicBezTo>
                    <a:pt x="763" y="779"/>
                    <a:pt x="763" y="779"/>
                    <a:pt x="763" y="779"/>
                  </a:cubicBezTo>
                  <a:cubicBezTo>
                    <a:pt x="809" y="779"/>
                    <a:pt x="809" y="779"/>
                    <a:pt x="809" y="779"/>
                  </a:cubicBezTo>
                  <a:cubicBezTo>
                    <a:pt x="835" y="726"/>
                    <a:pt x="835" y="726"/>
                    <a:pt x="835" y="726"/>
                  </a:cubicBezTo>
                  <a:cubicBezTo>
                    <a:pt x="806" y="708"/>
                    <a:pt x="806" y="708"/>
                    <a:pt x="806" y="708"/>
                  </a:cubicBezTo>
                  <a:lnTo>
                    <a:pt x="804" y="685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393141" y="2660058"/>
              <a:ext cx="177233" cy="211488"/>
            </a:xfrm>
            <a:custGeom>
              <a:avLst/>
              <a:gdLst>
                <a:gd name="T0" fmla="*/ 420 w 432"/>
                <a:gd name="T1" fmla="*/ 159 h 512"/>
                <a:gd name="T2" fmla="*/ 364 w 432"/>
                <a:gd name="T3" fmla="*/ 39 h 512"/>
                <a:gd name="T4" fmla="*/ 232 w 432"/>
                <a:gd name="T5" fmla="*/ 7 h 512"/>
                <a:gd name="T6" fmla="*/ 208 w 432"/>
                <a:gd name="T7" fmla="*/ 15 h 512"/>
                <a:gd name="T8" fmla="*/ 63 w 432"/>
                <a:gd name="T9" fmla="*/ 30 h 512"/>
                <a:gd name="T10" fmla="*/ 69 w 432"/>
                <a:gd name="T11" fmla="*/ 34 h 512"/>
                <a:gd name="T12" fmla="*/ 35 w 432"/>
                <a:gd name="T13" fmla="*/ 34 h 512"/>
                <a:gd name="T14" fmla="*/ 12 w 432"/>
                <a:gd name="T15" fmla="*/ 66 h 512"/>
                <a:gd name="T16" fmla="*/ 0 w 432"/>
                <a:gd name="T17" fmla="*/ 110 h 512"/>
                <a:gd name="T18" fmla="*/ 32 w 432"/>
                <a:gd name="T19" fmla="*/ 110 h 512"/>
                <a:gd name="T20" fmla="*/ 12 w 432"/>
                <a:gd name="T21" fmla="*/ 142 h 512"/>
                <a:gd name="T22" fmla="*/ 49 w 432"/>
                <a:gd name="T23" fmla="*/ 152 h 512"/>
                <a:gd name="T24" fmla="*/ 76 w 432"/>
                <a:gd name="T25" fmla="*/ 162 h 512"/>
                <a:gd name="T26" fmla="*/ 93 w 432"/>
                <a:gd name="T27" fmla="*/ 207 h 512"/>
                <a:gd name="T28" fmla="*/ 75 w 432"/>
                <a:gd name="T29" fmla="*/ 233 h 512"/>
                <a:gd name="T30" fmla="*/ 71 w 432"/>
                <a:gd name="T31" fmla="*/ 279 h 512"/>
                <a:gd name="T32" fmla="*/ 10 w 432"/>
                <a:gd name="T33" fmla="*/ 313 h 512"/>
                <a:gd name="T34" fmla="*/ 10 w 432"/>
                <a:gd name="T35" fmla="*/ 331 h 512"/>
                <a:gd name="T36" fmla="*/ 72 w 432"/>
                <a:gd name="T37" fmla="*/ 348 h 512"/>
                <a:gd name="T38" fmla="*/ 82 w 432"/>
                <a:gd name="T39" fmla="*/ 373 h 512"/>
                <a:gd name="T40" fmla="*/ 82 w 432"/>
                <a:gd name="T41" fmla="*/ 419 h 512"/>
                <a:gd name="T42" fmla="*/ 138 w 432"/>
                <a:gd name="T43" fmla="*/ 448 h 512"/>
                <a:gd name="T44" fmla="*/ 156 w 432"/>
                <a:gd name="T45" fmla="*/ 416 h 512"/>
                <a:gd name="T46" fmla="*/ 212 w 432"/>
                <a:gd name="T47" fmla="*/ 440 h 512"/>
                <a:gd name="T48" fmla="*/ 199 w 432"/>
                <a:gd name="T49" fmla="*/ 475 h 512"/>
                <a:gd name="T50" fmla="*/ 231 w 432"/>
                <a:gd name="T51" fmla="*/ 495 h 512"/>
                <a:gd name="T52" fmla="*/ 259 w 432"/>
                <a:gd name="T53" fmla="*/ 447 h 512"/>
                <a:gd name="T54" fmla="*/ 313 w 432"/>
                <a:gd name="T55" fmla="*/ 456 h 512"/>
                <a:gd name="T56" fmla="*/ 313 w 432"/>
                <a:gd name="T57" fmla="*/ 432 h 512"/>
                <a:gd name="T58" fmla="*/ 349 w 432"/>
                <a:gd name="T59" fmla="*/ 471 h 512"/>
                <a:gd name="T60" fmla="*/ 349 w 432"/>
                <a:gd name="T61" fmla="*/ 506 h 512"/>
                <a:gd name="T62" fmla="*/ 364 w 432"/>
                <a:gd name="T63" fmla="*/ 512 h 512"/>
                <a:gd name="T64" fmla="*/ 360 w 432"/>
                <a:gd name="T65" fmla="*/ 495 h 512"/>
                <a:gd name="T66" fmla="*/ 420 w 432"/>
                <a:gd name="T67" fmla="*/ 1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512">
                  <a:moveTo>
                    <a:pt x="420" y="159"/>
                  </a:moveTo>
                  <a:cubicBezTo>
                    <a:pt x="424" y="111"/>
                    <a:pt x="408" y="59"/>
                    <a:pt x="364" y="39"/>
                  </a:cubicBezTo>
                  <a:cubicBezTo>
                    <a:pt x="324" y="19"/>
                    <a:pt x="280" y="3"/>
                    <a:pt x="232" y="7"/>
                  </a:cubicBezTo>
                  <a:cubicBezTo>
                    <a:pt x="224" y="7"/>
                    <a:pt x="212" y="19"/>
                    <a:pt x="208" y="15"/>
                  </a:cubicBezTo>
                  <a:cubicBezTo>
                    <a:pt x="155" y="0"/>
                    <a:pt x="112" y="24"/>
                    <a:pt x="63" y="3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82" y="419"/>
                    <a:pt x="82" y="419"/>
                    <a:pt x="82" y="419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56" y="416"/>
                    <a:pt x="156" y="416"/>
                    <a:pt x="156" y="416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199" y="475"/>
                    <a:pt x="199" y="475"/>
                    <a:pt x="199" y="475"/>
                  </a:cubicBezTo>
                  <a:cubicBezTo>
                    <a:pt x="231" y="495"/>
                    <a:pt x="231" y="495"/>
                    <a:pt x="231" y="495"/>
                  </a:cubicBezTo>
                  <a:cubicBezTo>
                    <a:pt x="259" y="447"/>
                    <a:pt x="259" y="447"/>
                    <a:pt x="259" y="44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49" y="471"/>
                    <a:pt x="349" y="471"/>
                    <a:pt x="349" y="471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0" y="507"/>
                    <a:pt x="355" y="503"/>
                    <a:pt x="360" y="495"/>
                  </a:cubicBezTo>
                  <a:cubicBezTo>
                    <a:pt x="432" y="395"/>
                    <a:pt x="416" y="271"/>
                    <a:pt x="420" y="159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345482" y="2442612"/>
              <a:ext cx="634465" cy="548082"/>
            </a:xfrm>
            <a:custGeom>
              <a:avLst/>
              <a:gdLst>
                <a:gd name="T0" fmla="*/ 1445 w 1544"/>
                <a:gd name="T1" fmla="*/ 188 h 1330"/>
                <a:gd name="T2" fmla="*/ 1338 w 1544"/>
                <a:gd name="T3" fmla="*/ 249 h 1330"/>
                <a:gd name="T4" fmla="*/ 1260 w 1544"/>
                <a:gd name="T5" fmla="*/ 330 h 1330"/>
                <a:gd name="T6" fmla="*/ 1187 w 1544"/>
                <a:gd name="T7" fmla="*/ 401 h 1330"/>
                <a:gd name="T8" fmla="*/ 1071 w 1544"/>
                <a:gd name="T9" fmla="*/ 512 h 1330"/>
                <a:gd name="T10" fmla="*/ 929 w 1544"/>
                <a:gd name="T11" fmla="*/ 532 h 1330"/>
                <a:gd name="T12" fmla="*/ 891 w 1544"/>
                <a:gd name="T13" fmla="*/ 568 h 1330"/>
                <a:gd name="T14" fmla="*/ 820 w 1544"/>
                <a:gd name="T15" fmla="*/ 512 h 1330"/>
                <a:gd name="T16" fmla="*/ 757 w 1544"/>
                <a:gd name="T17" fmla="*/ 461 h 1330"/>
                <a:gd name="T18" fmla="*/ 560 w 1544"/>
                <a:gd name="T19" fmla="*/ 393 h 1330"/>
                <a:gd name="T20" fmla="*/ 388 w 1544"/>
                <a:gd name="T21" fmla="*/ 327 h 1330"/>
                <a:gd name="T22" fmla="*/ 224 w 1544"/>
                <a:gd name="T23" fmla="*/ 209 h 1330"/>
                <a:gd name="T24" fmla="*/ 184 w 1544"/>
                <a:gd name="T25" fmla="*/ 252 h 1330"/>
                <a:gd name="T26" fmla="*/ 121 w 1544"/>
                <a:gd name="T27" fmla="*/ 234 h 1330"/>
                <a:gd name="T28" fmla="*/ 74 w 1544"/>
                <a:gd name="T29" fmla="*/ 184 h 1330"/>
                <a:gd name="T30" fmla="*/ 63 w 1544"/>
                <a:gd name="T31" fmla="*/ 155 h 1330"/>
                <a:gd name="T32" fmla="*/ 74 w 1544"/>
                <a:gd name="T33" fmla="*/ 88 h 1330"/>
                <a:gd name="T34" fmla="*/ 99 w 1544"/>
                <a:gd name="T35" fmla="*/ 59 h 1330"/>
                <a:gd name="T36" fmla="*/ 30 w 1544"/>
                <a:gd name="T37" fmla="*/ 60 h 1330"/>
                <a:gd name="T38" fmla="*/ 0 w 1544"/>
                <a:gd name="T39" fmla="*/ 176 h 1330"/>
                <a:gd name="T40" fmla="*/ 44 w 1544"/>
                <a:gd name="T41" fmla="*/ 274 h 1330"/>
                <a:gd name="T42" fmla="*/ 99 w 1544"/>
                <a:gd name="T43" fmla="*/ 381 h 1330"/>
                <a:gd name="T44" fmla="*/ 111 w 1544"/>
                <a:gd name="T45" fmla="*/ 448 h 1330"/>
                <a:gd name="T46" fmla="*/ 324 w 1544"/>
                <a:gd name="T47" fmla="*/ 543 h 1330"/>
                <a:gd name="T48" fmla="*/ 476 w 1544"/>
                <a:gd name="T49" fmla="*/ 1023 h 1330"/>
                <a:gd name="T50" fmla="*/ 557 w 1544"/>
                <a:gd name="T51" fmla="*/ 1105 h 1330"/>
                <a:gd name="T52" fmla="*/ 529 w 1544"/>
                <a:gd name="T53" fmla="*/ 1209 h 1330"/>
                <a:gd name="T54" fmla="*/ 552 w 1544"/>
                <a:gd name="T55" fmla="*/ 1298 h 1330"/>
                <a:gd name="T56" fmla="*/ 662 w 1544"/>
                <a:gd name="T57" fmla="*/ 1273 h 1330"/>
                <a:gd name="T58" fmla="*/ 673 w 1544"/>
                <a:gd name="T59" fmla="*/ 1112 h 1330"/>
                <a:gd name="T60" fmla="*/ 777 w 1544"/>
                <a:gd name="T61" fmla="*/ 1041 h 1330"/>
                <a:gd name="T62" fmla="*/ 776 w 1544"/>
                <a:gd name="T63" fmla="*/ 1010 h 1330"/>
                <a:gd name="T64" fmla="*/ 722 w 1544"/>
                <a:gd name="T65" fmla="*/ 1017 h 1330"/>
                <a:gd name="T66" fmla="*/ 661 w 1544"/>
                <a:gd name="T67" fmla="*/ 984 h 1330"/>
                <a:gd name="T68" fmla="*/ 666 w 1544"/>
                <a:gd name="T69" fmla="*/ 839 h 1330"/>
                <a:gd name="T70" fmla="*/ 693 w 1544"/>
                <a:gd name="T71" fmla="*/ 748 h 1330"/>
                <a:gd name="T72" fmla="*/ 781 w 1544"/>
                <a:gd name="T73" fmla="*/ 719 h 1330"/>
                <a:gd name="T74" fmla="*/ 780 w 1544"/>
                <a:gd name="T75" fmla="*/ 803 h 1330"/>
                <a:gd name="T76" fmla="*/ 797 w 1544"/>
                <a:gd name="T77" fmla="*/ 859 h 1330"/>
                <a:gd name="T78" fmla="*/ 824 w 1544"/>
                <a:gd name="T79" fmla="*/ 745 h 1330"/>
                <a:gd name="T80" fmla="*/ 880 w 1544"/>
                <a:gd name="T81" fmla="*/ 717 h 1330"/>
                <a:gd name="T82" fmla="*/ 871 w 1544"/>
                <a:gd name="T83" fmla="*/ 747 h 1330"/>
                <a:gd name="T84" fmla="*/ 987 w 1544"/>
                <a:gd name="T85" fmla="*/ 883 h 1330"/>
                <a:gd name="T86" fmla="*/ 1115 w 1544"/>
                <a:gd name="T87" fmla="*/ 738 h 1330"/>
                <a:gd name="T88" fmla="*/ 1189 w 1544"/>
                <a:gd name="T89" fmla="*/ 669 h 1330"/>
                <a:gd name="T90" fmla="*/ 1202 w 1544"/>
                <a:gd name="T91" fmla="*/ 577 h 1330"/>
                <a:gd name="T92" fmla="*/ 1143 w 1544"/>
                <a:gd name="T93" fmla="*/ 477 h 1330"/>
                <a:gd name="T94" fmla="*/ 1254 w 1544"/>
                <a:gd name="T95" fmla="*/ 580 h 1330"/>
                <a:gd name="T96" fmla="*/ 1206 w 1544"/>
                <a:gd name="T97" fmla="*/ 467 h 1330"/>
                <a:gd name="T98" fmla="*/ 1309 w 1544"/>
                <a:gd name="T99" fmla="*/ 432 h 1330"/>
                <a:gd name="T100" fmla="*/ 1410 w 1544"/>
                <a:gd name="T101" fmla="*/ 363 h 1330"/>
                <a:gd name="T102" fmla="*/ 1470 w 1544"/>
                <a:gd name="T103" fmla="*/ 209 h 1330"/>
                <a:gd name="T104" fmla="*/ 1513 w 1544"/>
                <a:gd name="T105" fmla="*/ 13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4" h="1330">
                  <a:moveTo>
                    <a:pt x="1513" y="135"/>
                  </a:moveTo>
                  <a:cubicBezTo>
                    <a:pt x="1501" y="135"/>
                    <a:pt x="1472" y="126"/>
                    <a:pt x="1465" y="135"/>
                  </a:cubicBezTo>
                  <a:cubicBezTo>
                    <a:pt x="1460" y="143"/>
                    <a:pt x="1480" y="160"/>
                    <a:pt x="1477" y="168"/>
                  </a:cubicBezTo>
                  <a:cubicBezTo>
                    <a:pt x="1474" y="177"/>
                    <a:pt x="1454" y="185"/>
                    <a:pt x="1445" y="188"/>
                  </a:cubicBezTo>
                  <a:cubicBezTo>
                    <a:pt x="1437" y="191"/>
                    <a:pt x="1419" y="190"/>
                    <a:pt x="1412" y="194"/>
                  </a:cubicBezTo>
                  <a:cubicBezTo>
                    <a:pt x="1400" y="200"/>
                    <a:pt x="1386" y="226"/>
                    <a:pt x="1374" y="231"/>
                  </a:cubicBezTo>
                  <a:cubicBezTo>
                    <a:pt x="1367" y="235"/>
                    <a:pt x="1349" y="229"/>
                    <a:pt x="1344" y="234"/>
                  </a:cubicBezTo>
                  <a:cubicBezTo>
                    <a:pt x="1340" y="236"/>
                    <a:pt x="1342" y="247"/>
                    <a:pt x="1338" y="249"/>
                  </a:cubicBezTo>
                  <a:cubicBezTo>
                    <a:pt x="1329" y="256"/>
                    <a:pt x="1300" y="242"/>
                    <a:pt x="1290" y="249"/>
                  </a:cubicBezTo>
                  <a:cubicBezTo>
                    <a:pt x="1283" y="254"/>
                    <a:pt x="1283" y="275"/>
                    <a:pt x="1278" y="282"/>
                  </a:cubicBezTo>
                  <a:cubicBezTo>
                    <a:pt x="1273" y="288"/>
                    <a:pt x="1255" y="290"/>
                    <a:pt x="1253" y="297"/>
                  </a:cubicBezTo>
                  <a:cubicBezTo>
                    <a:pt x="1249" y="305"/>
                    <a:pt x="1264" y="322"/>
                    <a:pt x="1260" y="330"/>
                  </a:cubicBezTo>
                  <a:cubicBezTo>
                    <a:pt x="1257" y="336"/>
                    <a:pt x="1238" y="336"/>
                    <a:pt x="1235" y="343"/>
                  </a:cubicBezTo>
                  <a:cubicBezTo>
                    <a:pt x="1233" y="346"/>
                    <a:pt x="1239" y="352"/>
                    <a:pt x="1237" y="355"/>
                  </a:cubicBezTo>
                  <a:cubicBezTo>
                    <a:pt x="1233" y="364"/>
                    <a:pt x="1209" y="364"/>
                    <a:pt x="1202" y="370"/>
                  </a:cubicBezTo>
                  <a:cubicBezTo>
                    <a:pt x="1196" y="376"/>
                    <a:pt x="1190" y="393"/>
                    <a:pt x="1187" y="401"/>
                  </a:cubicBezTo>
                  <a:cubicBezTo>
                    <a:pt x="1183" y="408"/>
                    <a:pt x="1178" y="424"/>
                    <a:pt x="1174" y="431"/>
                  </a:cubicBezTo>
                  <a:cubicBezTo>
                    <a:pt x="1170" y="440"/>
                    <a:pt x="1161" y="457"/>
                    <a:pt x="1154" y="464"/>
                  </a:cubicBezTo>
                  <a:cubicBezTo>
                    <a:pt x="1143" y="474"/>
                    <a:pt x="1111" y="483"/>
                    <a:pt x="1098" y="492"/>
                  </a:cubicBezTo>
                  <a:cubicBezTo>
                    <a:pt x="1091" y="496"/>
                    <a:pt x="1078" y="509"/>
                    <a:pt x="1071" y="512"/>
                  </a:cubicBezTo>
                  <a:cubicBezTo>
                    <a:pt x="1063" y="514"/>
                    <a:pt x="1025" y="518"/>
                    <a:pt x="1010" y="519"/>
                  </a:cubicBezTo>
                  <a:cubicBezTo>
                    <a:pt x="1000" y="521"/>
                    <a:pt x="977" y="517"/>
                    <a:pt x="971" y="525"/>
                  </a:cubicBezTo>
                  <a:cubicBezTo>
                    <a:pt x="969" y="526"/>
                    <a:pt x="973" y="533"/>
                    <a:pt x="971" y="535"/>
                  </a:cubicBezTo>
                  <a:cubicBezTo>
                    <a:pt x="963" y="542"/>
                    <a:pt x="939" y="534"/>
                    <a:pt x="929" y="532"/>
                  </a:cubicBezTo>
                  <a:cubicBezTo>
                    <a:pt x="922" y="531"/>
                    <a:pt x="910" y="519"/>
                    <a:pt x="904" y="522"/>
                  </a:cubicBezTo>
                  <a:cubicBezTo>
                    <a:pt x="900" y="524"/>
                    <a:pt x="901" y="534"/>
                    <a:pt x="899" y="537"/>
                  </a:cubicBezTo>
                  <a:cubicBezTo>
                    <a:pt x="897" y="540"/>
                    <a:pt x="890" y="542"/>
                    <a:pt x="889" y="545"/>
                  </a:cubicBezTo>
                  <a:cubicBezTo>
                    <a:pt x="887" y="550"/>
                    <a:pt x="896" y="564"/>
                    <a:pt x="891" y="568"/>
                  </a:cubicBezTo>
                  <a:cubicBezTo>
                    <a:pt x="886" y="571"/>
                    <a:pt x="874" y="559"/>
                    <a:pt x="868" y="555"/>
                  </a:cubicBezTo>
                  <a:cubicBezTo>
                    <a:pt x="864" y="552"/>
                    <a:pt x="858" y="542"/>
                    <a:pt x="853" y="540"/>
                  </a:cubicBezTo>
                  <a:cubicBezTo>
                    <a:pt x="846" y="536"/>
                    <a:pt x="826" y="541"/>
                    <a:pt x="820" y="535"/>
                  </a:cubicBezTo>
                  <a:cubicBezTo>
                    <a:pt x="817" y="530"/>
                    <a:pt x="816" y="516"/>
                    <a:pt x="820" y="512"/>
                  </a:cubicBezTo>
                  <a:cubicBezTo>
                    <a:pt x="830" y="503"/>
                    <a:pt x="868" y="529"/>
                    <a:pt x="871" y="517"/>
                  </a:cubicBezTo>
                  <a:cubicBezTo>
                    <a:pt x="874" y="502"/>
                    <a:pt x="823" y="508"/>
                    <a:pt x="813" y="497"/>
                  </a:cubicBezTo>
                  <a:cubicBezTo>
                    <a:pt x="809" y="492"/>
                    <a:pt x="812" y="478"/>
                    <a:pt x="808" y="474"/>
                  </a:cubicBezTo>
                  <a:cubicBezTo>
                    <a:pt x="799" y="465"/>
                    <a:pt x="769" y="467"/>
                    <a:pt x="757" y="461"/>
                  </a:cubicBezTo>
                  <a:cubicBezTo>
                    <a:pt x="748" y="457"/>
                    <a:pt x="734" y="442"/>
                    <a:pt x="724" y="439"/>
                  </a:cubicBezTo>
                  <a:cubicBezTo>
                    <a:pt x="710" y="433"/>
                    <a:pt x="677" y="432"/>
                    <a:pt x="661" y="431"/>
                  </a:cubicBezTo>
                  <a:cubicBezTo>
                    <a:pt x="649" y="430"/>
                    <a:pt x="623" y="433"/>
                    <a:pt x="611" y="429"/>
                  </a:cubicBezTo>
                  <a:cubicBezTo>
                    <a:pt x="596" y="424"/>
                    <a:pt x="574" y="401"/>
                    <a:pt x="560" y="393"/>
                  </a:cubicBezTo>
                  <a:cubicBezTo>
                    <a:pt x="544" y="384"/>
                    <a:pt x="508" y="375"/>
                    <a:pt x="492" y="365"/>
                  </a:cubicBezTo>
                  <a:cubicBezTo>
                    <a:pt x="477" y="357"/>
                    <a:pt x="449" y="335"/>
                    <a:pt x="436" y="322"/>
                  </a:cubicBezTo>
                  <a:cubicBezTo>
                    <a:pt x="432" y="318"/>
                    <a:pt x="427" y="305"/>
                    <a:pt x="421" y="305"/>
                  </a:cubicBezTo>
                  <a:cubicBezTo>
                    <a:pt x="411" y="303"/>
                    <a:pt x="398" y="328"/>
                    <a:pt x="388" y="327"/>
                  </a:cubicBezTo>
                  <a:cubicBezTo>
                    <a:pt x="378" y="326"/>
                    <a:pt x="367" y="303"/>
                    <a:pt x="358" y="297"/>
                  </a:cubicBezTo>
                  <a:cubicBezTo>
                    <a:pt x="345" y="288"/>
                    <a:pt x="316" y="279"/>
                    <a:pt x="302" y="272"/>
                  </a:cubicBezTo>
                  <a:cubicBezTo>
                    <a:pt x="288" y="264"/>
                    <a:pt x="262" y="245"/>
                    <a:pt x="249" y="234"/>
                  </a:cubicBezTo>
                  <a:cubicBezTo>
                    <a:pt x="243" y="228"/>
                    <a:pt x="233" y="206"/>
                    <a:pt x="224" y="209"/>
                  </a:cubicBezTo>
                  <a:cubicBezTo>
                    <a:pt x="218" y="211"/>
                    <a:pt x="225" y="229"/>
                    <a:pt x="222" y="234"/>
                  </a:cubicBezTo>
                  <a:cubicBezTo>
                    <a:pt x="220" y="237"/>
                    <a:pt x="212" y="239"/>
                    <a:pt x="209" y="239"/>
                  </a:cubicBezTo>
                  <a:cubicBezTo>
                    <a:pt x="203" y="239"/>
                    <a:pt x="191" y="231"/>
                    <a:pt x="186" y="234"/>
                  </a:cubicBezTo>
                  <a:cubicBezTo>
                    <a:pt x="183" y="237"/>
                    <a:pt x="187" y="249"/>
                    <a:pt x="184" y="252"/>
                  </a:cubicBezTo>
                  <a:cubicBezTo>
                    <a:pt x="179" y="255"/>
                    <a:pt x="165" y="256"/>
                    <a:pt x="161" y="252"/>
                  </a:cubicBezTo>
                  <a:cubicBezTo>
                    <a:pt x="158" y="249"/>
                    <a:pt x="163" y="239"/>
                    <a:pt x="161" y="236"/>
                  </a:cubicBezTo>
                  <a:cubicBezTo>
                    <a:pt x="158" y="233"/>
                    <a:pt x="146" y="234"/>
                    <a:pt x="141" y="234"/>
                  </a:cubicBezTo>
                  <a:cubicBezTo>
                    <a:pt x="136" y="234"/>
                    <a:pt x="124" y="238"/>
                    <a:pt x="121" y="234"/>
                  </a:cubicBezTo>
                  <a:cubicBezTo>
                    <a:pt x="117" y="227"/>
                    <a:pt x="140" y="209"/>
                    <a:pt x="135" y="203"/>
                  </a:cubicBezTo>
                  <a:cubicBezTo>
                    <a:pt x="129" y="198"/>
                    <a:pt x="113" y="215"/>
                    <a:pt x="105" y="214"/>
                  </a:cubicBezTo>
                  <a:cubicBezTo>
                    <a:pt x="99" y="213"/>
                    <a:pt x="89" y="205"/>
                    <a:pt x="85" y="200"/>
                  </a:cubicBezTo>
                  <a:cubicBezTo>
                    <a:pt x="82" y="197"/>
                    <a:pt x="73" y="189"/>
                    <a:pt x="74" y="184"/>
                  </a:cubicBezTo>
                  <a:cubicBezTo>
                    <a:pt x="75" y="180"/>
                    <a:pt x="89" y="177"/>
                    <a:pt x="88" y="172"/>
                  </a:cubicBezTo>
                  <a:cubicBezTo>
                    <a:pt x="88" y="168"/>
                    <a:pt x="78" y="161"/>
                    <a:pt x="74" y="162"/>
                  </a:cubicBezTo>
                  <a:cubicBezTo>
                    <a:pt x="70" y="162"/>
                    <a:pt x="67" y="175"/>
                    <a:pt x="63" y="174"/>
                  </a:cubicBezTo>
                  <a:cubicBezTo>
                    <a:pt x="58" y="172"/>
                    <a:pt x="62" y="160"/>
                    <a:pt x="63" y="155"/>
                  </a:cubicBezTo>
                  <a:cubicBezTo>
                    <a:pt x="63" y="152"/>
                    <a:pt x="68" y="147"/>
                    <a:pt x="67" y="145"/>
                  </a:cubicBezTo>
                  <a:cubicBezTo>
                    <a:pt x="67" y="138"/>
                    <a:pt x="50" y="129"/>
                    <a:pt x="51" y="122"/>
                  </a:cubicBezTo>
                  <a:cubicBezTo>
                    <a:pt x="53" y="113"/>
                    <a:pt x="79" y="114"/>
                    <a:pt x="82" y="106"/>
                  </a:cubicBezTo>
                  <a:cubicBezTo>
                    <a:pt x="83" y="101"/>
                    <a:pt x="78" y="90"/>
                    <a:pt x="74" y="88"/>
                  </a:cubicBezTo>
                  <a:cubicBezTo>
                    <a:pt x="71" y="85"/>
                    <a:pt x="60" y="91"/>
                    <a:pt x="57" y="88"/>
                  </a:cubicBezTo>
                  <a:cubicBezTo>
                    <a:pt x="52" y="80"/>
                    <a:pt x="59" y="55"/>
                    <a:pt x="67" y="53"/>
                  </a:cubicBezTo>
                  <a:cubicBezTo>
                    <a:pt x="72" y="51"/>
                    <a:pt x="79" y="64"/>
                    <a:pt x="84" y="65"/>
                  </a:cubicBezTo>
                  <a:cubicBezTo>
                    <a:pt x="88" y="66"/>
                    <a:pt x="98" y="63"/>
                    <a:pt x="99" y="59"/>
                  </a:cubicBezTo>
                  <a:cubicBezTo>
                    <a:pt x="104" y="43"/>
                    <a:pt x="66" y="19"/>
                    <a:pt x="60" y="3"/>
                  </a:cubicBezTo>
                  <a:cubicBezTo>
                    <a:pt x="60" y="2"/>
                    <a:pt x="59" y="1"/>
                    <a:pt x="59" y="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84" y="354"/>
                    <a:pt x="84" y="354"/>
                    <a:pt x="84" y="354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1" y="448"/>
                    <a:pt x="111" y="448"/>
                    <a:pt x="111" y="448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32" y="524"/>
                    <a:pt x="132" y="524"/>
                    <a:pt x="132" y="524"/>
                  </a:cubicBezTo>
                  <a:cubicBezTo>
                    <a:pt x="179" y="558"/>
                    <a:pt x="179" y="558"/>
                    <a:pt x="179" y="558"/>
                  </a:cubicBezTo>
                  <a:cubicBezTo>
                    <a:pt x="228" y="552"/>
                    <a:pt x="271" y="528"/>
                    <a:pt x="324" y="543"/>
                  </a:cubicBezTo>
                  <a:cubicBezTo>
                    <a:pt x="328" y="547"/>
                    <a:pt x="340" y="535"/>
                    <a:pt x="348" y="535"/>
                  </a:cubicBezTo>
                  <a:cubicBezTo>
                    <a:pt x="396" y="531"/>
                    <a:pt x="440" y="547"/>
                    <a:pt x="480" y="567"/>
                  </a:cubicBezTo>
                  <a:cubicBezTo>
                    <a:pt x="524" y="587"/>
                    <a:pt x="540" y="639"/>
                    <a:pt x="536" y="687"/>
                  </a:cubicBezTo>
                  <a:cubicBezTo>
                    <a:pt x="532" y="799"/>
                    <a:pt x="548" y="923"/>
                    <a:pt x="476" y="1023"/>
                  </a:cubicBezTo>
                  <a:cubicBezTo>
                    <a:pt x="471" y="1031"/>
                    <a:pt x="476" y="1035"/>
                    <a:pt x="480" y="1040"/>
                  </a:cubicBezTo>
                  <a:cubicBezTo>
                    <a:pt x="519" y="1059"/>
                    <a:pt x="519" y="1059"/>
                    <a:pt x="519" y="1059"/>
                  </a:cubicBezTo>
                  <a:cubicBezTo>
                    <a:pt x="546" y="1044"/>
                    <a:pt x="546" y="1044"/>
                    <a:pt x="546" y="1044"/>
                  </a:cubicBezTo>
                  <a:cubicBezTo>
                    <a:pt x="557" y="1105"/>
                    <a:pt x="557" y="1105"/>
                    <a:pt x="557" y="1105"/>
                  </a:cubicBezTo>
                  <a:cubicBezTo>
                    <a:pt x="520" y="1121"/>
                    <a:pt x="520" y="1121"/>
                    <a:pt x="520" y="1121"/>
                  </a:cubicBezTo>
                  <a:cubicBezTo>
                    <a:pt x="491" y="1121"/>
                    <a:pt x="491" y="1121"/>
                    <a:pt x="491" y="1121"/>
                  </a:cubicBezTo>
                  <a:cubicBezTo>
                    <a:pt x="501" y="1171"/>
                    <a:pt x="501" y="1171"/>
                    <a:pt x="501" y="1171"/>
                  </a:cubicBezTo>
                  <a:cubicBezTo>
                    <a:pt x="529" y="1209"/>
                    <a:pt x="529" y="1209"/>
                    <a:pt x="529" y="1209"/>
                  </a:cubicBezTo>
                  <a:cubicBezTo>
                    <a:pt x="503" y="1247"/>
                    <a:pt x="503" y="1247"/>
                    <a:pt x="503" y="1247"/>
                  </a:cubicBezTo>
                  <a:cubicBezTo>
                    <a:pt x="537" y="1267"/>
                    <a:pt x="537" y="1267"/>
                    <a:pt x="537" y="1267"/>
                  </a:cubicBezTo>
                  <a:cubicBezTo>
                    <a:pt x="537" y="1285"/>
                    <a:pt x="537" y="1285"/>
                    <a:pt x="537" y="1285"/>
                  </a:cubicBezTo>
                  <a:cubicBezTo>
                    <a:pt x="552" y="1298"/>
                    <a:pt x="552" y="1298"/>
                    <a:pt x="552" y="1298"/>
                  </a:cubicBezTo>
                  <a:cubicBezTo>
                    <a:pt x="565" y="1281"/>
                    <a:pt x="565" y="1281"/>
                    <a:pt x="565" y="1281"/>
                  </a:cubicBezTo>
                  <a:cubicBezTo>
                    <a:pt x="633" y="1330"/>
                    <a:pt x="633" y="1330"/>
                    <a:pt x="633" y="1330"/>
                  </a:cubicBezTo>
                  <a:cubicBezTo>
                    <a:pt x="648" y="1298"/>
                    <a:pt x="648" y="1298"/>
                    <a:pt x="648" y="1298"/>
                  </a:cubicBezTo>
                  <a:cubicBezTo>
                    <a:pt x="662" y="1273"/>
                    <a:pt x="662" y="1273"/>
                    <a:pt x="662" y="1273"/>
                  </a:cubicBezTo>
                  <a:cubicBezTo>
                    <a:pt x="646" y="1252"/>
                    <a:pt x="646" y="1252"/>
                    <a:pt x="646" y="1252"/>
                  </a:cubicBezTo>
                  <a:cubicBezTo>
                    <a:pt x="628" y="1212"/>
                    <a:pt x="628" y="1212"/>
                    <a:pt x="628" y="1212"/>
                  </a:cubicBezTo>
                  <a:cubicBezTo>
                    <a:pt x="663" y="1156"/>
                    <a:pt x="663" y="1156"/>
                    <a:pt x="663" y="1156"/>
                  </a:cubicBezTo>
                  <a:cubicBezTo>
                    <a:pt x="673" y="1112"/>
                    <a:pt x="673" y="1112"/>
                    <a:pt x="673" y="1112"/>
                  </a:cubicBezTo>
                  <a:cubicBezTo>
                    <a:pt x="724" y="1144"/>
                    <a:pt x="724" y="1144"/>
                    <a:pt x="724" y="1144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804" y="1103"/>
                    <a:pt x="804" y="1103"/>
                    <a:pt x="804" y="1103"/>
                  </a:cubicBezTo>
                  <a:cubicBezTo>
                    <a:pt x="777" y="1041"/>
                    <a:pt x="777" y="1041"/>
                    <a:pt x="777" y="1041"/>
                  </a:cubicBezTo>
                  <a:cubicBezTo>
                    <a:pt x="803" y="1022"/>
                    <a:pt x="803" y="1022"/>
                    <a:pt x="803" y="1022"/>
                  </a:cubicBezTo>
                  <a:cubicBezTo>
                    <a:pt x="786" y="990"/>
                    <a:pt x="786" y="990"/>
                    <a:pt x="786" y="990"/>
                  </a:cubicBezTo>
                  <a:cubicBezTo>
                    <a:pt x="783" y="972"/>
                    <a:pt x="783" y="972"/>
                    <a:pt x="783" y="972"/>
                  </a:cubicBezTo>
                  <a:cubicBezTo>
                    <a:pt x="776" y="1010"/>
                    <a:pt x="776" y="1010"/>
                    <a:pt x="776" y="1010"/>
                  </a:cubicBezTo>
                  <a:cubicBezTo>
                    <a:pt x="742" y="1032"/>
                    <a:pt x="742" y="1032"/>
                    <a:pt x="742" y="1032"/>
                  </a:cubicBezTo>
                  <a:cubicBezTo>
                    <a:pt x="746" y="965"/>
                    <a:pt x="746" y="965"/>
                    <a:pt x="746" y="965"/>
                  </a:cubicBezTo>
                  <a:cubicBezTo>
                    <a:pt x="702" y="976"/>
                    <a:pt x="702" y="976"/>
                    <a:pt x="702" y="976"/>
                  </a:cubicBezTo>
                  <a:cubicBezTo>
                    <a:pt x="722" y="1017"/>
                    <a:pt x="722" y="1017"/>
                    <a:pt x="722" y="1017"/>
                  </a:cubicBezTo>
                  <a:cubicBezTo>
                    <a:pt x="701" y="1053"/>
                    <a:pt x="701" y="1053"/>
                    <a:pt x="701" y="1053"/>
                  </a:cubicBezTo>
                  <a:cubicBezTo>
                    <a:pt x="646" y="1051"/>
                    <a:pt x="646" y="1051"/>
                    <a:pt x="646" y="1051"/>
                  </a:cubicBezTo>
                  <a:cubicBezTo>
                    <a:pt x="661" y="1003"/>
                    <a:pt x="661" y="1003"/>
                    <a:pt x="661" y="1003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15" y="998"/>
                    <a:pt x="615" y="998"/>
                    <a:pt x="615" y="998"/>
                  </a:cubicBezTo>
                  <a:cubicBezTo>
                    <a:pt x="617" y="947"/>
                    <a:pt x="617" y="947"/>
                    <a:pt x="617" y="947"/>
                  </a:cubicBezTo>
                  <a:cubicBezTo>
                    <a:pt x="668" y="904"/>
                    <a:pt x="668" y="904"/>
                    <a:pt x="668" y="904"/>
                  </a:cubicBezTo>
                  <a:cubicBezTo>
                    <a:pt x="666" y="839"/>
                    <a:pt x="666" y="839"/>
                    <a:pt x="666" y="839"/>
                  </a:cubicBezTo>
                  <a:cubicBezTo>
                    <a:pt x="675" y="803"/>
                    <a:pt x="675" y="803"/>
                    <a:pt x="675" y="803"/>
                  </a:cubicBezTo>
                  <a:cubicBezTo>
                    <a:pt x="688" y="803"/>
                    <a:pt x="688" y="803"/>
                    <a:pt x="688" y="803"/>
                  </a:cubicBezTo>
                  <a:cubicBezTo>
                    <a:pt x="673" y="780"/>
                    <a:pt x="673" y="780"/>
                    <a:pt x="673" y="780"/>
                  </a:cubicBezTo>
                  <a:cubicBezTo>
                    <a:pt x="693" y="748"/>
                    <a:pt x="693" y="748"/>
                    <a:pt x="693" y="748"/>
                  </a:cubicBezTo>
                  <a:cubicBezTo>
                    <a:pt x="716" y="677"/>
                    <a:pt x="716" y="677"/>
                    <a:pt x="716" y="677"/>
                  </a:cubicBezTo>
                  <a:cubicBezTo>
                    <a:pt x="747" y="705"/>
                    <a:pt x="747" y="705"/>
                    <a:pt x="747" y="705"/>
                  </a:cubicBezTo>
                  <a:cubicBezTo>
                    <a:pt x="775" y="705"/>
                    <a:pt x="775" y="705"/>
                    <a:pt x="775" y="705"/>
                  </a:cubicBezTo>
                  <a:cubicBezTo>
                    <a:pt x="781" y="719"/>
                    <a:pt x="781" y="719"/>
                    <a:pt x="781" y="719"/>
                  </a:cubicBezTo>
                  <a:cubicBezTo>
                    <a:pt x="761" y="731"/>
                    <a:pt x="761" y="731"/>
                    <a:pt x="761" y="731"/>
                  </a:cubicBezTo>
                  <a:cubicBezTo>
                    <a:pt x="816" y="765"/>
                    <a:pt x="816" y="765"/>
                    <a:pt x="816" y="765"/>
                  </a:cubicBezTo>
                  <a:cubicBezTo>
                    <a:pt x="780" y="788"/>
                    <a:pt x="780" y="788"/>
                    <a:pt x="780" y="788"/>
                  </a:cubicBezTo>
                  <a:cubicBezTo>
                    <a:pt x="780" y="803"/>
                    <a:pt x="780" y="803"/>
                    <a:pt x="780" y="803"/>
                  </a:cubicBezTo>
                  <a:cubicBezTo>
                    <a:pt x="768" y="815"/>
                    <a:pt x="768" y="815"/>
                    <a:pt x="768" y="815"/>
                  </a:cubicBezTo>
                  <a:cubicBezTo>
                    <a:pt x="775" y="813"/>
                    <a:pt x="782" y="813"/>
                    <a:pt x="788" y="816"/>
                  </a:cubicBezTo>
                  <a:cubicBezTo>
                    <a:pt x="794" y="819"/>
                    <a:pt x="797" y="826"/>
                    <a:pt x="797" y="835"/>
                  </a:cubicBezTo>
                  <a:cubicBezTo>
                    <a:pt x="797" y="859"/>
                    <a:pt x="797" y="859"/>
                    <a:pt x="797" y="859"/>
                  </a:cubicBezTo>
                  <a:cubicBezTo>
                    <a:pt x="805" y="851"/>
                    <a:pt x="805" y="851"/>
                    <a:pt x="805" y="851"/>
                  </a:cubicBezTo>
                  <a:cubicBezTo>
                    <a:pt x="805" y="800"/>
                    <a:pt x="805" y="800"/>
                    <a:pt x="805" y="800"/>
                  </a:cubicBezTo>
                  <a:cubicBezTo>
                    <a:pt x="824" y="781"/>
                    <a:pt x="824" y="781"/>
                    <a:pt x="824" y="781"/>
                  </a:cubicBezTo>
                  <a:cubicBezTo>
                    <a:pt x="824" y="745"/>
                    <a:pt x="824" y="745"/>
                    <a:pt x="824" y="745"/>
                  </a:cubicBezTo>
                  <a:cubicBezTo>
                    <a:pt x="783" y="725"/>
                    <a:pt x="783" y="725"/>
                    <a:pt x="783" y="725"/>
                  </a:cubicBezTo>
                  <a:cubicBezTo>
                    <a:pt x="810" y="694"/>
                    <a:pt x="810" y="694"/>
                    <a:pt x="810" y="694"/>
                  </a:cubicBezTo>
                  <a:cubicBezTo>
                    <a:pt x="827" y="679"/>
                    <a:pt x="827" y="679"/>
                    <a:pt x="827" y="679"/>
                  </a:cubicBezTo>
                  <a:cubicBezTo>
                    <a:pt x="880" y="717"/>
                    <a:pt x="880" y="717"/>
                    <a:pt x="880" y="717"/>
                  </a:cubicBezTo>
                  <a:cubicBezTo>
                    <a:pt x="854" y="749"/>
                    <a:pt x="854" y="749"/>
                    <a:pt x="854" y="749"/>
                  </a:cubicBezTo>
                  <a:cubicBezTo>
                    <a:pt x="863" y="788"/>
                    <a:pt x="863" y="788"/>
                    <a:pt x="863" y="788"/>
                  </a:cubicBezTo>
                  <a:cubicBezTo>
                    <a:pt x="871" y="794"/>
                    <a:pt x="871" y="794"/>
                    <a:pt x="871" y="794"/>
                  </a:cubicBezTo>
                  <a:cubicBezTo>
                    <a:pt x="871" y="747"/>
                    <a:pt x="871" y="747"/>
                    <a:pt x="871" y="747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8" y="810"/>
                    <a:pt x="928" y="810"/>
                    <a:pt x="928" y="810"/>
                  </a:cubicBezTo>
                  <a:cubicBezTo>
                    <a:pt x="951" y="897"/>
                    <a:pt x="951" y="897"/>
                    <a:pt x="951" y="897"/>
                  </a:cubicBezTo>
                  <a:cubicBezTo>
                    <a:pt x="987" y="883"/>
                    <a:pt x="987" y="883"/>
                    <a:pt x="987" y="883"/>
                  </a:cubicBezTo>
                  <a:cubicBezTo>
                    <a:pt x="1051" y="847"/>
                    <a:pt x="1051" y="847"/>
                    <a:pt x="1051" y="847"/>
                  </a:cubicBezTo>
                  <a:cubicBezTo>
                    <a:pt x="1096" y="828"/>
                    <a:pt x="1096" y="828"/>
                    <a:pt x="1096" y="828"/>
                  </a:cubicBezTo>
                  <a:cubicBezTo>
                    <a:pt x="1115" y="806"/>
                    <a:pt x="1115" y="806"/>
                    <a:pt x="1115" y="806"/>
                  </a:cubicBezTo>
                  <a:cubicBezTo>
                    <a:pt x="1115" y="738"/>
                    <a:pt x="1115" y="738"/>
                    <a:pt x="1115" y="738"/>
                  </a:cubicBezTo>
                  <a:cubicBezTo>
                    <a:pt x="1170" y="705"/>
                    <a:pt x="1170" y="705"/>
                    <a:pt x="1170" y="705"/>
                  </a:cubicBezTo>
                  <a:cubicBezTo>
                    <a:pt x="1188" y="696"/>
                    <a:pt x="1188" y="696"/>
                    <a:pt x="1188" y="696"/>
                  </a:cubicBezTo>
                  <a:cubicBezTo>
                    <a:pt x="1179" y="684"/>
                    <a:pt x="1179" y="684"/>
                    <a:pt x="1179" y="684"/>
                  </a:cubicBezTo>
                  <a:cubicBezTo>
                    <a:pt x="1189" y="669"/>
                    <a:pt x="1189" y="669"/>
                    <a:pt x="1189" y="669"/>
                  </a:cubicBezTo>
                  <a:cubicBezTo>
                    <a:pt x="1189" y="638"/>
                    <a:pt x="1189" y="638"/>
                    <a:pt x="1189" y="638"/>
                  </a:cubicBezTo>
                  <a:cubicBezTo>
                    <a:pt x="1210" y="621"/>
                    <a:pt x="1210" y="621"/>
                    <a:pt x="1210" y="621"/>
                  </a:cubicBezTo>
                  <a:cubicBezTo>
                    <a:pt x="1193" y="609"/>
                    <a:pt x="1193" y="609"/>
                    <a:pt x="1193" y="609"/>
                  </a:cubicBezTo>
                  <a:cubicBezTo>
                    <a:pt x="1202" y="577"/>
                    <a:pt x="1202" y="577"/>
                    <a:pt x="1202" y="577"/>
                  </a:cubicBezTo>
                  <a:cubicBezTo>
                    <a:pt x="1170" y="554"/>
                    <a:pt x="1170" y="554"/>
                    <a:pt x="1170" y="554"/>
                  </a:cubicBezTo>
                  <a:cubicBezTo>
                    <a:pt x="1137" y="504"/>
                    <a:pt x="1137" y="504"/>
                    <a:pt x="1137" y="504"/>
                  </a:cubicBezTo>
                  <a:cubicBezTo>
                    <a:pt x="1166" y="504"/>
                    <a:pt x="1166" y="504"/>
                    <a:pt x="1166" y="504"/>
                  </a:cubicBezTo>
                  <a:cubicBezTo>
                    <a:pt x="1143" y="477"/>
                    <a:pt x="1143" y="477"/>
                    <a:pt x="1143" y="477"/>
                  </a:cubicBezTo>
                  <a:cubicBezTo>
                    <a:pt x="1178" y="477"/>
                    <a:pt x="1178" y="477"/>
                    <a:pt x="1178" y="477"/>
                  </a:cubicBezTo>
                  <a:cubicBezTo>
                    <a:pt x="1219" y="519"/>
                    <a:pt x="1219" y="519"/>
                    <a:pt x="1219" y="519"/>
                  </a:cubicBezTo>
                  <a:cubicBezTo>
                    <a:pt x="1236" y="580"/>
                    <a:pt x="1236" y="580"/>
                    <a:pt x="1236" y="580"/>
                  </a:cubicBezTo>
                  <a:cubicBezTo>
                    <a:pt x="1254" y="580"/>
                    <a:pt x="1254" y="580"/>
                    <a:pt x="1254" y="580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33" y="539"/>
                    <a:pt x="1233" y="539"/>
                    <a:pt x="1233" y="539"/>
                  </a:cubicBezTo>
                  <a:cubicBezTo>
                    <a:pt x="1242" y="483"/>
                    <a:pt x="1242" y="483"/>
                    <a:pt x="1242" y="483"/>
                  </a:cubicBezTo>
                  <a:cubicBezTo>
                    <a:pt x="1206" y="467"/>
                    <a:pt x="1206" y="467"/>
                    <a:pt x="1206" y="467"/>
                  </a:cubicBezTo>
                  <a:cubicBezTo>
                    <a:pt x="1258" y="448"/>
                    <a:pt x="1258" y="448"/>
                    <a:pt x="1258" y="448"/>
                  </a:cubicBezTo>
                  <a:cubicBezTo>
                    <a:pt x="1284" y="472"/>
                    <a:pt x="1284" y="472"/>
                    <a:pt x="1284" y="472"/>
                  </a:cubicBezTo>
                  <a:cubicBezTo>
                    <a:pt x="1284" y="451"/>
                    <a:pt x="1284" y="451"/>
                    <a:pt x="1284" y="451"/>
                  </a:cubicBezTo>
                  <a:cubicBezTo>
                    <a:pt x="1309" y="432"/>
                    <a:pt x="1309" y="432"/>
                    <a:pt x="1309" y="432"/>
                  </a:cubicBezTo>
                  <a:cubicBezTo>
                    <a:pt x="1309" y="423"/>
                    <a:pt x="1309" y="423"/>
                    <a:pt x="1309" y="423"/>
                  </a:cubicBezTo>
                  <a:cubicBezTo>
                    <a:pt x="1319" y="406"/>
                    <a:pt x="1319" y="406"/>
                    <a:pt x="1319" y="406"/>
                  </a:cubicBezTo>
                  <a:cubicBezTo>
                    <a:pt x="1363" y="377"/>
                    <a:pt x="1363" y="377"/>
                    <a:pt x="1363" y="377"/>
                  </a:cubicBezTo>
                  <a:cubicBezTo>
                    <a:pt x="1410" y="363"/>
                    <a:pt x="1410" y="363"/>
                    <a:pt x="1410" y="363"/>
                  </a:cubicBezTo>
                  <a:cubicBezTo>
                    <a:pt x="1410" y="314"/>
                    <a:pt x="1410" y="314"/>
                    <a:pt x="1410" y="314"/>
                  </a:cubicBezTo>
                  <a:cubicBezTo>
                    <a:pt x="1454" y="294"/>
                    <a:pt x="1454" y="294"/>
                    <a:pt x="1454" y="294"/>
                  </a:cubicBezTo>
                  <a:cubicBezTo>
                    <a:pt x="1470" y="253"/>
                    <a:pt x="1470" y="253"/>
                    <a:pt x="1470" y="253"/>
                  </a:cubicBezTo>
                  <a:cubicBezTo>
                    <a:pt x="1470" y="209"/>
                    <a:pt x="1470" y="209"/>
                    <a:pt x="1470" y="209"/>
                  </a:cubicBezTo>
                  <a:cubicBezTo>
                    <a:pt x="1490" y="182"/>
                    <a:pt x="1490" y="182"/>
                    <a:pt x="1490" y="182"/>
                  </a:cubicBezTo>
                  <a:cubicBezTo>
                    <a:pt x="1544" y="173"/>
                    <a:pt x="1544" y="173"/>
                    <a:pt x="1544" y="173"/>
                  </a:cubicBezTo>
                  <a:cubicBezTo>
                    <a:pt x="1544" y="135"/>
                    <a:pt x="1544" y="135"/>
                    <a:pt x="1544" y="135"/>
                  </a:cubicBezTo>
                  <a:cubicBezTo>
                    <a:pt x="1533" y="135"/>
                    <a:pt x="1520" y="135"/>
                    <a:pt x="1513" y="135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737181" y="2497719"/>
              <a:ext cx="372339" cy="516805"/>
            </a:xfrm>
            <a:custGeom>
              <a:avLst/>
              <a:gdLst>
                <a:gd name="T0" fmla="*/ 878 w 905"/>
                <a:gd name="T1" fmla="*/ 106 h 1258"/>
                <a:gd name="T2" fmla="*/ 823 w 905"/>
                <a:gd name="T3" fmla="*/ 81 h 1258"/>
                <a:gd name="T4" fmla="*/ 749 w 905"/>
                <a:gd name="T5" fmla="*/ 53 h 1258"/>
                <a:gd name="T6" fmla="*/ 757 w 905"/>
                <a:gd name="T7" fmla="*/ 15 h 1258"/>
                <a:gd name="T8" fmla="*/ 674 w 905"/>
                <a:gd name="T9" fmla="*/ 2 h 1258"/>
                <a:gd name="T10" fmla="*/ 598 w 905"/>
                <a:gd name="T11" fmla="*/ 2 h 1258"/>
                <a:gd name="T12" fmla="*/ 542 w 905"/>
                <a:gd name="T13" fmla="*/ 56 h 1258"/>
                <a:gd name="T14" fmla="*/ 524 w 905"/>
                <a:gd name="T15" fmla="*/ 121 h 1258"/>
                <a:gd name="T16" fmla="*/ 465 w 905"/>
                <a:gd name="T17" fmla="*/ 186 h 1258"/>
                <a:gd name="T18" fmla="*/ 412 w 905"/>
                <a:gd name="T19" fmla="*/ 251 h 1258"/>
                <a:gd name="T20" fmla="*/ 363 w 905"/>
                <a:gd name="T21" fmla="*/ 292 h 1258"/>
                <a:gd name="T22" fmla="*/ 339 w 905"/>
                <a:gd name="T23" fmla="*/ 321 h 1258"/>
                <a:gd name="T24" fmla="*/ 304 w 905"/>
                <a:gd name="T25" fmla="*/ 324 h 1258"/>
                <a:gd name="T26" fmla="*/ 297 w 905"/>
                <a:gd name="T27" fmla="*/ 346 h 1258"/>
                <a:gd name="T28" fmla="*/ 308 w 905"/>
                <a:gd name="T29" fmla="*/ 422 h 1258"/>
                <a:gd name="T30" fmla="*/ 277 w 905"/>
                <a:gd name="T31" fmla="*/ 454 h 1258"/>
                <a:gd name="T32" fmla="*/ 222 w 905"/>
                <a:gd name="T33" fmla="*/ 352 h 1258"/>
                <a:gd name="T34" fmla="*/ 229 w 905"/>
                <a:gd name="T35" fmla="*/ 378 h 1258"/>
                <a:gd name="T36" fmla="*/ 202 w 905"/>
                <a:gd name="T37" fmla="*/ 384 h 1258"/>
                <a:gd name="T38" fmla="*/ 258 w 905"/>
                <a:gd name="T39" fmla="*/ 441 h 1258"/>
                <a:gd name="T40" fmla="*/ 269 w 905"/>
                <a:gd name="T41" fmla="*/ 488 h 1258"/>
                <a:gd name="T42" fmla="*/ 244 w 905"/>
                <a:gd name="T43" fmla="*/ 539 h 1258"/>
                <a:gd name="T44" fmla="*/ 246 w 905"/>
                <a:gd name="T45" fmla="*/ 565 h 1258"/>
                <a:gd name="T46" fmla="*/ 170 w 905"/>
                <a:gd name="T47" fmla="*/ 610 h 1258"/>
                <a:gd name="T48" fmla="*/ 148 w 905"/>
                <a:gd name="T49" fmla="*/ 702 h 1258"/>
                <a:gd name="T50" fmla="*/ 37 w 905"/>
                <a:gd name="T51" fmla="*/ 757 h 1258"/>
                <a:gd name="T52" fmla="*/ 16 w 905"/>
                <a:gd name="T53" fmla="*/ 829 h 1258"/>
                <a:gd name="T54" fmla="*/ 22 w 905"/>
                <a:gd name="T55" fmla="*/ 881 h 1258"/>
                <a:gd name="T56" fmla="*/ 70 w 905"/>
                <a:gd name="T57" fmla="*/ 913 h 1258"/>
                <a:gd name="T58" fmla="*/ 105 w 905"/>
                <a:gd name="T59" fmla="*/ 934 h 1258"/>
                <a:gd name="T60" fmla="*/ 110 w 905"/>
                <a:gd name="T61" fmla="*/ 984 h 1258"/>
                <a:gd name="T62" fmla="*/ 173 w 905"/>
                <a:gd name="T63" fmla="*/ 1058 h 1258"/>
                <a:gd name="T64" fmla="*/ 193 w 905"/>
                <a:gd name="T65" fmla="*/ 1082 h 1258"/>
                <a:gd name="T66" fmla="*/ 212 w 905"/>
                <a:gd name="T67" fmla="*/ 1112 h 1258"/>
                <a:gd name="T68" fmla="*/ 250 w 905"/>
                <a:gd name="T69" fmla="*/ 1121 h 1258"/>
                <a:gd name="T70" fmla="*/ 267 w 905"/>
                <a:gd name="T71" fmla="*/ 1145 h 1258"/>
                <a:gd name="T72" fmla="*/ 301 w 905"/>
                <a:gd name="T73" fmla="*/ 1165 h 1258"/>
                <a:gd name="T74" fmla="*/ 349 w 905"/>
                <a:gd name="T75" fmla="*/ 1193 h 1258"/>
                <a:gd name="T76" fmla="*/ 427 w 905"/>
                <a:gd name="T77" fmla="*/ 1201 h 1258"/>
                <a:gd name="T78" fmla="*/ 455 w 905"/>
                <a:gd name="T79" fmla="*/ 1258 h 1258"/>
                <a:gd name="T80" fmla="*/ 461 w 905"/>
                <a:gd name="T81" fmla="*/ 1248 h 1258"/>
                <a:gd name="T82" fmla="*/ 464 w 905"/>
                <a:gd name="T83" fmla="*/ 1180 h 1258"/>
                <a:gd name="T84" fmla="*/ 479 w 905"/>
                <a:gd name="T85" fmla="*/ 1094 h 1258"/>
                <a:gd name="T86" fmla="*/ 479 w 905"/>
                <a:gd name="T87" fmla="*/ 1051 h 1258"/>
                <a:gd name="T88" fmla="*/ 514 w 905"/>
                <a:gd name="T89" fmla="*/ 995 h 1258"/>
                <a:gd name="T90" fmla="*/ 567 w 905"/>
                <a:gd name="T91" fmla="*/ 1016 h 1258"/>
                <a:gd name="T92" fmla="*/ 631 w 905"/>
                <a:gd name="T93" fmla="*/ 960 h 1258"/>
                <a:gd name="T94" fmla="*/ 679 w 905"/>
                <a:gd name="T95" fmla="*/ 904 h 1258"/>
                <a:gd name="T96" fmla="*/ 724 w 905"/>
                <a:gd name="T97" fmla="*/ 867 h 1258"/>
                <a:gd name="T98" fmla="*/ 724 w 905"/>
                <a:gd name="T99" fmla="*/ 811 h 1258"/>
                <a:gd name="T100" fmla="*/ 764 w 905"/>
                <a:gd name="T101" fmla="*/ 771 h 1258"/>
                <a:gd name="T102" fmla="*/ 764 w 905"/>
                <a:gd name="T103" fmla="*/ 725 h 1258"/>
                <a:gd name="T104" fmla="*/ 749 w 905"/>
                <a:gd name="T105" fmla="*/ 707 h 1258"/>
                <a:gd name="T106" fmla="*/ 764 w 905"/>
                <a:gd name="T107" fmla="*/ 634 h 1258"/>
                <a:gd name="T108" fmla="*/ 747 w 905"/>
                <a:gd name="T109" fmla="*/ 586 h 1258"/>
                <a:gd name="T110" fmla="*/ 747 w 905"/>
                <a:gd name="T111" fmla="*/ 531 h 1258"/>
                <a:gd name="T112" fmla="*/ 764 w 905"/>
                <a:gd name="T113" fmla="*/ 442 h 1258"/>
                <a:gd name="T114" fmla="*/ 792 w 905"/>
                <a:gd name="T115" fmla="*/ 379 h 1258"/>
                <a:gd name="T116" fmla="*/ 802 w 905"/>
                <a:gd name="T117" fmla="*/ 306 h 1258"/>
                <a:gd name="T118" fmla="*/ 840 w 905"/>
                <a:gd name="T119" fmla="*/ 248 h 1258"/>
                <a:gd name="T120" fmla="*/ 878 w 905"/>
                <a:gd name="T121" fmla="*/ 16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5" h="1258">
                  <a:moveTo>
                    <a:pt x="903" y="126"/>
                  </a:moveTo>
                  <a:cubicBezTo>
                    <a:pt x="902" y="118"/>
                    <a:pt x="884" y="112"/>
                    <a:pt x="878" y="106"/>
                  </a:cubicBezTo>
                  <a:cubicBezTo>
                    <a:pt x="873" y="100"/>
                    <a:pt x="867" y="84"/>
                    <a:pt x="860" y="81"/>
                  </a:cubicBezTo>
                  <a:cubicBezTo>
                    <a:pt x="852" y="76"/>
                    <a:pt x="832" y="81"/>
                    <a:pt x="823" y="81"/>
                  </a:cubicBezTo>
                  <a:cubicBezTo>
                    <a:pt x="813" y="81"/>
                    <a:pt x="794" y="84"/>
                    <a:pt x="785" y="81"/>
                  </a:cubicBezTo>
                  <a:cubicBezTo>
                    <a:pt x="774" y="77"/>
                    <a:pt x="758" y="60"/>
                    <a:pt x="749" y="53"/>
                  </a:cubicBezTo>
                  <a:cubicBezTo>
                    <a:pt x="742" y="47"/>
                    <a:pt x="720" y="39"/>
                    <a:pt x="722" y="30"/>
                  </a:cubicBezTo>
                  <a:cubicBezTo>
                    <a:pt x="723" y="21"/>
                    <a:pt x="758" y="25"/>
                    <a:pt x="757" y="15"/>
                  </a:cubicBezTo>
                  <a:cubicBezTo>
                    <a:pt x="755" y="0"/>
                    <a:pt x="712" y="4"/>
                    <a:pt x="696" y="2"/>
                  </a:cubicBezTo>
                  <a:cubicBezTo>
                    <a:pt x="691" y="2"/>
                    <a:pt x="679" y="2"/>
                    <a:pt x="674" y="2"/>
                  </a:cubicBezTo>
                  <a:cubicBezTo>
                    <a:pt x="657" y="2"/>
                    <a:pt x="624" y="2"/>
                    <a:pt x="608" y="2"/>
                  </a:cubicBezTo>
                  <a:cubicBezTo>
                    <a:pt x="605" y="2"/>
                    <a:pt x="602" y="2"/>
                    <a:pt x="598" y="2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121"/>
                    <a:pt x="524" y="121"/>
                    <a:pt x="524" y="121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65" y="186"/>
                    <a:pt x="465" y="186"/>
                    <a:pt x="465" y="186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12" y="251"/>
                    <a:pt x="412" y="251"/>
                    <a:pt x="412" y="251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63" y="292"/>
                    <a:pt x="363" y="292"/>
                    <a:pt x="363" y="292"/>
                  </a:cubicBezTo>
                  <a:cubicBezTo>
                    <a:pt x="363" y="302"/>
                    <a:pt x="363" y="302"/>
                    <a:pt x="363" y="302"/>
                  </a:cubicBezTo>
                  <a:cubicBezTo>
                    <a:pt x="339" y="321"/>
                    <a:pt x="339" y="321"/>
                    <a:pt x="339" y="321"/>
                  </a:cubicBezTo>
                  <a:cubicBezTo>
                    <a:pt x="339" y="357"/>
                    <a:pt x="339" y="357"/>
                    <a:pt x="339" y="357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8" y="454"/>
                    <a:pt x="308" y="454"/>
                    <a:pt x="30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07" y="352"/>
                    <a:pt x="207" y="352"/>
                    <a:pt x="207" y="352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39"/>
                    <a:pt x="244" y="539"/>
                    <a:pt x="244" y="539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46" y="565"/>
                    <a:pt x="246" y="565"/>
                    <a:pt x="246" y="565"/>
                  </a:cubicBezTo>
                  <a:cubicBezTo>
                    <a:pt x="221" y="579"/>
                    <a:pt x="221" y="579"/>
                    <a:pt x="221" y="579"/>
                  </a:cubicBezTo>
                  <a:cubicBezTo>
                    <a:pt x="170" y="610"/>
                    <a:pt x="170" y="610"/>
                    <a:pt x="170" y="610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48" y="702"/>
                    <a:pt x="148" y="702"/>
                    <a:pt x="148" y="702"/>
                  </a:cubicBezTo>
                  <a:cubicBezTo>
                    <a:pt x="102" y="721"/>
                    <a:pt x="102" y="721"/>
                    <a:pt x="102" y="721"/>
                  </a:cubicBezTo>
                  <a:cubicBezTo>
                    <a:pt x="37" y="757"/>
                    <a:pt x="37" y="757"/>
                    <a:pt x="37" y="757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16" y="829"/>
                    <a:pt x="16" y="829"/>
                    <a:pt x="16" y="829"/>
                  </a:cubicBezTo>
                  <a:cubicBezTo>
                    <a:pt x="43" y="841"/>
                    <a:pt x="43" y="841"/>
                    <a:pt x="43" y="841"/>
                  </a:cubicBezTo>
                  <a:cubicBezTo>
                    <a:pt x="22" y="881"/>
                    <a:pt x="22" y="881"/>
                    <a:pt x="22" y="881"/>
                  </a:cubicBezTo>
                  <a:cubicBezTo>
                    <a:pt x="31" y="909"/>
                    <a:pt x="31" y="909"/>
                    <a:pt x="31" y="909"/>
                  </a:cubicBezTo>
                  <a:cubicBezTo>
                    <a:pt x="70" y="913"/>
                    <a:pt x="70" y="913"/>
                    <a:pt x="70" y="913"/>
                  </a:cubicBezTo>
                  <a:cubicBezTo>
                    <a:pt x="70" y="934"/>
                    <a:pt x="70" y="934"/>
                    <a:pt x="70" y="934"/>
                  </a:cubicBezTo>
                  <a:cubicBezTo>
                    <a:pt x="105" y="934"/>
                    <a:pt x="105" y="934"/>
                    <a:pt x="105" y="934"/>
                  </a:cubicBezTo>
                  <a:cubicBezTo>
                    <a:pt x="145" y="967"/>
                    <a:pt x="145" y="967"/>
                    <a:pt x="145" y="967"/>
                  </a:cubicBezTo>
                  <a:cubicBezTo>
                    <a:pt x="110" y="984"/>
                    <a:pt x="110" y="984"/>
                    <a:pt x="110" y="984"/>
                  </a:cubicBezTo>
                  <a:cubicBezTo>
                    <a:pt x="162" y="1011"/>
                    <a:pt x="162" y="1011"/>
                    <a:pt x="162" y="1011"/>
                  </a:cubicBezTo>
                  <a:cubicBezTo>
                    <a:pt x="173" y="1058"/>
                    <a:pt x="173" y="1058"/>
                    <a:pt x="173" y="1058"/>
                  </a:cubicBezTo>
                  <a:cubicBezTo>
                    <a:pt x="182" y="1061"/>
                    <a:pt x="182" y="1061"/>
                    <a:pt x="182" y="1061"/>
                  </a:cubicBezTo>
                  <a:cubicBezTo>
                    <a:pt x="193" y="1082"/>
                    <a:pt x="193" y="1082"/>
                    <a:pt x="193" y="1082"/>
                  </a:cubicBezTo>
                  <a:cubicBezTo>
                    <a:pt x="223" y="1090"/>
                    <a:pt x="223" y="1090"/>
                    <a:pt x="223" y="1090"/>
                  </a:cubicBezTo>
                  <a:cubicBezTo>
                    <a:pt x="212" y="1112"/>
                    <a:pt x="212" y="1112"/>
                    <a:pt x="212" y="1112"/>
                  </a:cubicBezTo>
                  <a:cubicBezTo>
                    <a:pt x="250" y="1112"/>
                    <a:pt x="250" y="1112"/>
                    <a:pt x="250" y="1112"/>
                  </a:cubicBezTo>
                  <a:cubicBezTo>
                    <a:pt x="250" y="1121"/>
                    <a:pt x="250" y="1121"/>
                    <a:pt x="250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67" y="1145"/>
                    <a:pt x="267" y="1145"/>
                    <a:pt x="267" y="1145"/>
                  </a:cubicBezTo>
                  <a:cubicBezTo>
                    <a:pt x="301" y="1148"/>
                    <a:pt x="301" y="1148"/>
                    <a:pt x="301" y="1148"/>
                  </a:cubicBezTo>
                  <a:cubicBezTo>
                    <a:pt x="301" y="1165"/>
                    <a:pt x="301" y="1165"/>
                    <a:pt x="301" y="1165"/>
                  </a:cubicBezTo>
                  <a:cubicBezTo>
                    <a:pt x="345" y="1167"/>
                    <a:pt x="347" y="1173"/>
                    <a:pt x="348" y="1175"/>
                  </a:cubicBezTo>
                  <a:cubicBezTo>
                    <a:pt x="349" y="1179"/>
                    <a:pt x="349" y="1187"/>
                    <a:pt x="349" y="1193"/>
                  </a:cubicBezTo>
                  <a:cubicBezTo>
                    <a:pt x="380" y="1170"/>
                    <a:pt x="380" y="1170"/>
                    <a:pt x="380" y="1170"/>
                  </a:cubicBezTo>
                  <a:cubicBezTo>
                    <a:pt x="427" y="1201"/>
                    <a:pt x="427" y="1201"/>
                    <a:pt x="427" y="1201"/>
                  </a:cubicBezTo>
                  <a:cubicBezTo>
                    <a:pt x="412" y="1232"/>
                    <a:pt x="412" y="1232"/>
                    <a:pt x="412" y="1232"/>
                  </a:cubicBezTo>
                  <a:cubicBezTo>
                    <a:pt x="455" y="1258"/>
                    <a:pt x="455" y="1258"/>
                    <a:pt x="455" y="1258"/>
                  </a:cubicBezTo>
                  <a:cubicBezTo>
                    <a:pt x="458" y="1247"/>
                    <a:pt x="458" y="1247"/>
                    <a:pt x="458" y="1247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3" y="1236"/>
                    <a:pt x="463" y="1212"/>
                    <a:pt x="464" y="1200"/>
                  </a:cubicBezTo>
                  <a:cubicBezTo>
                    <a:pt x="464" y="1195"/>
                    <a:pt x="464" y="1185"/>
                    <a:pt x="464" y="1180"/>
                  </a:cubicBezTo>
                  <a:cubicBezTo>
                    <a:pt x="464" y="1167"/>
                    <a:pt x="464" y="1142"/>
                    <a:pt x="466" y="1129"/>
                  </a:cubicBezTo>
                  <a:cubicBezTo>
                    <a:pt x="468" y="1120"/>
                    <a:pt x="475" y="1103"/>
                    <a:pt x="479" y="1094"/>
                  </a:cubicBezTo>
                  <a:cubicBezTo>
                    <a:pt x="483" y="1085"/>
                    <a:pt x="499" y="1070"/>
                    <a:pt x="497" y="1061"/>
                  </a:cubicBezTo>
                  <a:cubicBezTo>
                    <a:pt x="495" y="1056"/>
                    <a:pt x="481" y="1056"/>
                    <a:pt x="479" y="1051"/>
                  </a:cubicBezTo>
                  <a:cubicBezTo>
                    <a:pt x="475" y="1042"/>
                    <a:pt x="483" y="1021"/>
                    <a:pt x="489" y="1013"/>
                  </a:cubicBezTo>
                  <a:cubicBezTo>
                    <a:pt x="493" y="1007"/>
                    <a:pt x="507" y="998"/>
                    <a:pt x="514" y="995"/>
                  </a:cubicBezTo>
                  <a:cubicBezTo>
                    <a:pt x="519" y="994"/>
                    <a:pt x="530" y="994"/>
                    <a:pt x="535" y="995"/>
                  </a:cubicBezTo>
                  <a:cubicBezTo>
                    <a:pt x="544" y="998"/>
                    <a:pt x="558" y="1017"/>
                    <a:pt x="567" y="1016"/>
                  </a:cubicBezTo>
                  <a:cubicBezTo>
                    <a:pt x="574" y="1015"/>
                    <a:pt x="580" y="1000"/>
                    <a:pt x="585" y="995"/>
                  </a:cubicBezTo>
                  <a:cubicBezTo>
                    <a:pt x="596" y="986"/>
                    <a:pt x="619" y="968"/>
                    <a:pt x="631" y="960"/>
                  </a:cubicBezTo>
                  <a:cubicBezTo>
                    <a:pt x="639" y="954"/>
                    <a:pt x="659" y="945"/>
                    <a:pt x="666" y="937"/>
                  </a:cubicBezTo>
                  <a:cubicBezTo>
                    <a:pt x="671" y="931"/>
                    <a:pt x="674" y="912"/>
                    <a:pt x="679" y="904"/>
                  </a:cubicBezTo>
                  <a:cubicBezTo>
                    <a:pt x="683" y="898"/>
                    <a:pt x="695" y="887"/>
                    <a:pt x="701" y="882"/>
                  </a:cubicBezTo>
                  <a:cubicBezTo>
                    <a:pt x="707" y="877"/>
                    <a:pt x="721" y="873"/>
                    <a:pt x="724" y="867"/>
                  </a:cubicBezTo>
                  <a:cubicBezTo>
                    <a:pt x="727" y="861"/>
                    <a:pt x="724" y="848"/>
                    <a:pt x="724" y="841"/>
                  </a:cubicBezTo>
                  <a:cubicBezTo>
                    <a:pt x="724" y="834"/>
                    <a:pt x="723" y="818"/>
                    <a:pt x="724" y="811"/>
                  </a:cubicBezTo>
                  <a:cubicBezTo>
                    <a:pt x="726" y="803"/>
                    <a:pt x="731" y="786"/>
                    <a:pt x="737" y="781"/>
                  </a:cubicBezTo>
                  <a:cubicBezTo>
                    <a:pt x="742" y="776"/>
                    <a:pt x="762" y="777"/>
                    <a:pt x="764" y="771"/>
                  </a:cubicBezTo>
                  <a:cubicBezTo>
                    <a:pt x="767" y="765"/>
                    <a:pt x="754" y="754"/>
                    <a:pt x="754" y="748"/>
                  </a:cubicBezTo>
                  <a:cubicBezTo>
                    <a:pt x="754" y="742"/>
                    <a:pt x="768" y="730"/>
                    <a:pt x="764" y="725"/>
                  </a:cubicBezTo>
                  <a:cubicBezTo>
                    <a:pt x="759" y="717"/>
                    <a:pt x="730" y="734"/>
                    <a:pt x="727" y="725"/>
                  </a:cubicBezTo>
                  <a:cubicBezTo>
                    <a:pt x="724" y="718"/>
                    <a:pt x="746" y="714"/>
                    <a:pt x="749" y="707"/>
                  </a:cubicBezTo>
                  <a:cubicBezTo>
                    <a:pt x="754" y="699"/>
                    <a:pt x="750" y="679"/>
                    <a:pt x="752" y="669"/>
                  </a:cubicBezTo>
                  <a:cubicBezTo>
                    <a:pt x="754" y="660"/>
                    <a:pt x="766" y="643"/>
                    <a:pt x="764" y="634"/>
                  </a:cubicBezTo>
                  <a:cubicBezTo>
                    <a:pt x="764" y="627"/>
                    <a:pt x="752" y="618"/>
                    <a:pt x="749" y="611"/>
                  </a:cubicBezTo>
                  <a:cubicBezTo>
                    <a:pt x="747" y="605"/>
                    <a:pt x="745" y="592"/>
                    <a:pt x="747" y="586"/>
                  </a:cubicBezTo>
                  <a:cubicBezTo>
                    <a:pt x="749" y="579"/>
                    <a:pt x="764" y="569"/>
                    <a:pt x="764" y="561"/>
                  </a:cubicBezTo>
                  <a:cubicBezTo>
                    <a:pt x="765" y="552"/>
                    <a:pt x="747" y="539"/>
                    <a:pt x="747" y="531"/>
                  </a:cubicBezTo>
                  <a:cubicBezTo>
                    <a:pt x="746" y="518"/>
                    <a:pt x="762" y="497"/>
                    <a:pt x="764" y="485"/>
                  </a:cubicBezTo>
                  <a:cubicBezTo>
                    <a:pt x="766" y="474"/>
                    <a:pt x="766" y="453"/>
                    <a:pt x="764" y="442"/>
                  </a:cubicBezTo>
                  <a:cubicBezTo>
                    <a:pt x="763" y="434"/>
                    <a:pt x="752" y="420"/>
                    <a:pt x="754" y="412"/>
                  </a:cubicBezTo>
                  <a:cubicBezTo>
                    <a:pt x="757" y="400"/>
                    <a:pt x="785" y="389"/>
                    <a:pt x="792" y="379"/>
                  </a:cubicBezTo>
                  <a:cubicBezTo>
                    <a:pt x="796" y="374"/>
                    <a:pt x="801" y="362"/>
                    <a:pt x="802" y="356"/>
                  </a:cubicBezTo>
                  <a:cubicBezTo>
                    <a:pt x="805" y="344"/>
                    <a:pt x="800" y="318"/>
                    <a:pt x="802" y="306"/>
                  </a:cubicBezTo>
                  <a:cubicBezTo>
                    <a:pt x="805" y="294"/>
                    <a:pt x="815" y="272"/>
                    <a:pt x="823" y="263"/>
                  </a:cubicBezTo>
                  <a:cubicBezTo>
                    <a:pt x="826" y="258"/>
                    <a:pt x="837" y="252"/>
                    <a:pt x="840" y="248"/>
                  </a:cubicBezTo>
                  <a:cubicBezTo>
                    <a:pt x="846" y="240"/>
                    <a:pt x="851" y="221"/>
                    <a:pt x="855" y="212"/>
                  </a:cubicBezTo>
                  <a:cubicBezTo>
                    <a:pt x="861" y="200"/>
                    <a:pt x="872" y="176"/>
                    <a:pt x="878" y="164"/>
                  </a:cubicBezTo>
                  <a:cubicBezTo>
                    <a:pt x="884" y="154"/>
                    <a:pt x="905" y="137"/>
                    <a:pt x="90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342503" y="2727079"/>
              <a:ext cx="615103" cy="826591"/>
            </a:xfrm>
            <a:custGeom>
              <a:avLst/>
              <a:gdLst>
                <a:gd name="T0" fmla="*/ 1412 w 1498"/>
                <a:gd name="T1" fmla="*/ 745 h 2011"/>
                <a:gd name="T2" fmla="*/ 1341 w 1498"/>
                <a:gd name="T3" fmla="*/ 623 h 2011"/>
                <a:gd name="T4" fmla="*/ 1258 w 1498"/>
                <a:gd name="T5" fmla="*/ 616 h 2011"/>
                <a:gd name="T6" fmla="*/ 1229 w 1498"/>
                <a:gd name="T7" fmla="*/ 573 h 2011"/>
                <a:gd name="T8" fmla="*/ 1173 w 1498"/>
                <a:gd name="T9" fmla="*/ 539 h 2011"/>
                <a:gd name="T10" fmla="*/ 1116 w 1498"/>
                <a:gd name="T11" fmla="*/ 460 h 2011"/>
                <a:gd name="T12" fmla="*/ 1023 w 1498"/>
                <a:gd name="T13" fmla="*/ 385 h 2011"/>
                <a:gd name="T14" fmla="*/ 993 w 1498"/>
                <a:gd name="T15" fmla="*/ 288 h 2011"/>
                <a:gd name="T16" fmla="*/ 908 w 1498"/>
                <a:gd name="T17" fmla="*/ 85 h 2011"/>
                <a:gd name="T18" fmla="*/ 854 w 1498"/>
                <a:gd name="T19" fmla="*/ 58 h 2011"/>
                <a:gd name="T20" fmla="*/ 804 w 1498"/>
                <a:gd name="T21" fmla="*/ 33 h 2011"/>
                <a:gd name="T22" fmla="*/ 820 w 1498"/>
                <a:gd name="T23" fmla="*/ 165 h 2011"/>
                <a:gd name="T24" fmla="*/ 762 w 1498"/>
                <a:gd name="T25" fmla="*/ 140 h 2011"/>
                <a:gd name="T26" fmla="*/ 809 w 1498"/>
                <a:gd name="T27" fmla="*/ 76 h 2011"/>
                <a:gd name="T28" fmla="*/ 752 w 1498"/>
                <a:gd name="T29" fmla="*/ 23 h 2011"/>
                <a:gd name="T30" fmla="*/ 710 w 1498"/>
                <a:gd name="T31" fmla="*/ 122 h 2011"/>
                <a:gd name="T32" fmla="*/ 633 w 1498"/>
                <a:gd name="T33" fmla="*/ 262 h 2011"/>
                <a:gd name="T34" fmla="*/ 664 w 1498"/>
                <a:gd name="T35" fmla="*/ 355 h 2011"/>
                <a:gd name="T36" fmla="*/ 762 w 1498"/>
                <a:gd name="T37" fmla="*/ 266 h 2011"/>
                <a:gd name="T38" fmla="*/ 801 w 1498"/>
                <a:gd name="T39" fmla="*/ 299 h 2011"/>
                <a:gd name="T40" fmla="*/ 778 w 1498"/>
                <a:gd name="T41" fmla="*/ 446 h 2011"/>
                <a:gd name="T42" fmla="*/ 678 w 1498"/>
                <a:gd name="T43" fmla="*/ 470 h 2011"/>
                <a:gd name="T44" fmla="*/ 662 w 1498"/>
                <a:gd name="T45" fmla="*/ 613 h 2011"/>
                <a:gd name="T46" fmla="*/ 514 w 1498"/>
                <a:gd name="T47" fmla="*/ 672 h 2011"/>
                <a:gd name="T48" fmla="*/ 398 w 1498"/>
                <a:gd name="T49" fmla="*/ 779 h 2011"/>
                <a:gd name="T50" fmla="*/ 318 w 1498"/>
                <a:gd name="T51" fmla="*/ 865 h 2011"/>
                <a:gd name="T52" fmla="*/ 242 w 1498"/>
                <a:gd name="T53" fmla="*/ 862 h 2011"/>
                <a:gd name="T54" fmla="*/ 295 w 1498"/>
                <a:gd name="T55" fmla="*/ 964 h 2011"/>
                <a:gd name="T56" fmla="*/ 307 w 1498"/>
                <a:gd name="T57" fmla="*/ 1029 h 2011"/>
                <a:gd name="T58" fmla="*/ 291 w 1498"/>
                <a:gd name="T59" fmla="*/ 1085 h 2011"/>
                <a:gd name="T60" fmla="*/ 295 w 1498"/>
                <a:gd name="T61" fmla="*/ 1154 h 2011"/>
                <a:gd name="T62" fmla="*/ 301 w 1498"/>
                <a:gd name="T63" fmla="*/ 1228 h 2011"/>
                <a:gd name="T64" fmla="*/ 233 w 1498"/>
                <a:gd name="T65" fmla="*/ 1331 h 2011"/>
                <a:gd name="T66" fmla="*/ 168 w 1498"/>
                <a:gd name="T67" fmla="*/ 1322 h 2011"/>
                <a:gd name="T68" fmla="*/ 136 w 1498"/>
                <a:gd name="T69" fmla="*/ 1419 h 2011"/>
                <a:gd name="T70" fmla="*/ 121 w 1498"/>
                <a:gd name="T71" fmla="*/ 1496 h 2011"/>
                <a:gd name="T72" fmla="*/ 135 w 1498"/>
                <a:gd name="T73" fmla="*/ 1614 h 2011"/>
                <a:gd name="T74" fmla="*/ 26 w 1498"/>
                <a:gd name="T75" fmla="*/ 1774 h 2011"/>
                <a:gd name="T76" fmla="*/ 27 w 1498"/>
                <a:gd name="T77" fmla="*/ 1854 h 2011"/>
                <a:gd name="T78" fmla="*/ 111 w 1498"/>
                <a:gd name="T79" fmla="*/ 1751 h 2011"/>
                <a:gd name="T80" fmla="*/ 199 w 1498"/>
                <a:gd name="T81" fmla="*/ 1636 h 2011"/>
                <a:gd name="T82" fmla="*/ 339 w 1498"/>
                <a:gd name="T83" fmla="*/ 1760 h 2011"/>
                <a:gd name="T84" fmla="*/ 222 w 1498"/>
                <a:gd name="T85" fmla="*/ 1830 h 2011"/>
                <a:gd name="T86" fmla="*/ 302 w 1498"/>
                <a:gd name="T87" fmla="*/ 1856 h 2011"/>
                <a:gd name="T88" fmla="*/ 422 w 1498"/>
                <a:gd name="T89" fmla="*/ 1966 h 2011"/>
                <a:gd name="T90" fmla="*/ 534 w 1498"/>
                <a:gd name="T91" fmla="*/ 2011 h 2011"/>
                <a:gd name="T92" fmla="*/ 578 w 1498"/>
                <a:gd name="T93" fmla="*/ 1890 h 2011"/>
                <a:gd name="T94" fmla="*/ 667 w 1498"/>
                <a:gd name="T95" fmla="*/ 1786 h 2011"/>
                <a:gd name="T96" fmla="*/ 727 w 1498"/>
                <a:gd name="T97" fmla="*/ 1705 h 2011"/>
                <a:gd name="T98" fmla="*/ 765 w 1498"/>
                <a:gd name="T99" fmla="*/ 1546 h 2011"/>
                <a:gd name="T100" fmla="*/ 801 w 1498"/>
                <a:gd name="T101" fmla="*/ 1400 h 2011"/>
                <a:gd name="T102" fmla="*/ 818 w 1498"/>
                <a:gd name="T103" fmla="*/ 1294 h 2011"/>
                <a:gd name="T104" fmla="*/ 745 w 1498"/>
                <a:gd name="T105" fmla="*/ 1152 h 2011"/>
                <a:gd name="T106" fmla="*/ 763 w 1498"/>
                <a:gd name="T107" fmla="*/ 1013 h 2011"/>
                <a:gd name="T108" fmla="*/ 844 w 1498"/>
                <a:gd name="T109" fmla="*/ 887 h 2011"/>
                <a:gd name="T110" fmla="*/ 1293 w 1498"/>
                <a:gd name="T111" fmla="*/ 768 h 2011"/>
                <a:gd name="T112" fmla="*/ 1384 w 1498"/>
                <a:gd name="T113" fmla="*/ 836 h 2011"/>
                <a:gd name="T114" fmla="*/ 1417 w 1498"/>
                <a:gd name="T115" fmla="*/ 930 h 2011"/>
                <a:gd name="T116" fmla="*/ 1496 w 1498"/>
                <a:gd name="T117" fmla="*/ 8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011">
                  <a:moveTo>
                    <a:pt x="1496" y="811"/>
                  </a:moveTo>
                  <a:cubicBezTo>
                    <a:pt x="1493" y="802"/>
                    <a:pt x="1469" y="808"/>
                    <a:pt x="1460" y="806"/>
                  </a:cubicBezTo>
                  <a:cubicBezTo>
                    <a:pt x="1451" y="803"/>
                    <a:pt x="1431" y="798"/>
                    <a:pt x="1425" y="791"/>
                  </a:cubicBezTo>
                  <a:cubicBezTo>
                    <a:pt x="1417" y="782"/>
                    <a:pt x="1413" y="757"/>
                    <a:pt x="1412" y="745"/>
                  </a:cubicBezTo>
                  <a:cubicBezTo>
                    <a:pt x="1412" y="737"/>
                    <a:pt x="1415" y="724"/>
                    <a:pt x="1418" y="711"/>
                  </a:cubicBezTo>
                  <a:cubicBezTo>
                    <a:pt x="1363" y="678"/>
                    <a:pt x="1363" y="678"/>
                    <a:pt x="1363" y="678"/>
                  </a:cubicBezTo>
                  <a:cubicBezTo>
                    <a:pt x="1378" y="648"/>
                    <a:pt x="1378" y="648"/>
                    <a:pt x="1378" y="648"/>
                  </a:cubicBezTo>
                  <a:cubicBezTo>
                    <a:pt x="1341" y="623"/>
                    <a:pt x="1341" y="623"/>
                    <a:pt x="1341" y="623"/>
                  </a:cubicBezTo>
                  <a:cubicBezTo>
                    <a:pt x="1301" y="653"/>
                    <a:pt x="1301" y="653"/>
                    <a:pt x="1301" y="653"/>
                  </a:cubicBezTo>
                  <a:cubicBezTo>
                    <a:pt x="1302" y="644"/>
                    <a:pt x="1302" y="644"/>
                    <a:pt x="1302" y="644"/>
                  </a:cubicBezTo>
                  <a:cubicBezTo>
                    <a:pt x="1302" y="637"/>
                    <a:pt x="1303" y="626"/>
                    <a:pt x="1302" y="622"/>
                  </a:cubicBezTo>
                  <a:cubicBezTo>
                    <a:pt x="1298" y="619"/>
                    <a:pt x="1276" y="617"/>
                    <a:pt x="1258" y="616"/>
                  </a:cubicBezTo>
                  <a:cubicBezTo>
                    <a:pt x="1254" y="616"/>
                    <a:pt x="1254" y="616"/>
                    <a:pt x="1254" y="616"/>
                  </a:cubicBezTo>
                  <a:cubicBezTo>
                    <a:pt x="1254" y="599"/>
                    <a:pt x="1254" y="599"/>
                    <a:pt x="1254" y="599"/>
                  </a:cubicBezTo>
                  <a:cubicBezTo>
                    <a:pt x="1216" y="595"/>
                    <a:pt x="1216" y="595"/>
                    <a:pt x="1216" y="595"/>
                  </a:cubicBezTo>
                  <a:cubicBezTo>
                    <a:pt x="1229" y="573"/>
                    <a:pt x="1229" y="573"/>
                    <a:pt x="1229" y="573"/>
                  </a:cubicBezTo>
                  <a:cubicBezTo>
                    <a:pt x="1203" y="573"/>
                    <a:pt x="1203" y="573"/>
                    <a:pt x="1203" y="573"/>
                  </a:cubicBezTo>
                  <a:cubicBezTo>
                    <a:pt x="1203" y="563"/>
                    <a:pt x="1203" y="563"/>
                    <a:pt x="1203" y="563"/>
                  </a:cubicBezTo>
                  <a:cubicBezTo>
                    <a:pt x="1161" y="563"/>
                    <a:pt x="1161" y="563"/>
                    <a:pt x="1161" y="563"/>
                  </a:cubicBezTo>
                  <a:cubicBezTo>
                    <a:pt x="1173" y="539"/>
                    <a:pt x="1173" y="539"/>
                    <a:pt x="1173" y="539"/>
                  </a:cubicBezTo>
                  <a:cubicBezTo>
                    <a:pt x="1149" y="532"/>
                    <a:pt x="1149" y="532"/>
                    <a:pt x="1149" y="532"/>
                  </a:cubicBezTo>
                  <a:cubicBezTo>
                    <a:pt x="1138" y="511"/>
                    <a:pt x="1138" y="511"/>
                    <a:pt x="1138" y="511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16" y="460"/>
                    <a:pt x="1116" y="460"/>
                    <a:pt x="1116" y="460"/>
                  </a:cubicBezTo>
                  <a:cubicBezTo>
                    <a:pt x="1054" y="428"/>
                    <a:pt x="1054" y="428"/>
                    <a:pt x="1054" y="428"/>
                  </a:cubicBezTo>
                  <a:cubicBezTo>
                    <a:pt x="1092" y="409"/>
                    <a:pt x="1092" y="409"/>
                    <a:pt x="1092" y="409"/>
                  </a:cubicBezTo>
                  <a:cubicBezTo>
                    <a:pt x="1063" y="385"/>
                    <a:pt x="1063" y="385"/>
                    <a:pt x="1063" y="385"/>
                  </a:cubicBezTo>
                  <a:cubicBezTo>
                    <a:pt x="1023" y="385"/>
                    <a:pt x="1023" y="385"/>
                    <a:pt x="1023" y="385"/>
                  </a:cubicBezTo>
                  <a:cubicBezTo>
                    <a:pt x="1023" y="364"/>
                    <a:pt x="1023" y="364"/>
                    <a:pt x="1023" y="364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75" y="324"/>
                    <a:pt x="975" y="324"/>
                    <a:pt x="975" y="324"/>
                  </a:cubicBezTo>
                  <a:cubicBezTo>
                    <a:pt x="993" y="288"/>
                    <a:pt x="993" y="288"/>
                    <a:pt x="993" y="288"/>
                  </a:cubicBezTo>
                  <a:cubicBezTo>
                    <a:pt x="971" y="278"/>
                    <a:pt x="971" y="278"/>
                    <a:pt x="971" y="278"/>
                  </a:cubicBezTo>
                  <a:cubicBezTo>
                    <a:pt x="953" y="214"/>
                    <a:pt x="953" y="214"/>
                    <a:pt x="953" y="214"/>
                  </a:cubicBezTo>
                  <a:cubicBezTo>
                    <a:pt x="929" y="123"/>
                    <a:pt x="929" y="123"/>
                    <a:pt x="929" y="123"/>
                  </a:cubicBezTo>
                  <a:cubicBezTo>
                    <a:pt x="908" y="85"/>
                    <a:pt x="908" y="85"/>
                    <a:pt x="908" y="85"/>
                  </a:cubicBezTo>
                  <a:cubicBezTo>
                    <a:pt x="887" y="72"/>
                    <a:pt x="887" y="72"/>
                    <a:pt x="887" y="72"/>
                  </a:cubicBezTo>
                  <a:cubicBezTo>
                    <a:pt x="887" y="120"/>
                    <a:pt x="887" y="120"/>
                    <a:pt x="887" y="120"/>
                  </a:cubicBezTo>
                  <a:cubicBezTo>
                    <a:pt x="864" y="103"/>
                    <a:pt x="864" y="103"/>
                    <a:pt x="864" y="103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23" y="11"/>
                    <a:pt x="823" y="11"/>
                    <a:pt x="823" y="11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39" y="51"/>
                    <a:pt x="839" y="51"/>
                    <a:pt x="839" y="51"/>
                  </a:cubicBezTo>
                  <a:cubicBezTo>
                    <a:pt x="839" y="95"/>
                    <a:pt x="839" y="95"/>
                    <a:pt x="839" y="95"/>
                  </a:cubicBezTo>
                  <a:cubicBezTo>
                    <a:pt x="820" y="114"/>
                    <a:pt x="820" y="114"/>
                    <a:pt x="820" y="114"/>
                  </a:cubicBezTo>
                  <a:cubicBezTo>
                    <a:pt x="820" y="165"/>
                    <a:pt x="820" y="165"/>
                    <a:pt x="820" y="165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798" y="146"/>
                    <a:pt x="798" y="146"/>
                    <a:pt x="798" y="146"/>
                  </a:cubicBezTo>
                  <a:cubicBezTo>
                    <a:pt x="798" y="140"/>
                    <a:pt x="796" y="135"/>
                    <a:pt x="792" y="133"/>
                  </a:cubicBezTo>
                  <a:cubicBezTo>
                    <a:pt x="784" y="129"/>
                    <a:pt x="767" y="137"/>
                    <a:pt x="762" y="140"/>
                  </a:cubicBezTo>
                  <a:cubicBezTo>
                    <a:pt x="736" y="155"/>
                    <a:pt x="736" y="155"/>
                    <a:pt x="736" y="155"/>
                  </a:cubicBezTo>
                  <a:cubicBezTo>
                    <a:pt x="780" y="111"/>
                    <a:pt x="780" y="111"/>
                    <a:pt x="780" y="111"/>
                  </a:cubicBezTo>
                  <a:cubicBezTo>
                    <a:pt x="780" y="95"/>
                    <a:pt x="780" y="95"/>
                    <a:pt x="780" y="95"/>
                  </a:cubicBezTo>
                  <a:cubicBezTo>
                    <a:pt x="809" y="76"/>
                    <a:pt x="809" y="76"/>
                    <a:pt x="809" y="76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8" y="23"/>
                    <a:pt x="778" y="23"/>
                    <a:pt x="778" y="23"/>
                  </a:cubicBezTo>
                  <a:cubicBezTo>
                    <a:pt x="752" y="23"/>
                    <a:pt x="752" y="23"/>
                    <a:pt x="752" y="23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690" y="91"/>
                    <a:pt x="690" y="91"/>
                    <a:pt x="690" y="91"/>
                  </a:cubicBezTo>
                  <a:cubicBezTo>
                    <a:pt x="710" y="122"/>
                    <a:pt x="710" y="122"/>
                    <a:pt x="710" y="122"/>
                  </a:cubicBezTo>
                  <a:cubicBezTo>
                    <a:pt x="689" y="122"/>
                    <a:pt x="689" y="122"/>
                    <a:pt x="689" y="122"/>
                  </a:cubicBezTo>
                  <a:cubicBezTo>
                    <a:pt x="682" y="151"/>
                    <a:pt x="682" y="151"/>
                    <a:pt x="682" y="151"/>
                  </a:cubicBezTo>
                  <a:cubicBezTo>
                    <a:pt x="684" y="218"/>
                    <a:pt x="684" y="218"/>
                    <a:pt x="684" y="218"/>
                  </a:cubicBezTo>
                  <a:cubicBezTo>
                    <a:pt x="633" y="262"/>
                    <a:pt x="633" y="262"/>
                    <a:pt x="633" y="262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76" y="285"/>
                    <a:pt x="676" y="285"/>
                    <a:pt x="676" y="285"/>
                  </a:cubicBezTo>
                  <a:cubicBezTo>
                    <a:pt x="676" y="316"/>
                    <a:pt x="676" y="316"/>
                    <a:pt x="676" y="316"/>
                  </a:cubicBezTo>
                  <a:cubicBezTo>
                    <a:pt x="664" y="355"/>
                    <a:pt x="664" y="355"/>
                    <a:pt x="664" y="355"/>
                  </a:cubicBezTo>
                  <a:cubicBezTo>
                    <a:pt x="704" y="357"/>
                    <a:pt x="704" y="357"/>
                    <a:pt x="704" y="357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762" y="266"/>
                    <a:pt x="762" y="266"/>
                    <a:pt x="762" y="266"/>
                  </a:cubicBezTo>
                  <a:cubicBezTo>
                    <a:pt x="758" y="329"/>
                    <a:pt x="758" y="329"/>
                    <a:pt x="758" y="329"/>
                  </a:cubicBezTo>
                  <a:cubicBezTo>
                    <a:pt x="777" y="316"/>
                    <a:pt x="777" y="316"/>
                    <a:pt x="777" y="316"/>
                  </a:cubicBezTo>
                  <a:cubicBezTo>
                    <a:pt x="792" y="237"/>
                    <a:pt x="792" y="237"/>
                    <a:pt x="792" y="237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21" y="417"/>
                    <a:pt x="821" y="417"/>
                    <a:pt x="821" y="417"/>
                  </a:cubicBezTo>
                  <a:cubicBezTo>
                    <a:pt x="778" y="446"/>
                    <a:pt x="778" y="446"/>
                    <a:pt x="778" y="446"/>
                  </a:cubicBezTo>
                  <a:cubicBezTo>
                    <a:pt x="731" y="463"/>
                    <a:pt x="731" y="463"/>
                    <a:pt x="731" y="463"/>
                  </a:cubicBezTo>
                  <a:cubicBezTo>
                    <a:pt x="686" y="435"/>
                    <a:pt x="686" y="435"/>
                    <a:pt x="686" y="435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44" y="524"/>
                    <a:pt x="644" y="524"/>
                    <a:pt x="644" y="524"/>
                  </a:cubicBezTo>
                  <a:cubicBezTo>
                    <a:pt x="661" y="559"/>
                    <a:pt x="661" y="559"/>
                    <a:pt x="661" y="559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14" y="672"/>
                    <a:pt x="514" y="672"/>
                    <a:pt x="514" y="672"/>
                  </a:cubicBezTo>
                  <a:cubicBezTo>
                    <a:pt x="548" y="722"/>
                    <a:pt x="548" y="722"/>
                    <a:pt x="548" y="722"/>
                  </a:cubicBezTo>
                  <a:cubicBezTo>
                    <a:pt x="454" y="734"/>
                    <a:pt x="454" y="734"/>
                    <a:pt x="454" y="734"/>
                  </a:cubicBezTo>
                  <a:cubicBezTo>
                    <a:pt x="419" y="734"/>
                    <a:pt x="419" y="734"/>
                    <a:pt x="419" y="734"/>
                  </a:cubicBezTo>
                  <a:cubicBezTo>
                    <a:pt x="398" y="779"/>
                    <a:pt x="398" y="779"/>
                    <a:pt x="398" y="779"/>
                  </a:cubicBezTo>
                  <a:cubicBezTo>
                    <a:pt x="423" y="830"/>
                    <a:pt x="423" y="830"/>
                    <a:pt x="423" y="830"/>
                  </a:cubicBezTo>
                  <a:cubicBezTo>
                    <a:pt x="397" y="830"/>
                    <a:pt x="397" y="830"/>
                    <a:pt x="397" y="830"/>
                  </a:cubicBezTo>
                  <a:cubicBezTo>
                    <a:pt x="385" y="865"/>
                    <a:pt x="385" y="865"/>
                    <a:pt x="385" y="865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58" y="822"/>
                    <a:pt x="258" y="822"/>
                    <a:pt x="258" y="822"/>
                  </a:cubicBezTo>
                  <a:cubicBezTo>
                    <a:pt x="231" y="842"/>
                    <a:pt x="231" y="842"/>
                    <a:pt x="231" y="842"/>
                  </a:cubicBezTo>
                  <a:cubicBezTo>
                    <a:pt x="242" y="862"/>
                    <a:pt x="242" y="862"/>
                    <a:pt x="242" y="862"/>
                  </a:cubicBezTo>
                  <a:cubicBezTo>
                    <a:pt x="231" y="908"/>
                    <a:pt x="231" y="908"/>
                    <a:pt x="231" y="908"/>
                  </a:cubicBezTo>
                  <a:cubicBezTo>
                    <a:pt x="259" y="927"/>
                    <a:pt x="259" y="927"/>
                    <a:pt x="259" y="927"/>
                  </a:cubicBezTo>
                  <a:cubicBezTo>
                    <a:pt x="308" y="931"/>
                    <a:pt x="308" y="931"/>
                    <a:pt x="308" y="931"/>
                  </a:cubicBezTo>
                  <a:cubicBezTo>
                    <a:pt x="295" y="964"/>
                    <a:pt x="295" y="964"/>
                    <a:pt x="295" y="964"/>
                  </a:cubicBezTo>
                  <a:cubicBezTo>
                    <a:pt x="262" y="983"/>
                    <a:pt x="262" y="983"/>
                    <a:pt x="262" y="983"/>
                  </a:cubicBezTo>
                  <a:cubicBezTo>
                    <a:pt x="270" y="1000"/>
                    <a:pt x="270" y="1000"/>
                    <a:pt x="270" y="1000"/>
                  </a:cubicBezTo>
                  <a:cubicBezTo>
                    <a:pt x="307" y="1012"/>
                    <a:pt x="307" y="1012"/>
                    <a:pt x="307" y="1012"/>
                  </a:cubicBezTo>
                  <a:cubicBezTo>
                    <a:pt x="307" y="1029"/>
                    <a:pt x="307" y="1029"/>
                    <a:pt x="307" y="1029"/>
                  </a:cubicBezTo>
                  <a:cubicBezTo>
                    <a:pt x="339" y="1046"/>
                    <a:pt x="339" y="1046"/>
                    <a:pt x="339" y="1046"/>
                  </a:cubicBezTo>
                  <a:cubicBezTo>
                    <a:pt x="339" y="1073"/>
                    <a:pt x="339" y="1073"/>
                    <a:pt x="339" y="1073"/>
                  </a:cubicBezTo>
                  <a:cubicBezTo>
                    <a:pt x="308" y="1073"/>
                    <a:pt x="308" y="1073"/>
                    <a:pt x="308" y="1073"/>
                  </a:cubicBezTo>
                  <a:cubicBezTo>
                    <a:pt x="291" y="1085"/>
                    <a:pt x="291" y="1085"/>
                    <a:pt x="291" y="1085"/>
                  </a:cubicBezTo>
                  <a:cubicBezTo>
                    <a:pt x="300" y="1096"/>
                    <a:pt x="300" y="1096"/>
                    <a:pt x="300" y="1096"/>
                  </a:cubicBezTo>
                  <a:cubicBezTo>
                    <a:pt x="290" y="1106"/>
                    <a:pt x="290" y="1106"/>
                    <a:pt x="290" y="1106"/>
                  </a:cubicBezTo>
                  <a:cubicBezTo>
                    <a:pt x="307" y="1117"/>
                    <a:pt x="307" y="1117"/>
                    <a:pt x="307" y="1117"/>
                  </a:cubicBezTo>
                  <a:cubicBezTo>
                    <a:pt x="295" y="1154"/>
                    <a:pt x="295" y="1154"/>
                    <a:pt x="295" y="1154"/>
                  </a:cubicBezTo>
                  <a:cubicBezTo>
                    <a:pt x="288" y="1168"/>
                    <a:pt x="288" y="1168"/>
                    <a:pt x="288" y="1168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72" y="1209"/>
                    <a:pt x="272" y="1209"/>
                    <a:pt x="272" y="1209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99" y="1262"/>
                    <a:pt x="299" y="1262"/>
                    <a:pt x="299" y="1262"/>
                  </a:cubicBezTo>
                  <a:cubicBezTo>
                    <a:pt x="304" y="1278"/>
                    <a:pt x="304" y="1278"/>
                    <a:pt x="304" y="1278"/>
                  </a:cubicBezTo>
                  <a:cubicBezTo>
                    <a:pt x="269" y="1290"/>
                    <a:pt x="269" y="1290"/>
                    <a:pt x="269" y="1290"/>
                  </a:cubicBezTo>
                  <a:cubicBezTo>
                    <a:pt x="233" y="1331"/>
                    <a:pt x="233" y="1331"/>
                    <a:pt x="233" y="1331"/>
                  </a:cubicBezTo>
                  <a:cubicBezTo>
                    <a:pt x="217" y="1274"/>
                    <a:pt x="217" y="1274"/>
                    <a:pt x="217" y="1274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40" y="1301"/>
                    <a:pt x="140" y="1301"/>
                    <a:pt x="140" y="1301"/>
                  </a:cubicBezTo>
                  <a:cubicBezTo>
                    <a:pt x="168" y="1322"/>
                    <a:pt x="168" y="1322"/>
                    <a:pt x="168" y="1322"/>
                  </a:cubicBezTo>
                  <a:cubicBezTo>
                    <a:pt x="154" y="1345"/>
                    <a:pt x="154" y="1345"/>
                    <a:pt x="154" y="1345"/>
                  </a:cubicBezTo>
                  <a:cubicBezTo>
                    <a:pt x="177" y="1369"/>
                    <a:pt x="177" y="1369"/>
                    <a:pt x="177" y="1369"/>
                  </a:cubicBezTo>
                  <a:cubicBezTo>
                    <a:pt x="121" y="1386"/>
                    <a:pt x="121" y="1386"/>
                    <a:pt x="121" y="1386"/>
                  </a:cubicBezTo>
                  <a:cubicBezTo>
                    <a:pt x="136" y="1419"/>
                    <a:pt x="136" y="1419"/>
                    <a:pt x="136" y="1419"/>
                  </a:cubicBezTo>
                  <a:cubicBezTo>
                    <a:pt x="134" y="1441"/>
                    <a:pt x="134" y="1441"/>
                    <a:pt x="134" y="1441"/>
                  </a:cubicBezTo>
                  <a:cubicBezTo>
                    <a:pt x="152" y="1454"/>
                    <a:pt x="152" y="1454"/>
                    <a:pt x="152" y="1454"/>
                  </a:cubicBezTo>
                  <a:cubicBezTo>
                    <a:pt x="130" y="1473"/>
                    <a:pt x="130" y="1473"/>
                    <a:pt x="130" y="1473"/>
                  </a:cubicBezTo>
                  <a:cubicBezTo>
                    <a:pt x="121" y="1496"/>
                    <a:pt x="121" y="1496"/>
                    <a:pt x="121" y="1496"/>
                  </a:cubicBezTo>
                  <a:cubicBezTo>
                    <a:pt x="108" y="1555"/>
                    <a:pt x="108" y="1555"/>
                    <a:pt x="108" y="1555"/>
                  </a:cubicBezTo>
                  <a:cubicBezTo>
                    <a:pt x="134" y="1572"/>
                    <a:pt x="134" y="1572"/>
                    <a:pt x="134" y="1572"/>
                  </a:cubicBezTo>
                  <a:cubicBezTo>
                    <a:pt x="118" y="1597"/>
                    <a:pt x="118" y="1597"/>
                    <a:pt x="118" y="1597"/>
                  </a:cubicBezTo>
                  <a:cubicBezTo>
                    <a:pt x="135" y="1614"/>
                    <a:pt x="135" y="1614"/>
                    <a:pt x="135" y="1614"/>
                  </a:cubicBezTo>
                  <a:cubicBezTo>
                    <a:pt x="118" y="1653"/>
                    <a:pt x="118" y="1653"/>
                    <a:pt x="118" y="1653"/>
                  </a:cubicBezTo>
                  <a:cubicBezTo>
                    <a:pt x="78" y="1684"/>
                    <a:pt x="78" y="1684"/>
                    <a:pt x="78" y="1684"/>
                  </a:cubicBezTo>
                  <a:cubicBezTo>
                    <a:pt x="48" y="1738"/>
                    <a:pt x="48" y="1738"/>
                    <a:pt x="48" y="1738"/>
                  </a:cubicBezTo>
                  <a:cubicBezTo>
                    <a:pt x="26" y="1774"/>
                    <a:pt x="26" y="1774"/>
                    <a:pt x="26" y="1774"/>
                  </a:cubicBezTo>
                  <a:cubicBezTo>
                    <a:pt x="7" y="1819"/>
                    <a:pt x="7" y="1819"/>
                    <a:pt x="7" y="1819"/>
                  </a:cubicBezTo>
                  <a:cubicBezTo>
                    <a:pt x="0" y="1841"/>
                    <a:pt x="0" y="1841"/>
                    <a:pt x="0" y="1841"/>
                  </a:cubicBezTo>
                  <a:cubicBezTo>
                    <a:pt x="3" y="1854"/>
                    <a:pt x="3" y="1854"/>
                    <a:pt x="3" y="1854"/>
                  </a:cubicBezTo>
                  <a:cubicBezTo>
                    <a:pt x="27" y="1854"/>
                    <a:pt x="27" y="1854"/>
                    <a:pt x="27" y="1854"/>
                  </a:cubicBezTo>
                  <a:cubicBezTo>
                    <a:pt x="32" y="1826"/>
                    <a:pt x="32" y="1826"/>
                    <a:pt x="32" y="1826"/>
                  </a:cubicBezTo>
                  <a:cubicBezTo>
                    <a:pt x="83" y="1806"/>
                    <a:pt x="83" y="1806"/>
                    <a:pt x="83" y="1806"/>
                  </a:cubicBezTo>
                  <a:cubicBezTo>
                    <a:pt x="83" y="1782"/>
                    <a:pt x="83" y="1782"/>
                    <a:pt x="83" y="1782"/>
                  </a:cubicBezTo>
                  <a:cubicBezTo>
                    <a:pt x="111" y="1751"/>
                    <a:pt x="111" y="1751"/>
                    <a:pt x="111" y="1751"/>
                  </a:cubicBezTo>
                  <a:cubicBezTo>
                    <a:pt x="159" y="1704"/>
                    <a:pt x="159" y="1704"/>
                    <a:pt x="159" y="1704"/>
                  </a:cubicBezTo>
                  <a:cubicBezTo>
                    <a:pt x="159" y="1645"/>
                    <a:pt x="159" y="1645"/>
                    <a:pt x="159" y="1645"/>
                  </a:cubicBezTo>
                  <a:cubicBezTo>
                    <a:pt x="196" y="1662"/>
                    <a:pt x="196" y="1662"/>
                    <a:pt x="196" y="1662"/>
                  </a:cubicBezTo>
                  <a:cubicBezTo>
                    <a:pt x="199" y="1636"/>
                    <a:pt x="199" y="1636"/>
                    <a:pt x="199" y="1636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296" y="1674"/>
                    <a:pt x="296" y="1674"/>
                    <a:pt x="296" y="1674"/>
                  </a:cubicBezTo>
                  <a:cubicBezTo>
                    <a:pt x="339" y="1682"/>
                    <a:pt x="339" y="1682"/>
                    <a:pt x="339" y="1682"/>
                  </a:cubicBezTo>
                  <a:cubicBezTo>
                    <a:pt x="339" y="1760"/>
                    <a:pt x="339" y="1760"/>
                    <a:pt x="339" y="1760"/>
                  </a:cubicBezTo>
                  <a:cubicBezTo>
                    <a:pt x="370" y="1771"/>
                    <a:pt x="370" y="1771"/>
                    <a:pt x="370" y="1771"/>
                  </a:cubicBezTo>
                  <a:cubicBezTo>
                    <a:pt x="312" y="1814"/>
                    <a:pt x="312" y="1814"/>
                    <a:pt x="312" y="1814"/>
                  </a:cubicBezTo>
                  <a:cubicBezTo>
                    <a:pt x="262" y="1818"/>
                    <a:pt x="262" y="1818"/>
                    <a:pt x="262" y="1818"/>
                  </a:cubicBezTo>
                  <a:cubicBezTo>
                    <a:pt x="222" y="1830"/>
                    <a:pt x="222" y="1830"/>
                    <a:pt x="222" y="1830"/>
                  </a:cubicBezTo>
                  <a:cubicBezTo>
                    <a:pt x="223" y="1836"/>
                    <a:pt x="223" y="1836"/>
                    <a:pt x="223" y="1836"/>
                  </a:cubicBezTo>
                  <a:cubicBezTo>
                    <a:pt x="282" y="1853"/>
                    <a:pt x="282" y="1853"/>
                    <a:pt x="282" y="1853"/>
                  </a:cubicBezTo>
                  <a:cubicBezTo>
                    <a:pt x="302" y="1825"/>
                    <a:pt x="302" y="1825"/>
                    <a:pt x="302" y="1825"/>
                  </a:cubicBezTo>
                  <a:cubicBezTo>
                    <a:pt x="302" y="1856"/>
                    <a:pt x="302" y="1856"/>
                    <a:pt x="302" y="1856"/>
                  </a:cubicBezTo>
                  <a:cubicBezTo>
                    <a:pt x="352" y="1899"/>
                    <a:pt x="352" y="1899"/>
                    <a:pt x="352" y="1899"/>
                  </a:cubicBezTo>
                  <a:cubicBezTo>
                    <a:pt x="385" y="1899"/>
                    <a:pt x="385" y="1899"/>
                    <a:pt x="385" y="1899"/>
                  </a:cubicBezTo>
                  <a:cubicBezTo>
                    <a:pt x="397" y="1933"/>
                    <a:pt x="397" y="1933"/>
                    <a:pt x="397" y="1933"/>
                  </a:cubicBezTo>
                  <a:cubicBezTo>
                    <a:pt x="422" y="1966"/>
                    <a:pt x="422" y="1966"/>
                    <a:pt x="422" y="1966"/>
                  </a:cubicBezTo>
                  <a:cubicBezTo>
                    <a:pt x="446" y="1966"/>
                    <a:pt x="446" y="1966"/>
                    <a:pt x="446" y="1966"/>
                  </a:cubicBezTo>
                  <a:cubicBezTo>
                    <a:pt x="479" y="1989"/>
                    <a:pt x="479" y="1989"/>
                    <a:pt x="479" y="1989"/>
                  </a:cubicBezTo>
                  <a:cubicBezTo>
                    <a:pt x="534" y="2010"/>
                    <a:pt x="534" y="2010"/>
                    <a:pt x="534" y="2010"/>
                  </a:cubicBezTo>
                  <a:cubicBezTo>
                    <a:pt x="534" y="2011"/>
                    <a:pt x="534" y="2011"/>
                    <a:pt x="534" y="2011"/>
                  </a:cubicBezTo>
                  <a:cubicBezTo>
                    <a:pt x="537" y="2004"/>
                    <a:pt x="545" y="1994"/>
                    <a:pt x="548" y="1988"/>
                  </a:cubicBezTo>
                  <a:cubicBezTo>
                    <a:pt x="552" y="1980"/>
                    <a:pt x="557" y="1962"/>
                    <a:pt x="558" y="1953"/>
                  </a:cubicBezTo>
                  <a:cubicBezTo>
                    <a:pt x="560" y="1941"/>
                    <a:pt x="553" y="1916"/>
                    <a:pt x="558" y="1905"/>
                  </a:cubicBezTo>
                  <a:cubicBezTo>
                    <a:pt x="561" y="1899"/>
                    <a:pt x="575" y="1895"/>
                    <a:pt x="578" y="1890"/>
                  </a:cubicBezTo>
                  <a:cubicBezTo>
                    <a:pt x="583" y="1883"/>
                    <a:pt x="585" y="1867"/>
                    <a:pt x="588" y="1860"/>
                  </a:cubicBezTo>
                  <a:cubicBezTo>
                    <a:pt x="593" y="1850"/>
                    <a:pt x="606" y="1834"/>
                    <a:pt x="614" y="1827"/>
                  </a:cubicBezTo>
                  <a:cubicBezTo>
                    <a:pt x="619" y="1822"/>
                    <a:pt x="631" y="1813"/>
                    <a:pt x="636" y="1809"/>
                  </a:cubicBezTo>
                  <a:cubicBezTo>
                    <a:pt x="644" y="1803"/>
                    <a:pt x="660" y="1793"/>
                    <a:pt x="667" y="1786"/>
                  </a:cubicBezTo>
                  <a:cubicBezTo>
                    <a:pt x="674" y="1779"/>
                    <a:pt x="683" y="1759"/>
                    <a:pt x="689" y="1751"/>
                  </a:cubicBezTo>
                  <a:cubicBezTo>
                    <a:pt x="694" y="1746"/>
                    <a:pt x="707" y="1739"/>
                    <a:pt x="710" y="1733"/>
                  </a:cubicBezTo>
                  <a:cubicBezTo>
                    <a:pt x="713" y="1727"/>
                    <a:pt x="705" y="1710"/>
                    <a:pt x="710" y="1705"/>
                  </a:cubicBezTo>
                  <a:cubicBezTo>
                    <a:pt x="713" y="1702"/>
                    <a:pt x="724" y="1709"/>
                    <a:pt x="727" y="1705"/>
                  </a:cubicBezTo>
                  <a:cubicBezTo>
                    <a:pt x="735" y="1697"/>
                    <a:pt x="727" y="1671"/>
                    <a:pt x="727" y="1660"/>
                  </a:cubicBezTo>
                  <a:cubicBezTo>
                    <a:pt x="727" y="1650"/>
                    <a:pt x="725" y="1629"/>
                    <a:pt x="727" y="1619"/>
                  </a:cubicBezTo>
                  <a:cubicBezTo>
                    <a:pt x="730" y="1608"/>
                    <a:pt x="742" y="1587"/>
                    <a:pt x="748" y="1577"/>
                  </a:cubicBezTo>
                  <a:cubicBezTo>
                    <a:pt x="752" y="1569"/>
                    <a:pt x="762" y="1554"/>
                    <a:pt x="765" y="1546"/>
                  </a:cubicBezTo>
                  <a:cubicBezTo>
                    <a:pt x="770" y="1535"/>
                    <a:pt x="774" y="1509"/>
                    <a:pt x="780" y="1498"/>
                  </a:cubicBezTo>
                  <a:cubicBezTo>
                    <a:pt x="784" y="1492"/>
                    <a:pt x="798" y="1483"/>
                    <a:pt x="801" y="1475"/>
                  </a:cubicBezTo>
                  <a:cubicBezTo>
                    <a:pt x="803" y="1468"/>
                    <a:pt x="801" y="1453"/>
                    <a:pt x="801" y="1445"/>
                  </a:cubicBezTo>
                  <a:cubicBezTo>
                    <a:pt x="801" y="1434"/>
                    <a:pt x="799" y="1411"/>
                    <a:pt x="801" y="1400"/>
                  </a:cubicBezTo>
                  <a:cubicBezTo>
                    <a:pt x="802" y="1392"/>
                    <a:pt x="807" y="1376"/>
                    <a:pt x="811" y="1369"/>
                  </a:cubicBezTo>
                  <a:cubicBezTo>
                    <a:pt x="817" y="1359"/>
                    <a:pt x="835" y="1344"/>
                    <a:pt x="841" y="1334"/>
                  </a:cubicBezTo>
                  <a:cubicBezTo>
                    <a:pt x="847" y="1325"/>
                    <a:pt x="865" y="1303"/>
                    <a:pt x="859" y="1294"/>
                  </a:cubicBezTo>
                  <a:cubicBezTo>
                    <a:pt x="853" y="1285"/>
                    <a:pt x="828" y="1295"/>
                    <a:pt x="818" y="1294"/>
                  </a:cubicBezTo>
                  <a:cubicBezTo>
                    <a:pt x="808" y="1292"/>
                    <a:pt x="789" y="1284"/>
                    <a:pt x="780" y="1278"/>
                  </a:cubicBezTo>
                  <a:cubicBezTo>
                    <a:pt x="770" y="1271"/>
                    <a:pt x="750" y="1255"/>
                    <a:pt x="745" y="1243"/>
                  </a:cubicBezTo>
                  <a:cubicBezTo>
                    <a:pt x="741" y="1234"/>
                    <a:pt x="745" y="1215"/>
                    <a:pt x="745" y="1205"/>
                  </a:cubicBezTo>
                  <a:cubicBezTo>
                    <a:pt x="745" y="1192"/>
                    <a:pt x="751" y="1164"/>
                    <a:pt x="745" y="1152"/>
                  </a:cubicBezTo>
                  <a:cubicBezTo>
                    <a:pt x="742" y="1146"/>
                    <a:pt x="729" y="1140"/>
                    <a:pt x="725" y="1134"/>
                  </a:cubicBezTo>
                  <a:cubicBezTo>
                    <a:pt x="718" y="1124"/>
                    <a:pt x="707" y="1101"/>
                    <a:pt x="707" y="1089"/>
                  </a:cubicBezTo>
                  <a:cubicBezTo>
                    <a:pt x="708" y="1071"/>
                    <a:pt x="725" y="1038"/>
                    <a:pt x="737" y="1026"/>
                  </a:cubicBezTo>
                  <a:cubicBezTo>
                    <a:pt x="742" y="1021"/>
                    <a:pt x="757" y="1017"/>
                    <a:pt x="763" y="1013"/>
                  </a:cubicBezTo>
                  <a:cubicBezTo>
                    <a:pt x="772" y="1006"/>
                    <a:pt x="786" y="989"/>
                    <a:pt x="793" y="980"/>
                  </a:cubicBezTo>
                  <a:cubicBezTo>
                    <a:pt x="799" y="973"/>
                    <a:pt x="810" y="957"/>
                    <a:pt x="813" y="947"/>
                  </a:cubicBezTo>
                  <a:cubicBezTo>
                    <a:pt x="816" y="940"/>
                    <a:pt x="812" y="922"/>
                    <a:pt x="816" y="914"/>
                  </a:cubicBezTo>
                  <a:cubicBezTo>
                    <a:pt x="820" y="906"/>
                    <a:pt x="836" y="893"/>
                    <a:pt x="844" y="887"/>
                  </a:cubicBezTo>
                  <a:cubicBezTo>
                    <a:pt x="872" y="866"/>
                    <a:pt x="935" y="835"/>
                    <a:pt x="967" y="821"/>
                  </a:cubicBezTo>
                  <a:cubicBezTo>
                    <a:pt x="994" y="809"/>
                    <a:pt x="1050" y="790"/>
                    <a:pt x="1079" y="783"/>
                  </a:cubicBezTo>
                  <a:cubicBezTo>
                    <a:pt x="1110" y="776"/>
                    <a:pt x="1175" y="770"/>
                    <a:pt x="1207" y="768"/>
                  </a:cubicBezTo>
                  <a:cubicBezTo>
                    <a:pt x="1229" y="767"/>
                    <a:pt x="1272" y="765"/>
                    <a:pt x="1293" y="768"/>
                  </a:cubicBezTo>
                  <a:cubicBezTo>
                    <a:pt x="1312" y="771"/>
                    <a:pt x="1347" y="797"/>
                    <a:pt x="1364" y="791"/>
                  </a:cubicBezTo>
                  <a:cubicBezTo>
                    <a:pt x="1371" y="788"/>
                    <a:pt x="1372" y="768"/>
                    <a:pt x="1379" y="768"/>
                  </a:cubicBezTo>
                  <a:cubicBezTo>
                    <a:pt x="1389" y="768"/>
                    <a:pt x="1401" y="789"/>
                    <a:pt x="1402" y="798"/>
                  </a:cubicBezTo>
                  <a:cubicBezTo>
                    <a:pt x="1403" y="809"/>
                    <a:pt x="1388" y="826"/>
                    <a:pt x="1384" y="836"/>
                  </a:cubicBezTo>
                  <a:cubicBezTo>
                    <a:pt x="1381" y="845"/>
                    <a:pt x="1372" y="862"/>
                    <a:pt x="1372" y="872"/>
                  </a:cubicBezTo>
                  <a:cubicBezTo>
                    <a:pt x="1372" y="881"/>
                    <a:pt x="1381" y="898"/>
                    <a:pt x="1384" y="907"/>
                  </a:cubicBezTo>
                  <a:cubicBezTo>
                    <a:pt x="1389" y="918"/>
                    <a:pt x="1390" y="951"/>
                    <a:pt x="1402" y="952"/>
                  </a:cubicBezTo>
                  <a:cubicBezTo>
                    <a:pt x="1409" y="953"/>
                    <a:pt x="1414" y="936"/>
                    <a:pt x="1417" y="930"/>
                  </a:cubicBezTo>
                  <a:cubicBezTo>
                    <a:pt x="1422" y="918"/>
                    <a:pt x="1424" y="893"/>
                    <a:pt x="1430" y="882"/>
                  </a:cubicBezTo>
                  <a:cubicBezTo>
                    <a:pt x="1433" y="876"/>
                    <a:pt x="1441" y="866"/>
                    <a:pt x="1445" y="861"/>
                  </a:cubicBezTo>
                  <a:cubicBezTo>
                    <a:pt x="1451" y="855"/>
                    <a:pt x="1464" y="842"/>
                    <a:pt x="1470" y="836"/>
                  </a:cubicBezTo>
                  <a:cubicBezTo>
                    <a:pt x="1477" y="830"/>
                    <a:pt x="1498" y="819"/>
                    <a:pt x="1496" y="811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995483" y="3654947"/>
              <a:ext cx="217446" cy="278509"/>
            </a:xfrm>
            <a:custGeom>
              <a:avLst/>
              <a:gdLst>
                <a:gd name="T0" fmla="*/ 235 w 529"/>
                <a:gd name="T1" fmla="*/ 629 h 676"/>
                <a:gd name="T2" fmla="*/ 227 w 529"/>
                <a:gd name="T3" fmla="*/ 569 h 676"/>
                <a:gd name="T4" fmla="*/ 247 w 529"/>
                <a:gd name="T5" fmla="*/ 493 h 676"/>
                <a:gd name="T6" fmla="*/ 299 w 529"/>
                <a:gd name="T7" fmla="*/ 477 h 676"/>
                <a:gd name="T8" fmla="*/ 375 w 529"/>
                <a:gd name="T9" fmla="*/ 365 h 676"/>
                <a:gd name="T10" fmla="*/ 391 w 529"/>
                <a:gd name="T11" fmla="*/ 241 h 676"/>
                <a:gd name="T12" fmla="*/ 431 w 529"/>
                <a:gd name="T13" fmla="*/ 221 h 676"/>
                <a:gd name="T14" fmla="*/ 511 w 529"/>
                <a:gd name="T15" fmla="*/ 81 h 676"/>
                <a:gd name="T16" fmla="*/ 523 w 529"/>
                <a:gd name="T17" fmla="*/ 25 h 676"/>
                <a:gd name="T18" fmla="*/ 474 w 529"/>
                <a:gd name="T19" fmla="*/ 31 h 676"/>
                <a:gd name="T20" fmla="*/ 457 w 529"/>
                <a:gd name="T21" fmla="*/ 15 h 676"/>
                <a:gd name="T22" fmla="*/ 436 w 529"/>
                <a:gd name="T23" fmla="*/ 47 h 676"/>
                <a:gd name="T24" fmla="*/ 403 w 529"/>
                <a:gd name="T25" fmla="*/ 81 h 676"/>
                <a:gd name="T26" fmla="*/ 403 w 529"/>
                <a:gd name="T27" fmla="*/ 20 h 676"/>
                <a:gd name="T28" fmla="*/ 350 w 529"/>
                <a:gd name="T29" fmla="*/ 4 h 676"/>
                <a:gd name="T30" fmla="*/ 351 w 529"/>
                <a:gd name="T31" fmla="*/ 0 h 676"/>
                <a:gd name="T32" fmla="*/ 331 w 529"/>
                <a:gd name="T33" fmla="*/ 47 h 676"/>
                <a:gd name="T34" fmla="*/ 299 w 529"/>
                <a:gd name="T35" fmla="*/ 122 h 676"/>
                <a:gd name="T36" fmla="*/ 253 w 529"/>
                <a:gd name="T37" fmla="*/ 158 h 676"/>
                <a:gd name="T38" fmla="*/ 250 w 529"/>
                <a:gd name="T39" fmla="*/ 225 h 676"/>
                <a:gd name="T40" fmla="*/ 213 w 529"/>
                <a:gd name="T41" fmla="*/ 272 h 676"/>
                <a:gd name="T42" fmla="*/ 167 w 529"/>
                <a:gd name="T43" fmla="*/ 307 h 676"/>
                <a:gd name="T44" fmla="*/ 155 w 529"/>
                <a:gd name="T45" fmla="*/ 324 h 676"/>
                <a:gd name="T46" fmla="*/ 173 w 529"/>
                <a:gd name="T47" fmla="*/ 340 h 676"/>
                <a:gd name="T48" fmla="*/ 197 w 529"/>
                <a:gd name="T49" fmla="*/ 362 h 676"/>
                <a:gd name="T50" fmla="*/ 178 w 529"/>
                <a:gd name="T51" fmla="*/ 368 h 676"/>
                <a:gd name="T52" fmla="*/ 153 w 529"/>
                <a:gd name="T53" fmla="*/ 388 h 676"/>
                <a:gd name="T54" fmla="*/ 156 w 529"/>
                <a:gd name="T55" fmla="*/ 351 h 676"/>
                <a:gd name="T56" fmla="*/ 122 w 529"/>
                <a:gd name="T57" fmla="*/ 380 h 676"/>
                <a:gd name="T58" fmla="*/ 99 w 529"/>
                <a:gd name="T59" fmla="*/ 411 h 676"/>
                <a:gd name="T60" fmla="*/ 71 w 529"/>
                <a:gd name="T61" fmla="*/ 434 h 676"/>
                <a:gd name="T62" fmla="*/ 61 w 529"/>
                <a:gd name="T63" fmla="*/ 467 h 676"/>
                <a:gd name="T64" fmla="*/ 26 w 529"/>
                <a:gd name="T65" fmla="*/ 497 h 676"/>
                <a:gd name="T66" fmla="*/ 14 w 529"/>
                <a:gd name="T67" fmla="*/ 497 h 676"/>
                <a:gd name="T68" fmla="*/ 0 w 529"/>
                <a:gd name="T69" fmla="*/ 524 h 676"/>
                <a:gd name="T70" fmla="*/ 10 w 529"/>
                <a:gd name="T71" fmla="*/ 547 h 676"/>
                <a:gd name="T72" fmla="*/ 26 w 529"/>
                <a:gd name="T73" fmla="*/ 573 h 676"/>
                <a:gd name="T74" fmla="*/ 58 w 529"/>
                <a:gd name="T75" fmla="*/ 594 h 676"/>
                <a:gd name="T76" fmla="*/ 76 w 529"/>
                <a:gd name="T77" fmla="*/ 583 h 676"/>
                <a:gd name="T78" fmla="*/ 108 w 529"/>
                <a:gd name="T79" fmla="*/ 587 h 676"/>
                <a:gd name="T80" fmla="*/ 121 w 529"/>
                <a:gd name="T81" fmla="*/ 577 h 676"/>
                <a:gd name="T82" fmla="*/ 137 w 529"/>
                <a:gd name="T83" fmla="*/ 594 h 676"/>
                <a:gd name="T84" fmla="*/ 143 w 529"/>
                <a:gd name="T85" fmla="*/ 568 h 676"/>
                <a:gd name="T86" fmla="*/ 144 w 529"/>
                <a:gd name="T87" fmla="*/ 537 h 676"/>
                <a:gd name="T88" fmla="*/ 129 w 529"/>
                <a:gd name="T89" fmla="*/ 550 h 676"/>
                <a:gd name="T90" fmla="*/ 118 w 529"/>
                <a:gd name="T91" fmla="*/ 524 h 676"/>
                <a:gd name="T92" fmla="*/ 158 w 529"/>
                <a:gd name="T93" fmla="*/ 496 h 676"/>
                <a:gd name="T94" fmla="*/ 197 w 529"/>
                <a:gd name="T95" fmla="*/ 488 h 676"/>
                <a:gd name="T96" fmla="*/ 202 w 529"/>
                <a:gd name="T97" fmla="*/ 514 h 676"/>
                <a:gd name="T98" fmla="*/ 181 w 529"/>
                <a:gd name="T99" fmla="*/ 558 h 676"/>
                <a:gd name="T100" fmla="*/ 173 w 529"/>
                <a:gd name="T101" fmla="*/ 585 h 676"/>
                <a:gd name="T102" fmla="*/ 163 w 529"/>
                <a:gd name="T103" fmla="*/ 602 h 676"/>
                <a:gd name="T104" fmla="*/ 173 w 529"/>
                <a:gd name="T105" fmla="*/ 615 h 676"/>
                <a:gd name="T106" fmla="*/ 167 w 529"/>
                <a:gd name="T107" fmla="*/ 636 h 676"/>
                <a:gd name="T108" fmla="*/ 197 w 529"/>
                <a:gd name="T109" fmla="*/ 654 h 676"/>
                <a:gd name="T110" fmla="*/ 209 w 529"/>
                <a:gd name="T111" fmla="*/ 673 h 676"/>
                <a:gd name="T112" fmla="*/ 249 w 529"/>
                <a:gd name="T113" fmla="*/ 646 h 676"/>
                <a:gd name="T114" fmla="*/ 235 w 529"/>
                <a:gd name="T115" fmla="*/ 62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676">
                  <a:moveTo>
                    <a:pt x="235" y="629"/>
                  </a:moveTo>
                  <a:cubicBezTo>
                    <a:pt x="239" y="605"/>
                    <a:pt x="223" y="589"/>
                    <a:pt x="227" y="569"/>
                  </a:cubicBezTo>
                  <a:cubicBezTo>
                    <a:pt x="239" y="545"/>
                    <a:pt x="239" y="517"/>
                    <a:pt x="247" y="493"/>
                  </a:cubicBezTo>
                  <a:cubicBezTo>
                    <a:pt x="251" y="481"/>
                    <a:pt x="279" y="473"/>
                    <a:pt x="299" y="477"/>
                  </a:cubicBezTo>
                  <a:cubicBezTo>
                    <a:pt x="283" y="421"/>
                    <a:pt x="355" y="405"/>
                    <a:pt x="375" y="365"/>
                  </a:cubicBezTo>
                  <a:cubicBezTo>
                    <a:pt x="403" y="321"/>
                    <a:pt x="371" y="285"/>
                    <a:pt x="391" y="241"/>
                  </a:cubicBezTo>
                  <a:cubicBezTo>
                    <a:pt x="395" y="225"/>
                    <a:pt x="423" y="229"/>
                    <a:pt x="431" y="221"/>
                  </a:cubicBezTo>
                  <a:cubicBezTo>
                    <a:pt x="467" y="181"/>
                    <a:pt x="467" y="125"/>
                    <a:pt x="511" y="81"/>
                  </a:cubicBezTo>
                  <a:cubicBezTo>
                    <a:pt x="529" y="70"/>
                    <a:pt x="524" y="47"/>
                    <a:pt x="523" y="25"/>
                  </a:cubicBezTo>
                  <a:cubicBezTo>
                    <a:pt x="474" y="31"/>
                    <a:pt x="474" y="31"/>
                    <a:pt x="474" y="31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350" y="4"/>
                    <a:pt x="350" y="4"/>
                    <a:pt x="350" y="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3" y="18"/>
                    <a:pt x="336" y="35"/>
                    <a:pt x="331" y="47"/>
                  </a:cubicBezTo>
                  <a:cubicBezTo>
                    <a:pt x="323" y="66"/>
                    <a:pt x="311" y="106"/>
                    <a:pt x="299" y="122"/>
                  </a:cubicBezTo>
                  <a:cubicBezTo>
                    <a:pt x="290" y="133"/>
                    <a:pt x="260" y="145"/>
                    <a:pt x="253" y="158"/>
                  </a:cubicBezTo>
                  <a:cubicBezTo>
                    <a:pt x="246" y="173"/>
                    <a:pt x="256" y="209"/>
                    <a:pt x="250" y="225"/>
                  </a:cubicBezTo>
                  <a:cubicBezTo>
                    <a:pt x="245" y="239"/>
                    <a:pt x="214" y="270"/>
                    <a:pt x="213" y="272"/>
                  </a:cubicBezTo>
                  <a:cubicBezTo>
                    <a:pt x="211" y="275"/>
                    <a:pt x="177" y="297"/>
                    <a:pt x="167" y="307"/>
                  </a:cubicBezTo>
                  <a:cubicBezTo>
                    <a:pt x="163" y="310"/>
                    <a:pt x="154" y="318"/>
                    <a:pt x="155" y="324"/>
                  </a:cubicBezTo>
                  <a:cubicBezTo>
                    <a:pt x="155" y="330"/>
                    <a:pt x="168" y="336"/>
                    <a:pt x="173" y="340"/>
                  </a:cubicBezTo>
                  <a:cubicBezTo>
                    <a:pt x="179" y="345"/>
                    <a:pt x="199" y="354"/>
                    <a:pt x="197" y="362"/>
                  </a:cubicBezTo>
                  <a:cubicBezTo>
                    <a:pt x="196" y="366"/>
                    <a:pt x="183" y="365"/>
                    <a:pt x="178" y="368"/>
                  </a:cubicBezTo>
                  <a:cubicBezTo>
                    <a:pt x="171" y="372"/>
                    <a:pt x="160" y="392"/>
                    <a:pt x="153" y="388"/>
                  </a:cubicBezTo>
                  <a:cubicBezTo>
                    <a:pt x="145" y="384"/>
                    <a:pt x="164" y="355"/>
                    <a:pt x="156" y="351"/>
                  </a:cubicBezTo>
                  <a:cubicBezTo>
                    <a:pt x="146" y="346"/>
                    <a:pt x="129" y="371"/>
                    <a:pt x="122" y="380"/>
                  </a:cubicBezTo>
                  <a:cubicBezTo>
                    <a:pt x="115" y="387"/>
                    <a:pt x="105" y="404"/>
                    <a:pt x="99" y="411"/>
                  </a:cubicBezTo>
                  <a:cubicBezTo>
                    <a:pt x="93" y="417"/>
                    <a:pt x="76" y="426"/>
                    <a:pt x="71" y="434"/>
                  </a:cubicBezTo>
                  <a:cubicBezTo>
                    <a:pt x="66" y="441"/>
                    <a:pt x="66" y="459"/>
                    <a:pt x="61" y="467"/>
                  </a:cubicBezTo>
                  <a:cubicBezTo>
                    <a:pt x="55" y="476"/>
                    <a:pt x="37" y="493"/>
                    <a:pt x="26" y="497"/>
                  </a:cubicBezTo>
                  <a:cubicBezTo>
                    <a:pt x="23" y="498"/>
                    <a:pt x="17" y="496"/>
                    <a:pt x="14" y="497"/>
                  </a:cubicBezTo>
                  <a:cubicBezTo>
                    <a:pt x="8" y="501"/>
                    <a:pt x="1" y="516"/>
                    <a:pt x="0" y="524"/>
                  </a:cubicBezTo>
                  <a:cubicBezTo>
                    <a:pt x="0" y="530"/>
                    <a:pt x="7" y="542"/>
                    <a:pt x="10" y="547"/>
                  </a:cubicBezTo>
                  <a:cubicBezTo>
                    <a:pt x="13" y="554"/>
                    <a:pt x="21" y="567"/>
                    <a:pt x="26" y="573"/>
                  </a:cubicBezTo>
                  <a:cubicBezTo>
                    <a:pt x="33" y="580"/>
                    <a:pt x="48" y="593"/>
                    <a:pt x="58" y="594"/>
                  </a:cubicBezTo>
                  <a:cubicBezTo>
                    <a:pt x="63" y="594"/>
                    <a:pt x="71" y="584"/>
                    <a:pt x="76" y="583"/>
                  </a:cubicBezTo>
                  <a:cubicBezTo>
                    <a:pt x="84" y="582"/>
                    <a:pt x="101" y="589"/>
                    <a:pt x="108" y="587"/>
                  </a:cubicBezTo>
                  <a:cubicBezTo>
                    <a:pt x="112" y="586"/>
                    <a:pt x="117" y="576"/>
                    <a:pt x="121" y="577"/>
                  </a:cubicBezTo>
                  <a:cubicBezTo>
                    <a:pt x="126" y="577"/>
                    <a:pt x="131" y="595"/>
                    <a:pt x="137" y="594"/>
                  </a:cubicBezTo>
                  <a:cubicBezTo>
                    <a:pt x="143" y="592"/>
                    <a:pt x="142" y="575"/>
                    <a:pt x="143" y="568"/>
                  </a:cubicBezTo>
                  <a:cubicBezTo>
                    <a:pt x="144" y="560"/>
                    <a:pt x="151" y="540"/>
                    <a:pt x="144" y="537"/>
                  </a:cubicBezTo>
                  <a:cubicBezTo>
                    <a:pt x="140" y="535"/>
                    <a:pt x="134" y="551"/>
                    <a:pt x="129" y="550"/>
                  </a:cubicBezTo>
                  <a:cubicBezTo>
                    <a:pt x="122" y="549"/>
                    <a:pt x="116" y="531"/>
                    <a:pt x="118" y="524"/>
                  </a:cubicBezTo>
                  <a:cubicBezTo>
                    <a:pt x="121" y="513"/>
                    <a:pt x="146" y="501"/>
                    <a:pt x="158" y="496"/>
                  </a:cubicBezTo>
                  <a:cubicBezTo>
                    <a:pt x="167" y="492"/>
                    <a:pt x="188" y="483"/>
                    <a:pt x="197" y="488"/>
                  </a:cubicBezTo>
                  <a:cubicBezTo>
                    <a:pt x="203" y="491"/>
                    <a:pt x="204" y="507"/>
                    <a:pt x="202" y="514"/>
                  </a:cubicBezTo>
                  <a:cubicBezTo>
                    <a:pt x="200" y="521"/>
                    <a:pt x="186" y="546"/>
                    <a:pt x="181" y="558"/>
                  </a:cubicBezTo>
                  <a:cubicBezTo>
                    <a:pt x="179" y="564"/>
                    <a:pt x="176" y="579"/>
                    <a:pt x="173" y="585"/>
                  </a:cubicBezTo>
                  <a:cubicBezTo>
                    <a:pt x="171" y="590"/>
                    <a:pt x="163" y="597"/>
                    <a:pt x="163" y="602"/>
                  </a:cubicBezTo>
                  <a:cubicBezTo>
                    <a:pt x="164" y="606"/>
                    <a:pt x="172" y="611"/>
                    <a:pt x="173" y="615"/>
                  </a:cubicBezTo>
                  <a:cubicBezTo>
                    <a:pt x="174" y="620"/>
                    <a:pt x="166" y="633"/>
                    <a:pt x="167" y="636"/>
                  </a:cubicBezTo>
                  <a:cubicBezTo>
                    <a:pt x="168" y="639"/>
                    <a:pt x="191" y="648"/>
                    <a:pt x="197" y="654"/>
                  </a:cubicBezTo>
                  <a:cubicBezTo>
                    <a:pt x="201" y="658"/>
                    <a:pt x="203" y="672"/>
                    <a:pt x="209" y="673"/>
                  </a:cubicBezTo>
                  <a:cubicBezTo>
                    <a:pt x="220" y="676"/>
                    <a:pt x="237" y="658"/>
                    <a:pt x="249" y="646"/>
                  </a:cubicBezTo>
                  <a:cubicBezTo>
                    <a:pt x="244" y="640"/>
                    <a:pt x="235" y="636"/>
                    <a:pt x="235" y="629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086334" y="3573032"/>
              <a:ext cx="378296" cy="421487"/>
            </a:xfrm>
            <a:custGeom>
              <a:avLst/>
              <a:gdLst>
                <a:gd name="T0" fmla="*/ 919 w 919"/>
                <a:gd name="T1" fmla="*/ 269 h 1023"/>
                <a:gd name="T2" fmla="*/ 905 w 919"/>
                <a:gd name="T3" fmla="*/ 248 h 1023"/>
                <a:gd name="T4" fmla="*/ 894 w 919"/>
                <a:gd name="T5" fmla="*/ 235 h 1023"/>
                <a:gd name="T6" fmla="*/ 848 w 919"/>
                <a:gd name="T7" fmla="*/ 198 h 1023"/>
                <a:gd name="T8" fmla="*/ 796 w 919"/>
                <a:gd name="T9" fmla="*/ 171 h 1023"/>
                <a:gd name="T10" fmla="*/ 708 w 919"/>
                <a:gd name="T11" fmla="*/ 211 h 1023"/>
                <a:gd name="T12" fmla="*/ 668 w 919"/>
                <a:gd name="T13" fmla="*/ 245 h 1023"/>
                <a:gd name="T14" fmla="*/ 623 w 919"/>
                <a:gd name="T15" fmla="*/ 247 h 1023"/>
                <a:gd name="T16" fmla="*/ 550 w 919"/>
                <a:gd name="T17" fmla="*/ 246 h 1023"/>
                <a:gd name="T18" fmla="*/ 498 w 919"/>
                <a:gd name="T19" fmla="*/ 222 h 1023"/>
                <a:gd name="T20" fmla="*/ 449 w 919"/>
                <a:gd name="T21" fmla="*/ 222 h 1023"/>
                <a:gd name="T22" fmla="*/ 405 w 919"/>
                <a:gd name="T23" fmla="*/ 165 h 1023"/>
                <a:gd name="T24" fmla="*/ 446 w 919"/>
                <a:gd name="T25" fmla="*/ 79 h 1023"/>
                <a:gd name="T26" fmla="*/ 507 w 919"/>
                <a:gd name="T27" fmla="*/ 0 h 1023"/>
                <a:gd name="T28" fmla="*/ 451 w 919"/>
                <a:gd name="T29" fmla="*/ 22 h 1023"/>
                <a:gd name="T30" fmla="*/ 375 w 919"/>
                <a:gd name="T31" fmla="*/ 119 h 1023"/>
                <a:gd name="T32" fmla="*/ 333 w 919"/>
                <a:gd name="T33" fmla="*/ 173 h 1023"/>
                <a:gd name="T34" fmla="*/ 264 w 919"/>
                <a:gd name="T35" fmla="*/ 173 h 1023"/>
                <a:gd name="T36" fmla="*/ 314 w 919"/>
                <a:gd name="T37" fmla="*/ 191 h 1023"/>
                <a:gd name="T38" fmla="*/ 300 w 919"/>
                <a:gd name="T39" fmla="*/ 223 h 1023"/>
                <a:gd name="T40" fmla="*/ 208 w 919"/>
                <a:gd name="T41" fmla="*/ 419 h 1023"/>
                <a:gd name="T42" fmla="*/ 152 w 919"/>
                <a:gd name="T43" fmla="*/ 563 h 1023"/>
                <a:gd name="T44" fmla="*/ 24 w 919"/>
                <a:gd name="T45" fmla="*/ 691 h 1023"/>
                <a:gd name="T46" fmla="*/ 12 w 919"/>
                <a:gd name="T47" fmla="*/ 827 h 1023"/>
                <a:gd name="T48" fmla="*/ 35 w 919"/>
                <a:gd name="T49" fmla="*/ 837 h 1023"/>
                <a:gd name="T50" fmla="*/ 131 w 919"/>
                <a:gd name="T51" fmla="*/ 830 h 1023"/>
                <a:gd name="T52" fmla="*/ 191 w 919"/>
                <a:gd name="T53" fmla="*/ 862 h 1023"/>
                <a:gd name="T54" fmla="*/ 184 w 919"/>
                <a:gd name="T55" fmla="*/ 905 h 1023"/>
                <a:gd name="T56" fmla="*/ 177 w 919"/>
                <a:gd name="T57" fmla="*/ 941 h 1023"/>
                <a:gd name="T58" fmla="*/ 197 w 919"/>
                <a:gd name="T59" fmla="*/ 996 h 1023"/>
                <a:gd name="T60" fmla="*/ 235 w 919"/>
                <a:gd name="T61" fmla="*/ 1022 h 1023"/>
                <a:gd name="T62" fmla="*/ 301 w 919"/>
                <a:gd name="T63" fmla="*/ 990 h 1023"/>
                <a:gd name="T64" fmla="*/ 373 w 919"/>
                <a:gd name="T65" fmla="*/ 961 h 1023"/>
                <a:gd name="T66" fmla="*/ 433 w 919"/>
                <a:gd name="T67" fmla="*/ 923 h 1023"/>
                <a:gd name="T68" fmla="*/ 487 w 919"/>
                <a:gd name="T69" fmla="*/ 867 h 1023"/>
                <a:gd name="T70" fmla="*/ 554 w 919"/>
                <a:gd name="T71" fmla="*/ 830 h 1023"/>
                <a:gd name="T72" fmla="*/ 611 w 919"/>
                <a:gd name="T73" fmla="*/ 779 h 1023"/>
                <a:gd name="T74" fmla="*/ 634 w 919"/>
                <a:gd name="T75" fmla="*/ 740 h 1023"/>
                <a:gd name="T76" fmla="*/ 696 w 919"/>
                <a:gd name="T77" fmla="*/ 700 h 1023"/>
                <a:gd name="T78" fmla="*/ 713 w 919"/>
                <a:gd name="T79" fmla="*/ 665 h 1023"/>
                <a:gd name="T80" fmla="*/ 784 w 919"/>
                <a:gd name="T81" fmla="*/ 581 h 1023"/>
                <a:gd name="T82" fmla="*/ 812 w 919"/>
                <a:gd name="T83" fmla="*/ 470 h 1023"/>
                <a:gd name="T84" fmla="*/ 890 w 919"/>
                <a:gd name="T85" fmla="*/ 394 h 1023"/>
                <a:gd name="T86" fmla="*/ 908 w 919"/>
                <a:gd name="T87" fmla="*/ 29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9" h="1023">
                  <a:moveTo>
                    <a:pt x="908" y="296"/>
                  </a:moveTo>
                  <a:cubicBezTo>
                    <a:pt x="910" y="289"/>
                    <a:pt x="915" y="278"/>
                    <a:pt x="919" y="269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05" y="248"/>
                    <a:pt x="905" y="248"/>
                    <a:pt x="905" y="248"/>
                  </a:cubicBezTo>
                  <a:cubicBezTo>
                    <a:pt x="912" y="235"/>
                    <a:pt x="912" y="235"/>
                    <a:pt x="912" y="235"/>
                  </a:cubicBezTo>
                  <a:cubicBezTo>
                    <a:pt x="894" y="235"/>
                    <a:pt x="894" y="235"/>
                    <a:pt x="894" y="235"/>
                  </a:cubicBezTo>
                  <a:cubicBezTo>
                    <a:pt x="894" y="198"/>
                    <a:pt x="894" y="198"/>
                    <a:pt x="894" y="198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28" y="181"/>
                    <a:pt x="828" y="181"/>
                    <a:pt x="828" y="181"/>
                  </a:cubicBezTo>
                  <a:cubicBezTo>
                    <a:pt x="796" y="171"/>
                    <a:pt x="796" y="171"/>
                    <a:pt x="796" y="171"/>
                  </a:cubicBezTo>
                  <a:cubicBezTo>
                    <a:pt x="796" y="211"/>
                    <a:pt x="796" y="211"/>
                    <a:pt x="796" y="211"/>
                  </a:cubicBezTo>
                  <a:cubicBezTo>
                    <a:pt x="708" y="211"/>
                    <a:pt x="708" y="211"/>
                    <a:pt x="708" y="211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68" y="245"/>
                    <a:pt x="668" y="245"/>
                    <a:pt x="668" y="245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23" y="247"/>
                    <a:pt x="623" y="247"/>
                    <a:pt x="623" y="247"/>
                  </a:cubicBezTo>
                  <a:cubicBezTo>
                    <a:pt x="602" y="274"/>
                    <a:pt x="602" y="274"/>
                    <a:pt x="602" y="274"/>
                  </a:cubicBezTo>
                  <a:cubicBezTo>
                    <a:pt x="550" y="246"/>
                    <a:pt x="550" y="246"/>
                    <a:pt x="550" y="246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05" y="165"/>
                    <a:pt x="405" y="165"/>
                    <a:pt x="405" y="165"/>
                  </a:cubicBezTo>
                  <a:cubicBezTo>
                    <a:pt x="438" y="130"/>
                    <a:pt x="438" y="130"/>
                    <a:pt x="438" y="130"/>
                  </a:cubicBezTo>
                  <a:cubicBezTo>
                    <a:pt x="446" y="79"/>
                    <a:pt x="446" y="79"/>
                    <a:pt x="446" y="79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73"/>
                    <a:pt x="333" y="173"/>
                    <a:pt x="333" y="173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1" y="245"/>
                    <a:pt x="306" y="268"/>
                    <a:pt x="288" y="279"/>
                  </a:cubicBezTo>
                  <a:cubicBezTo>
                    <a:pt x="244" y="323"/>
                    <a:pt x="244" y="379"/>
                    <a:pt x="208" y="419"/>
                  </a:cubicBezTo>
                  <a:cubicBezTo>
                    <a:pt x="200" y="427"/>
                    <a:pt x="172" y="423"/>
                    <a:pt x="168" y="439"/>
                  </a:cubicBezTo>
                  <a:cubicBezTo>
                    <a:pt x="148" y="483"/>
                    <a:pt x="180" y="519"/>
                    <a:pt x="152" y="563"/>
                  </a:cubicBezTo>
                  <a:cubicBezTo>
                    <a:pt x="132" y="603"/>
                    <a:pt x="60" y="619"/>
                    <a:pt x="76" y="675"/>
                  </a:cubicBezTo>
                  <a:cubicBezTo>
                    <a:pt x="56" y="671"/>
                    <a:pt x="28" y="679"/>
                    <a:pt x="24" y="691"/>
                  </a:cubicBezTo>
                  <a:cubicBezTo>
                    <a:pt x="16" y="715"/>
                    <a:pt x="16" y="743"/>
                    <a:pt x="4" y="767"/>
                  </a:cubicBezTo>
                  <a:cubicBezTo>
                    <a:pt x="0" y="787"/>
                    <a:pt x="16" y="803"/>
                    <a:pt x="12" y="827"/>
                  </a:cubicBezTo>
                  <a:cubicBezTo>
                    <a:pt x="12" y="834"/>
                    <a:pt x="21" y="838"/>
                    <a:pt x="26" y="844"/>
                  </a:cubicBezTo>
                  <a:cubicBezTo>
                    <a:pt x="30" y="841"/>
                    <a:pt x="33" y="839"/>
                    <a:pt x="35" y="837"/>
                  </a:cubicBezTo>
                  <a:cubicBezTo>
                    <a:pt x="41" y="833"/>
                    <a:pt x="52" y="822"/>
                    <a:pt x="60" y="820"/>
                  </a:cubicBezTo>
                  <a:cubicBezTo>
                    <a:pt x="77" y="816"/>
                    <a:pt x="114" y="824"/>
                    <a:pt x="131" y="830"/>
                  </a:cubicBezTo>
                  <a:cubicBezTo>
                    <a:pt x="142" y="833"/>
                    <a:pt x="162" y="845"/>
                    <a:pt x="172" y="850"/>
                  </a:cubicBezTo>
                  <a:cubicBezTo>
                    <a:pt x="177" y="853"/>
                    <a:pt x="189" y="857"/>
                    <a:pt x="191" y="862"/>
                  </a:cubicBezTo>
                  <a:cubicBezTo>
                    <a:pt x="194" y="868"/>
                    <a:pt x="187" y="881"/>
                    <a:pt x="186" y="887"/>
                  </a:cubicBezTo>
                  <a:cubicBezTo>
                    <a:pt x="185" y="892"/>
                    <a:pt x="184" y="901"/>
                    <a:pt x="184" y="905"/>
                  </a:cubicBezTo>
                  <a:cubicBezTo>
                    <a:pt x="184" y="910"/>
                    <a:pt x="186" y="919"/>
                    <a:pt x="186" y="923"/>
                  </a:cubicBezTo>
                  <a:cubicBezTo>
                    <a:pt x="185" y="928"/>
                    <a:pt x="177" y="936"/>
                    <a:pt x="177" y="941"/>
                  </a:cubicBezTo>
                  <a:cubicBezTo>
                    <a:pt x="178" y="947"/>
                    <a:pt x="189" y="954"/>
                    <a:pt x="191" y="959"/>
                  </a:cubicBezTo>
                  <a:cubicBezTo>
                    <a:pt x="195" y="968"/>
                    <a:pt x="195" y="987"/>
                    <a:pt x="197" y="996"/>
                  </a:cubicBezTo>
                  <a:cubicBezTo>
                    <a:pt x="198" y="1001"/>
                    <a:pt x="201" y="1012"/>
                    <a:pt x="205" y="1015"/>
                  </a:cubicBezTo>
                  <a:cubicBezTo>
                    <a:pt x="211" y="1020"/>
                    <a:pt x="227" y="1021"/>
                    <a:pt x="235" y="1022"/>
                  </a:cubicBezTo>
                  <a:cubicBezTo>
                    <a:pt x="238" y="1022"/>
                    <a:pt x="246" y="1023"/>
                    <a:pt x="249" y="1022"/>
                  </a:cubicBezTo>
                  <a:cubicBezTo>
                    <a:pt x="264" y="1018"/>
                    <a:pt x="286" y="994"/>
                    <a:pt x="301" y="990"/>
                  </a:cubicBezTo>
                  <a:cubicBezTo>
                    <a:pt x="310" y="987"/>
                    <a:pt x="330" y="995"/>
                    <a:pt x="339" y="992"/>
                  </a:cubicBezTo>
                  <a:cubicBezTo>
                    <a:pt x="350" y="988"/>
                    <a:pt x="365" y="969"/>
                    <a:pt x="373" y="961"/>
                  </a:cubicBezTo>
                  <a:cubicBezTo>
                    <a:pt x="381" y="954"/>
                    <a:pt x="394" y="934"/>
                    <a:pt x="404" y="929"/>
                  </a:cubicBezTo>
                  <a:cubicBezTo>
                    <a:pt x="410" y="925"/>
                    <a:pt x="426" y="927"/>
                    <a:pt x="433" y="923"/>
                  </a:cubicBezTo>
                  <a:cubicBezTo>
                    <a:pt x="439" y="920"/>
                    <a:pt x="450" y="910"/>
                    <a:pt x="455" y="905"/>
                  </a:cubicBezTo>
                  <a:cubicBezTo>
                    <a:pt x="464" y="896"/>
                    <a:pt x="477" y="875"/>
                    <a:pt x="487" y="867"/>
                  </a:cubicBezTo>
                  <a:cubicBezTo>
                    <a:pt x="493" y="861"/>
                    <a:pt x="507" y="853"/>
                    <a:pt x="514" y="849"/>
                  </a:cubicBezTo>
                  <a:cubicBezTo>
                    <a:pt x="524" y="844"/>
                    <a:pt x="545" y="835"/>
                    <a:pt x="554" y="830"/>
                  </a:cubicBezTo>
                  <a:cubicBezTo>
                    <a:pt x="564" y="824"/>
                    <a:pt x="582" y="814"/>
                    <a:pt x="590" y="807"/>
                  </a:cubicBezTo>
                  <a:cubicBezTo>
                    <a:pt x="597" y="801"/>
                    <a:pt x="605" y="786"/>
                    <a:pt x="611" y="779"/>
                  </a:cubicBezTo>
                  <a:cubicBezTo>
                    <a:pt x="616" y="775"/>
                    <a:pt x="628" y="769"/>
                    <a:pt x="631" y="763"/>
                  </a:cubicBezTo>
                  <a:cubicBezTo>
                    <a:pt x="634" y="758"/>
                    <a:pt x="631" y="746"/>
                    <a:pt x="634" y="740"/>
                  </a:cubicBezTo>
                  <a:cubicBezTo>
                    <a:pt x="640" y="729"/>
                    <a:pt x="662" y="713"/>
                    <a:pt x="674" y="706"/>
                  </a:cubicBezTo>
                  <a:cubicBezTo>
                    <a:pt x="679" y="704"/>
                    <a:pt x="691" y="703"/>
                    <a:pt x="696" y="700"/>
                  </a:cubicBezTo>
                  <a:cubicBezTo>
                    <a:pt x="700" y="697"/>
                    <a:pt x="706" y="690"/>
                    <a:pt x="708" y="686"/>
                  </a:cubicBezTo>
                  <a:cubicBezTo>
                    <a:pt x="710" y="681"/>
                    <a:pt x="711" y="670"/>
                    <a:pt x="713" y="665"/>
                  </a:cubicBezTo>
                  <a:cubicBezTo>
                    <a:pt x="716" y="655"/>
                    <a:pt x="722" y="635"/>
                    <a:pt x="728" y="626"/>
                  </a:cubicBezTo>
                  <a:cubicBezTo>
                    <a:pt x="739" y="612"/>
                    <a:pt x="776" y="597"/>
                    <a:pt x="784" y="581"/>
                  </a:cubicBezTo>
                  <a:cubicBezTo>
                    <a:pt x="790" y="569"/>
                    <a:pt x="781" y="541"/>
                    <a:pt x="784" y="528"/>
                  </a:cubicBezTo>
                  <a:cubicBezTo>
                    <a:pt x="787" y="513"/>
                    <a:pt x="806" y="485"/>
                    <a:pt x="812" y="470"/>
                  </a:cubicBezTo>
                  <a:cubicBezTo>
                    <a:pt x="816" y="460"/>
                    <a:pt x="819" y="436"/>
                    <a:pt x="827" y="427"/>
                  </a:cubicBezTo>
                  <a:cubicBezTo>
                    <a:pt x="839" y="414"/>
                    <a:pt x="881" y="410"/>
                    <a:pt x="890" y="394"/>
                  </a:cubicBezTo>
                  <a:cubicBezTo>
                    <a:pt x="897" y="383"/>
                    <a:pt x="888" y="354"/>
                    <a:pt x="890" y="341"/>
                  </a:cubicBezTo>
                  <a:cubicBezTo>
                    <a:pt x="892" y="329"/>
                    <a:pt x="903" y="307"/>
                    <a:pt x="908" y="296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035696" y="3179843"/>
              <a:ext cx="201062" cy="226382"/>
            </a:xfrm>
            <a:custGeom>
              <a:avLst/>
              <a:gdLst>
                <a:gd name="T0" fmla="*/ 467 w 487"/>
                <a:gd name="T1" fmla="*/ 344 h 550"/>
                <a:gd name="T2" fmla="*/ 459 w 487"/>
                <a:gd name="T3" fmla="*/ 288 h 550"/>
                <a:gd name="T4" fmla="*/ 480 w 487"/>
                <a:gd name="T5" fmla="*/ 150 h 550"/>
                <a:gd name="T6" fmla="*/ 411 w 487"/>
                <a:gd name="T7" fmla="*/ 164 h 550"/>
                <a:gd name="T8" fmla="*/ 367 w 487"/>
                <a:gd name="T9" fmla="*/ 212 h 550"/>
                <a:gd name="T10" fmla="*/ 243 w 487"/>
                <a:gd name="T11" fmla="*/ 156 h 550"/>
                <a:gd name="T12" fmla="*/ 207 w 487"/>
                <a:gd name="T13" fmla="*/ 144 h 550"/>
                <a:gd name="T14" fmla="*/ 88 w 487"/>
                <a:gd name="T15" fmla="*/ 4 h 550"/>
                <a:gd name="T16" fmla="*/ 108 w 487"/>
                <a:gd name="T17" fmla="*/ 54 h 550"/>
                <a:gd name="T18" fmla="*/ 110 w 487"/>
                <a:gd name="T19" fmla="*/ 73 h 550"/>
                <a:gd name="T20" fmla="*/ 141 w 487"/>
                <a:gd name="T21" fmla="*/ 93 h 550"/>
                <a:gd name="T22" fmla="*/ 110 w 487"/>
                <a:gd name="T23" fmla="*/ 157 h 550"/>
                <a:gd name="T24" fmla="*/ 96 w 487"/>
                <a:gd name="T25" fmla="*/ 157 h 550"/>
                <a:gd name="T26" fmla="*/ 112 w 487"/>
                <a:gd name="T27" fmla="*/ 164 h 550"/>
                <a:gd name="T28" fmla="*/ 112 w 487"/>
                <a:gd name="T29" fmla="*/ 198 h 550"/>
                <a:gd name="T30" fmla="*/ 84 w 487"/>
                <a:gd name="T31" fmla="*/ 224 h 550"/>
                <a:gd name="T32" fmla="*/ 115 w 487"/>
                <a:gd name="T33" fmla="*/ 239 h 550"/>
                <a:gd name="T34" fmla="*/ 86 w 487"/>
                <a:gd name="T35" fmla="*/ 262 h 550"/>
                <a:gd name="T36" fmla="*/ 115 w 487"/>
                <a:gd name="T37" fmla="*/ 301 h 550"/>
                <a:gd name="T38" fmla="*/ 93 w 487"/>
                <a:gd name="T39" fmla="*/ 301 h 550"/>
                <a:gd name="T40" fmla="*/ 93 w 487"/>
                <a:gd name="T41" fmla="*/ 333 h 550"/>
                <a:gd name="T42" fmla="*/ 55 w 487"/>
                <a:gd name="T43" fmla="*/ 333 h 550"/>
                <a:gd name="T44" fmla="*/ 55 w 487"/>
                <a:gd name="T45" fmla="*/ 342 h 550"/>
                <a:gd name="T46" fmla="*/ 34 w 487"/>
                <a:gd name="T47" fmla="*/ 342 h 550"/>
                <a:gd name="T48" fmla="*/ 21 w 487"/>
                <a:gd name="T49" fmla="*/ 371 h 550"/>
                <a:gd name="T50" fmla="*/ 4 w 487"/>
                <a:gd name="T51" fmla="*/ 371 h 550"/>
                <a:gd name="T52" fmla="*/ 4 w 487"/>
                <a:gd name="T53" fmla="*/ 392 h 550"/>
                <a:gd name="T54" fmla="*/ 0 w 487"/>
                <a:gd name="T55" fmla="*/ 392 h 550"/>
                <a:gd name="T56" fmla="*/ 39 w 487"/>
                <a:gd name="T57" fmla="*/ 396 h 550"/>
                <a:gd name="T58" fmla="*/ 135 w 487"/>
                <a:gd name="T59" fmla="*/ 450 h 550"/>
                <a:gd name="T60" fmla="*/ 155 w 487"/>
                <a:gd name="T61" fmla="*/ 473 h 550"/>
                <a:gd name="T62" fmla="*/ 225 w 487"/>
                <a:gd name="T63" fmla="*/ 550 h 550"/>
                <a:gd name="T64" fmla="*/ 339 w 487"/>
                <a:gd name="T65" fmla="*/ 432 h 550"/>
                <a:gd name="T66" fmla="*/ 467 w 487"/>
                <a:gd name="T67" fmla="*/ 34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50">
                  <a:moveTo>
                    <a:pt x="467" y="344"/>
                  </a:moveTo>
                  <a:cubicBezTo>
                    <a:pt x="475" y="324"/>
                    <a:pt x="451" y="308"/>
                    <a:pt x="459" y="288"/>
                  </a:cubicBezTo>
                  <a:cubicBezTo>
                    <a:pt x="482" y="246"/>
                    <a:pt x="487" y="196"/>
                    <a:pt x="480" y="150"/>
                  </a:cubicBezTo>
                  <a:cubicBezTo>
                    <a:pt x="457" y="150"/>
                    <a:pt x="434" y="153"/>
                    <a:pt x="411" y="164"/>
                  </a:cubicBezTo>
                  <a:cubicBezTo>
                    <a:pt x="395" y="172"/>
                    <a:pt x="387" y="204"/>
                    <a:pt x="367" y="212"/>
                  </a:cubicBezTo>
                  <a:cubicBezTo>
                    <a:pt x="319" y="240"/>
                    <a:pt x="287" y="188"/>
                    <a:pt x="243" y="156"/>
                  </a:cubicBezTo>
                  <a:cubicBezTo>
                    <a:pt x="235" y="148"/>
                    <a:pt x="211" y="148"/>
                    <a:pt x="207" y="144"/>
                  </a:cubicBezTo>
                  <a:cubicBezTo>
                    <a:pt x="184" y="85"/>
                    <a:pt x="164" y="0"/>
                    <a:pt x="88" y="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84" y="224"/>
                    <a:pt x="84" y="224"/>
                    <a:pt x="84" y="224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3" y="333"/>
                    <a:pt x="93" y="333"/>
                    <a:pt x="93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34" y="342"/>
                    <a:pt x="34" y="342"/>
                    <a:pt x="34" y="342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4" y="371"/>
                    <a:pt x="4" y="371"/>
                    <a:pt x="4" y="371"/>
                  </a:cubicBezTo>
                  <a:cubicBezTo>
                    <a:pt x="4" y="392"/>
                    <a:pt x="4" y="392"/>
                    <a:pt x="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3"/>
                    <a:pt x="29" y="393"/>
                    <a:pt x="39" y="396"/>
                  </a:cubicBezTo>
                  <a:cubicBezTo>
                    <a:pt x="65" y="403"/>
                    <a:pt x="114" y="432"/>
                    <a:pt x="135" y="450"/>
                  </a:cubicBezTo>
                  <a:cubicBezTo>
                    <a:pt x="141" y="454"/>
                    <a:pt x="150" y="467"/>
                    <a:pt x="155" y="473"/>
                  </a:cubicBezTo>
                  <a:cubicBezTo>
                    <a:pt x="172" y="492"/>
                    <a:pt x="201" y="523"/>
                    <a:pt x="225" y="550"/>
                  </a:cubicBezTo>
                  <a:cubicBezTo>
                    <a:pt x="284" y="540"/>
                    <a:pt x="310" y="479"/>
                    <a:pt x="339" y="432"/>
                  </a:cubicBezTo>
                  <a:cubicBezTo>
                    <a:pt x="355" y="396"/>
                    <a:pt x="439" y="408"/>
                    <a:pt x="467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129525" y="3036865"/>
              <a:ext cx="348509" cy="463189"/>
            </a:xfrm>
            <a:custGeom>
              <a:avLst/>
              <a:gdLst>
                <a:gd name="T0" fmla="*/ 817 w 849"/>
                <a:gd name="T1" fmla="*/ 262 h 1126"/>
                <a:gd name="T2" fmla="*/ 771 w 849"/>
                <a:gd name="T3" fmla="*/ 225 h 1126"/>
                <a:gd name="T4" fmla="*/ 815 w 849"/>
                <a:gd name="T5" fmla="*/ 183 h 1126"/>
                <a:gd name="T6" fmla="*/ 741 w 849"/>
                <a:gd name="T7" fmla="*/ 157 h 1126"/>
                <a:gd name="T8" fmla="*/ 736 w 849"/>
                <a:gd name="T9" fmla="*/ 78 h 1126"/>
                <a:gd name="T10" fmla="*/ 699 w 849"/>
                <a:gd name="T11" fmla="*/ 55 h 1126"/>
                <a:gd name="T12" fmla="*/ 643 w 849"/>
                <a:gd name="T13" fmla="*/ 3 h 1126"/>
                <a:gd name="T14" fmla="*/ 631 w 849"/>
                <a:gd name="T15" fmla="*/ 60 h 1126"/>
                <a:gd name="T16" fmla="*/ 621 w 849"/>
                <a:gd name="T17" fmla="*/ 102 h 1126"/>
                <a:gd name="T18" fmla="*/ 664 w 849"/>
                <a:gd name="T19" fmla="*/ 145 h 1126"/>
                <a:gd name="T20" fmla="*/ 652 w 849"/>
                <a:gd name="T21" fmla="*/ 211 h 1126"/>
                <a:gd name="T22" fmla="*/ 573 w 849"/>
                <a:gd name="T23" fmla="*/ 214 h 1126"/>
                <a:gd name="T24" fmla="*/ 525 w 849"/>
                <a:gd name="T25" fmla="*/ 238 h 1126"/>
                <a:gd name="T26" fmla="*/ 586 w 849"/>
                <a:gd name="T27" fmla="*/ 367 h 1126"/>
                <a:gd name="T28" fmla="*/ 482 w 849"/>
                <a:gd name="T29" fmla="*/ 535 h 1126"/>
                <a:gd name="T30" fmla="*/ 234 w 849"/>
                <a:gd name="T31" fmla="*/ 635 h 1126"/>
                <a:gd name="T32" fmla="*/ 114 w 849"/>
                <a:gd name="T33" fmla="*/ 779 h 1126"/>
                <a:gd name="T34" fmla="*/ 30 w 849"/>
                <a:gd name="T35" fmla="*/ 935 h 1126"/>
                <a:gd name="T36" fmla="*/ 74 w 849"/>
                <a:gd name="T37" fmla="*/ 1090 h 1126"/>
                <a:gd name="T38" fmla="*/ 88 w 849"/>
                <a:gd name="T39" fmla="*/ 1126 h 1126"/>
                <a:gd name="T40" fmla="*/ 334 w 849"/>
                <a:gd name="T41" fmla="*/ 899 h 1126"/>
                <a:gd name="T42" fmla="*/ 378 w 849"/>
                <a:gd name="T43" fmla="*/ 803 h 1126"/>
                <a:gd name="T44" fmla="*/ 627 w 849"/>
                <a:gd name="T45" fmla="*/ 843 h 1126"/>
                <a:gd name="T46" fmla="*/ 618 w 849"/>
                <a:gd name="T47" fmla="*/ 803 h 1126"/>
                <a:gd name="T48" fmla="*/ 641 w 849"/>
                <a:gd name="T49" fmla="*/ 714 h 1126"/>
                <a:gd name="T50" fmla="*/ 644 w 849"/>
                <a:gd name="T51" fmla="*/ 689 h 1126"/>
                <a:gd name="T52" fmla="*/ 628 w 849"/>
                <a:gd name="T53" fmla="*/ 627 h 1126"/>
                <a:gd name="T54" fmla="*/ 663 w 849"/>
                <a:gd name="T55" fmla="*/ 592 h 1126"/>
                <a:gd name="T56" fmla="*/ 639 w 849"/>
                <a:gd name="T57" fmla="*/ 541 h 1126"/>
                <a:gd name="T58" fmla="*/ 740 w 849"/>
                <a:gd name="T59" fmla="*/ 508 h 1126"/>
                <a:gd name="T60" fmla="*/ 783 w 849"/>
                <a:gd name="T61" fmla="*/ 529 h 1126"/>
                <a:gd name="T62" fmla="*/ 809 w 849"/>
                <a:gd name="T63" fmla="*/ 508 h 1126"/>
                <a:gd name="T64" fmla="*/ 779 w 849"/>
                <a:gd name="T65" fmla="*/ 455 h 1126"/>
                <a:gd name="T66" fmla="*/ 794 w 849"/>
                <a:gd name="T67" fmla="*/ 420 h 1126"/>
                <a:gd name="T68" fmla="*/ 816 w 849"/>
                <a:gd name="T69" fmla="*/ 365 h 1126"/>
                <a:gd name="T70" fmla="*/ 808 w 849"/>
                <a:gd name="T71" fmla="*/ 341 h 1126"/>
                <a:gd name="T72" fmla="*/ 823 w 849"/>
                <a:gd name="T73" fmla="*/ 310 h 1126"/>
                <a:gd name="T74" fmla="*/ 849 w 849"/>
                <a:gd name="T75" fmla="*/ 29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9" h="1126">
                  <a:moveTo>
                    <a:pt x="817" y="279"/>
                  </a:moveTo>
                  <a:cubicBezTo>
                    <a:pt x="817" y="262"/>
                    <a:pt x="817" y="262"/>
                    <a:pt x="817" y="262"/>
                  </a:cubicBezTo>
                  <a:cubicBezTo>
                    <a:pt x="782" y="251"/>
                    <a:pt x="782" y="251"/>
                    <a:pt x="782" y="251"/>
                  </a:cubicBezTo>
                  <a:cubicBezTo>
                    <a:pt x="771" y="225"/>
                    <a:pt x="771" y="225"/>
                    <a:pt x="771" y="225"/>
                  </a:cubicBezTo>
                  <a:cubicBezTo>
                    <a:pt x="807" y="204"/>
                    <a:pt x="807" y="204"/>
                    <a:pt x="807" y="204"/>
                  </a:cubicBezTo>
                  <a:cubicBezTo>
                    <a:pt x="815" y="183"/>
                    <a:pt x="815" y="183"/>
                    <a:pt x="815" y="183"/>
                  </a:cubicBezTo>
                  <a:cubicBezTo>
                    <a:pt x="774" y="180"/>
                    <a:pt x="774" y="180"/>
                    <a:pt x="774" y="180"/>
                  </a:cubicBezTo>
                  <a:cubicBezTo>
                    <a:pt x="741" y="157"/>
                    <a:pt x="741" y="157"/>
                    <a:pt x="741" y="157"/>
                  </a:cubicBezTo>
                  <a:cubicBezTo>
                    <a:pt x="752" y="108"/>
                    <a:pt x="752" y="108"/>
                    <a:pt x="752" y="108"/>
                  </a:cubicBezTo>
                  <a:cubicBezTo>
                    <a:pt x="736" y="78"/>
                    <a:pt x="736" y="78"/>
                    <a:pt x="736" y="78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29"/>
                    <a:pt x="643" y="29"/>
                    <a:pt x="643" y="29"/>
                  </a:cubicBezTo>
                  <a:cubicBezTo>
                    <a:pt x="631" y="60"/>
                    <a:pt x="631" y="60"/>
                    <a:pt x="631" y="60"/>
                  </a:cubicBezTo>
                  <a:cubicBezTo>
                    <a:pt x="596" y="99"/>
                    <a:pt x="596" y="99"/>
                    <a:pt x="596" y="9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79" y="121"/>
                    <a:pt x="679" y="121"/>
                    <a:pt x="679" y="121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20" y="231"/>
                    <a:pt x="620" y="231"/>
                    <a:pt x="620" y="231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28" y="239"/>
                    <a:pt x="528" y="239"/>
                    <a:pt x="528" y="239"/>
                  </a:cubicBezTo>
                  <a:cubicBezTo>
                    <a:pt x="525" y="238"/>
                    <a:pt x="525" y="238"/>
                    <a:pt x="525" y="238"/>
                  </a:cubicBezTo>
                  <a:cubicBezTo>
                    <a:pt x="521" y="282"/>
                    <a:pt x="587" y="276"/>
                    <a:pt x="610" y="299"/>
                  </a:cubicBezTo>
                  <a:cubicBezTo>
                    <a:pt x="630" y="319"/>
                    <a:pt x="602" y="347"/>
                    <a:pt x="586" y="367"/>
                  </a:cubicBezTo>
                  <a:cubicBezTo>
                    <a:pt x="578" y="383"/>
                    <a:pt x="550" y="395"/>
                    <a:pt x="542" y="407"/>
                  </a:cubicBezTo>
                  <a:cubicBezTo>
                    <a:pt x="518" y="451"/>
                    <a:pt x="518" y="527"/>
                    <a:pt x="482" y="535"/>
                  </a:cubicBezTo>
                  <a:cubicBezTo>
                    <a:pt x="408" y="551"/>
                    <a:pt x="333" y="499"/>
                    <a:pt x="255" y="497"/>
                  </a:cubicBezTo>
                  <a:cubicBezTo>
                    <a:pt x="262" y="543"/>
                    <a:pt x="257" y="593"/>
                    <a:pt x="234" y="635"/>
                  </a:cubicBezTo>
                  <a:cubicBezTo>
                    <a:pt x="226" y="655"/>
                    <a:pt x="250" y="671"/>
                    <a:pt x="242" y="691"/>
                  </a:cubicBezTo>
                  <a:cubicBezTo>
                    <a:pt x="214" y="755"/>
                    <a:pt x="130" y="743"/>
                    <a:pt x="114" y="779"/>
                  </a:cubicBezTo>
                  <a:cubicBezTo>
                    <a:pt x="85" y="826"/>
                    <a:pt x="59" y="887"/>
                    <a:pt x="0" y="897"/>
                  </a:cubicBezTo>
                  <a:cubicBezTo>
                    <a:pt x="12" y="911"/>
                    <a:pt x="23" y="924"/>
                    <a:pt x="30" y="935"/>
                  </a:cubicBezTo>
                  <a:cubicBezTo>
                    <a:pt x="44" y="956"/>
                    <a:pt x="69" y="1000"/>
                    <a:pt x="75" y="1025"/>
                  </a:cubicBezTo>
                  <a:cubicBezTo>
                    <a:pt x="79" y="1041"/>
                    <a:pt x="67" y="1075"/>
                    <a:pt x="74" y="1090"/>
                  </a:cubicBezTo>
                  <a:cubicBezTo>
                    <a:pt x="76" y="1094"/>
                    <a:pt x="86" y="1098"/>
                    <a:pt x="87" y="1102"/>
                  </a:cubicBezTo>
                  <a:cubicBezTo>
                    <a:pt x="90" y="1107"/>
                    <a:pt x="89" y="1117"/>
                    <a:pt x="88" y="1126"/>
                  </a:cubicBezTo>
                  <a:cubicBezTo>
                    <a:pt x="171" y="1072"/>
                    <a:pt x="287" y="1045"/>
                    <a:pt x="314" y="931"/>
                  </a:cubicBezTo>
                  <a:cubicBezTo>
                    <a:pt x="318" y="923"/>
                    <a:pt x="330" y="907"/>
                    <a:pt x="334" y="899"/>
                  </a:cubicBezTo>
                  <a:cubicBezTo>
                    <a:pt x="350" y="875"/>
                    <a:pt x="334" y="843"/>
                    <a:pt x="354" y="819"/>
                  </a:cubicBezTo>
                  <a:cubicBezTo>
                    <a:pt x="358" y="815"/>
                    <a:pt x="370" y="811"/>
                    <a:pt x="378" y="803"/>
                  </a:cubicBezTo>
                  <a:cubicBezTo>
                    <a:pt x="386" y="791"/>
                    <a:pt x="382" y="771"/>
                    <a:pt x="398" y="775"/>
                  </a:cubicBezTo>
                  <a:cubicBezTo>
                    <a:pt x="478" y="783"/>
                    <a:pt x="551" y="812"/>
                    <a:pt x="627" y="843"/>
                  </a:cubicBezTo>
                  <a:cubicBezTo>
                    <a:pt x="641" y="819"/>
                    <a:pt x="641" y="819"/>
                    <a:pt x="641" y="819"/>
                  </a:cubicBezTo>
                  <a:cubicBezTo>
                    <a:pt x="618" y="803"/>
                    <a:pt x="618" y="803"/>
                    <a:pt x="618" y="803"/>
                  </a:cubicBezTo>
                  <a:cubicBezTo>
                    <a:pt x="632" y="738"/>
                    <a:pt x="632" y="738"/>
                    <a:pt x="632" y="738"/>
                  </a:cubicBezTo>
                  <a:cubicBezTo>
                    <a:pt x="641" y="714"/>
                    <a:pt x="641" y="714"/>
                    <a:pt x="641" y="714"/>
                  </a:cubicBezTo>
                  <a:cubicBezTo>
                    <a:pt x="658" y="699"/>
                    <a:pt x="658" y="699"/>
                    <a:pt x="658" y="699"/>
                  </a:cubicBezTo>
                  <a:cubicBezTo>
                    <a:pt x="644" y="689"/>
                    <a:pt x="644" y="689"/>
                    <a:pt x="644" y="689"/>
                  </a:cubicBezTo>
                  <a:cubicBezTo>
                    <a:pt x="646" y="666"/>
                    <a:pt x="646" y="666"/>
                    <a:pt x="646" y="666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81" y="610"/>
                    <a:pt x="681" y="610"/>
                    <a:pt x="681" y="610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6" y="569"/>
                    <a:pt x="676" y="569"/>
                    <a:pt x="676" y="569"/>
                  </a:cubicBezTo>
                  <a:cubicBezTo>
                    <a:pt x="639" y="541"/>
                    <a:pt x="639" y="541"/>
                    <a:pt x="639" y="541"/>
                  </a:cubicBezTo>
                  <a:cubicBezTo>
                    <a:pt x="681" y="534"/>
                    <a:pt x="681" y="534"/>
                    <a:pt x="681" y="534"/>
                  </a:cubicBezTo>
                  <a:cubicBezTo>
                    <a:pt x="740" y="508"/>
                    <a:pt x="740" y="508"/>
                    <a:pt x="740" y="508"/>
                  </a:cubicBezTo>
                  <a:cubicBezTo>
                    <a:pt x="754" y="561"/>
                    <a:pt x="754" y="561"/>
                    <a:pt x="754" y="561"/>
                  </a:cubicBezTo>
                  <a:cubicBezTo>
                    <a:pt x="783" y="529"/>
                    <a:pt x="783" y="529"/>
                    <a:pt x="783" y="529"/>
                  </a:cubicBezTo>
                  <a:cubicBezTo>
                    <a:pt x="812" y="518"/>
                    <a:pt x="812" y="518"/>
                    <a:pt x="812" y="518"/>
                  </a:cubicBezTo>
                  <a:cubicBezTo>
                    <a:pt x="809" y="508"/>
                    <a:pt x="809" y="508"/>
                    <a:pt x="809" y="508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779" y="455"/>
                    <a:pt x="779" y="455"/>
                    <a:pt x="779" y="455"/>
                  </a:cubicBezTo>
                  <a:cubicBezTo>
                    <a:pt x="806" y="420"/>
                    <a:pt x="806" y="420"/>
                    <a:pt x="806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6" y="396"/>
                    <a:pt x="806" y="396"/>
                    <a:pt x="806" y="396"/>
                  </a:cubicBezTo>
                  <a:cubicBezTo>
                    <a:pt x="816" y="365"/>
                    <a:pt x="816" y="365"/>
                    <a:pt x="816" y="365"/>
                  </a:cubicBezTo>
                  <a:cubicBezTo>
                    <a:pt x="796" y="353"/>
                    <a:pt x="796" y="353"/>
                    <a:pt x="796" y="353"/>
                  </a:cubicBezTo>
                  <a:cubicBezTo>
                    <a:pt x="808" y="341"/>
                    <a:pt x="808" y="341"/>
                    <a:pt x="808" y="341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49" y="310"/>
                    <a:pt x="849" y="310"/>
                    <a:pt x="849" y="310"/>
                  </a:cubicBezTo>
                  <a:cubicBezTo>
                    <a:pt x="849" y="296"/>
                    <a:pt x="849" y="296"/>
                    <a:pt x="849" y="296"/>
                  </a:cubicBezTo>
                  <a:lnTo>
                    <a:pt x="817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139951" y="3354097"/>
              <a:ext cx="253190" cy="326168"/>
            </a:xfrm>
            <a:custGeom>
              <a:avLst/>
              <a:gdLst>
                <a:gd name="T0" fmla="*/ 420 w 617"/>
                <a:gd name="T1" fmla="*/ 475 h 793"/>
                <a:gd name="T2" fmla="*/ 487 w 617"/>
                <a:gd name="T3" fmla="*/ 336 h 793"/>
                <a:gd name="T4" fmla="*/ 420 w 617"/>
                <a:gd name="T5" fmla="*/ 475 h 793"/>
                <a:gd name="T6" fmla="*/ 423 w 617"/>
                <a:gd name="T7" fmla="*/ 472 h 793"/>
                <a:gd name="T8" fmla="*/ 498 w 617"/>
                <a:gd name="T9" fmla="*/ 335 h 793"/>
                <a:gd name="T10" fmla="*/ 488 w 617"/>
                <a:gd name="T11" fmla="*/ 335 h 793"/>
                <a:gd name="T12" fmla="*/ 483 w 617"/>
                <a:gd name="T13" fmla="*/ 314 h 793"/>
                <a:gd name="T14" fmla="*/ 491 w 617"/>
                <a:gd name="T15" fmla="*/ 291 h 793"/>
                <a:gd name="T16" fmla="*/ 510 w 617"/>
                <a:gd name="T17" fmla="*/ 244 h 793"/>
                <a:gd name="T18" fmla="*/ 533 w 617"/>
                <a:gd name="T19" fmla="*/ 208 h 793"/>
                <a:gd name="T20" fmla="*/ 564 w 617"/>
                <a:gd name="T21" fmla="*/ 153 h 793"/>
                <a:gd name="T22" fmla="*/ 603 w 617"/>
                <a:gd name="T23" fmla="*/ 123 h 793"/>
                <a:gd name="T24" fmla="*/ 617 w 617"/>
                <a:gd name="T25" fmla="*/ 90 h 793"/>
                <a:gd name="T26" fmla="*/ 600 w 617"/>
                <a:gd name="T27" fmla="*/ 73 h 793"/>
                <a:gd name="T28" fmla="*/ 600 w 617"/>
                <a:gd name="T29" fmla="*/ 72 h 793"/>
                <a:gd name="T30" fmla="*/ 371 w 617"/>
                <a:gd name="T31" fmla="*/ 4 h 793"/>
                <a:gd name="T32" fmla="*/ 351 w 617"/>
                <a:gd name="T33" fmla="*/ 32 h 793"/>
                <a:gd name="T34" fmla="*/ 327 w 617"/>
                <a:gd name="T35" fmla="*/ 48 h 793"/>
                <a:gd name="T36" fmla="*/ 307 w 617"/>
                <a:gd name="T37" fmla="*/ 128 h 793"/>
                <a:gd name="T38" fmla="*/ 287 w 617"/>
                <a:gd name="T39" fmla="*/ 160 h 793"/>
                <a:gd name="T40" fmla="*/ 61 w 617"/>
                <a:gd name="T41" fmla="*/ 355 h 793"/>
                <a:gd name="T42" fmla="*/ 60 w 617"/>
                <a:gd name="T43" fmla="*/ 369 h 793"/>
                <a:gd name="T44" fmla="*/ 66 w 617"/>
                <a:gd name="T45" fmla="*/ 446 h 793"/>
                <a:gd name="T46" fmla="*/ 60 w 617"/>
                <a:gd name="T47" fmla="*/ 522 h 793"/>
                <a:gd name="T48" fmla="*/ 35 w 617"/>
                <a:gd name="T49" fmla="*/ 639 h 793"/>
                <a:gd name="T50" fmla="*/ 0 w 617"/>
                <a:gd name="T51" fmla="*/ 728 h 793"/>
                <a:gd name="T52" fmla="*/ 59 w 617"/>
                <a:gd name="T53" fmla="*/ 746 h 793"/>
                <a:gd name="T54" fmla="*/ 59 w 617"/>
                <a:gd name="T55" fmla="*/ 793 h 793"/>
                <a:gd name="T56" fmla="*/ 78 w 617"/>
                <a:gd name="T57" fmla="*/ 773 h 793"/>
                <a:gd name="T58" fmla="*/ 103 w 617"/>
                <a:gd name="T59" fmla="*/ 734 h 793"/>
                <a:gd name="T60" fmla="*/ 124 w 617"/>
                <a:gd name="T61" fmla="*/ 754 h 793"/>
                <a:gd name="T62" fmla="*/ 168 w 617"/>
                <a:gd name="T63" fmla="*/ 749 h 793"/>
                <a:gd name="T64" fmla="*/ 174 w 617"/>
                <a:gd name="T65" fmla="*/ 731 h 793"/>
                <a:gd name="T66" fmla="*/ 117 w 617"/>
                <a:gd name="T67" fmla="*/ 727 h 793"/>
                <a:gd name="T68" fmla="*/ 130 w 617"/>
                <a:gd name="T69" fmla="*/ 700 h 793"/>
                <a:gd name="T70" fmla="*/ 184 w 617"/>
                <a:gd name="T71" fmla="*/ 686 h 793"/>
                <a:gd name="T72" fmla="*/ 197 w 617"/>
                <a:gd name="T73" fmla="*/ 693 h 793"/>
                <a:gd name="T74" fmla="*/ 197 w 617"/>
                <a:gd name="T75" fmla="*/ 650 h 793"/>
                <a:gd name="T76" fmla="*/ 242 w 617"/>
                <a:gd name="T77" fmla="*/ 645 h 793"/>
                <a:gd name="T78" fmla="*/ 277 w 617"/>
                <a:gd name="T79" fmla="*/ 608 h 793"/>
                <a:gd name="T80" fmla="*/ 318 w 617"/>
                <a:gd name="T81" fmla="*/ 548 h 793"/>
                <a:gd name="T82" fmla="*/ 340 w 617"/>
                <a:gd name="T83" fmla="*/ 546 h 793"/>
                <a:gd name="T84" fmla="*/ 367 w 617"/>
                <a:gd name="T85" fmla="*/ 530 h 793"/>
                <a:gd name="T86" fmla="*/ 420 w 617"/>
                <a:gd name="T87" fmla="*/ 47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793">
                  <a:moveTo>
                    <a:pt x="420" y="475"/>
                  </a:moveTo>
                  <a:cubicBezTo>
                    <a:pt x="448" y="431"/>
                    <a:pt x="472" y="387"/>
                    <a:pt x="487" y="336"/>
                  </a:cubicBezTo>
                  <a:cubicBezTo>
                    <a:pt x="472" y="387"/>
                    <a:pt x="448" y="431"/>
                    <a:pt x="420" y="475"/>
                  </a:cubicBezTo>
                  <a:cubicBezTo>
                    <a:pt x="421" y="474"/>
                    <a:pt x="422" y="473"/>
                    <a:pt x="423" y="472"/>
                  </a:cubicBezTo>
                  <a:cubicBezTo>
                    <a:pt x="454" y="433"/>
                    <a:pt x="478" y="386"/>
                    <a:pt x="498" y="335"/>
                  </a:cubicBezTo>
                  <a:cubicBezTo>
                    <a:pt x="488" y="335"/>
                    <a:pt x="488" y="335"/>
                    <a:pt x="488" y="335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10" y="244"/>
                    <a:pt x="510" y="244"/>
                    <a:pt x="510" y="244"/>
                  </a:cubicBezTo>
                  <a:cubicBezTo>
                    <a:pt x="533" y="208"/>
                    <a:pt x="533" y="208"/>
                    <a:pt x="533" y="208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7" y="90"/>
                    <a:pt x="617" y="90"/>
                    <a:pt x="617" y="90"/>
                  </a:cubicBezTo>
                  <a:cubicBezTo>
                    <a:pt x="600" y="73"/>
                    <a:pt x="600" y="73"/>
                    <a:pt x="600" y="73"/>
                  </a:cubicBezTo>
                  <a:cubicBezTo>
                    <a:pt x="600" y="72"/>
                    <a:pt x="600" y="72"/>
                    <a:pt x="600" y="72"/>
                  </a:cubicBezTo>
                  <a:cubicBezTo>
                    <a:pt x="524" y="41"/>
                    <a:pt x="451" y="12"/>
                    <a:pt x="371" y="4"/>
                  </a:cubicBezTo>
                  <a:cubicBezTo>
                    <a:pt x="355" y="0"/>
                    <a:pt x="359" y="20"/>
                    <a:pt x="351" y="32"/>
                  </a:cubicBezTo>
                  <a:cubicBezTo>
                    <a:pt x="343" y="40"/>
                    <a:pt x="331" y="44"/>
                    <a:pt x="327" y="48"/>
                  </a:cubicBezTo>
                  <a:cubicBezTo>
                    <a:pt x="307" y="72"/>
                    <a:pt x="323" y="104"/>
                    <a:pt x="307" y="128"/>
                  </a:cubicBezTo>
                  <a:cubicBezTo>
                    <a:pt x="303" y="136"/>
                    <a:pt x="291" y="152"/>
                    <a:pt x="287" y="160"/>
                  </a:cubicBezTo>
                  <a:cubicBezTo>
                    <a:pt x="260" y="274"/>
                    <a:pt x="144" y="301"/>
                    <a:pt x="61" y="355"/>
                  </a:cubicBezTo>
                  <a:cubicBezTo>
                    <a:pt x="60" y="360"/>
                    <a:pt x="59" y="365"/>
                    <a:pt x="60" y="369"/>
                  </a:cubicBezTo>
                  <a:cubicBezTo>
                    <a:pt x="60" y="388"/>
                    <a:pt x="66" y="427"/>
                    <a:pt x="66" y="446"/>
                  </a:cubicBezTo>
                  <a:cubicBezTo>
                    <a:pt x="66" y="465"/>
                    <a:pt x="63" y="503"/>
                    <a:pt x="60" y="522"/>
                  </a:cubicBezTo>
                  <a:cubicBezTo>
                    <a:pt x="56" y="552"/>
                    <a:pt x="44" y="610"/>
                    <a:pt x="35" y="639"/>
                  </a:cubicBezTo>
                  <a:cubicBezTo>
                    <a:pt x="28" y="661"/>
                    <a:pt x="14" y="696"/>
                    <a:pt x="0" y="728"/>
                  </a:cubicBezTo>
                  <a:cubicBezTo>
                    <a:pt x="59" y="746"/>
                    <a:pt x="59" y="746"/>
                    <a:pt x="59" y="746"/>
                  </a:cubicBezTo>
                  <a:cubicBezTo>
                    <a:pt x="59" y="793"/>
                    <a:pt x="59" y="793"/>
                    <a:pt x="59" y="793"/>
                  </a:cubicBezTo>
                  <a:cubicBezTo>
                    <a:pt x="78" y="773"/>
                    <a:pt x="78" y="773"/>
                    <a:pt x="78" y="773"/>
                  </a:cubicBezTo>
                  <a:cubicBezTo>
                    <a:pt x="103" y="734"/>
                    <a:pt x="103" y="734"/>
                    <a:pt x="103" y="734"/>
                  </a:cubicBezTo>
                  <a:cubicBezTo>
                    <a:pt x="124" y="754"/>
                    <a:pt x="124" y="754"/>
                    <a:pt x="124" y="754"/>
                  </a:cubicBezTo>
                  <a:cubicBezTo>
                    <a:pt x="168" y="749"/>
                    <a:pt x="168" y="749"/>
                    <a:pt x="168" y="749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17" y="727"/>
                    <a:pt x="117" y="727"/>
                    <a:pt x="117" y="727"/>
                  </a:cubicBezTo>
                  <a:cubicBezTo>
                    <a:pt x="130" y="700"/>
                    <a:pt x="130" y="700"/>
                    <a:pt x="130" y="700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77" y="608"/>
                    <a:pt x="277" y="608"/>
                    <a:pt x="277" y="608"/>
                  </a:cubicBezTo>
                  <a:cubicBezTo>
                    <a:pt x="318" y="548"/>
                    <a:pt x="318" y="548"/>
                    <a:pt x="318" y="548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67" y="530"/>
                    <a:pt x="367" y="530"/>
                    <a:pt x="367" y="530"/>
                  </a:cubicBezTo>
                  <a:cubicBezTo>
                    <a:pt x="386" y="513"/>
                    <a:pt x="402" y="496"/>
                    <a:pt x="420" y="475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290375" y="3549203"/>
              <a:ext cx="22340" cy="22340"/>
            </a:xfrm>
            <a:custGeom>
              <a:avLst/>
              <a:gdLst>
                <a:gd name="T0" fmla="*/ 0 w 53"/>
                <a:gd name="T1" fmla="*/ 55 h 55"/>
                <a:gd name="T2" fmla="*/ 28 w 53"/>
                <a:gd name="T3" fmla="*/ 38 h 55"/>
                <a:gd name="T4" fmla="*/ 28 w 53"/>
                <a:gd name="T5" fmla="*/ 39 h 55"/>
                <a:gd name="T6" fmla="*/ 53 w 53"/>
                <a:gd name="T7" fmla="*/ 0 h 55"/>
                <a:gd name="T8" fmla="*/ 0 w 5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7" y="26"/>
                    <a:pt x="45" y="13"/>
                    <a:pt x="53" y="0"/>
                  </a:cubicBezTo>
                  <a:cubicBezTo>
                    <a:pt x="35" y="21"/>
                    <a:pt x="19" y="3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257609" y="3403246"/>
              <a:ext cx="306807" cy="278509"/>
            </a:xfrm>
            <a:custGeom>
              <a:avLst/>
              <a:gdLst>
                <a:gd name="T0" fmla="*/ 737 w 748"/>
                <a:gd name="T1" fmla="*/ 370 h 677"/>
                <a:gd name="T2" fmla="*/ 650 w 748"/>
                <a:gd name="T3" fmla="*/ 326 h 677"/>
                <a:gd name="T4" fmla="*/ 596 w 748"/>
                <a:gd name="T5" fmla="*/ 290 h 677"/>
                <a:gd name="T6" fmla="*/ 555 w 748"/>
                <a:gd name="T7" fmla="*/ 260 h 677"/>
                <a:gd name="T8" fmla="*/ 501 w 748"/>
                <a:gd name="T9" fmla="*/ 202 h 677"/>
                <a:gd name="T10" fmla="*/ 422 w 748"/>
                <a:gd name="T11" fmla="*/ 195 h 677"/>
                <a:gd name="T12" fmla="*/ 467 w 748"/>
                <a:gd name="T13" fmla="*/ 163 h 677"/>
                <a:gd name="T14" fmla="*/ 560 w 748"/>
                <a:gd name="T15" fmla="*/ 127 h 677"/>
                <a:gd name="T16" fmla="*/ 537 w 748"/>
                <a:gd name="T17" fmla="*/ 41 h 677"/>
                <a:gd name="T18" fmla="*/ 447 w 748"/>
                <a:gd name="T19" fmla="*/ 15 h 677"/>
                <a:gd name="T20" fmla="*/ 408 w 748"/>
                <a:gd name="T21" fmla="*/ 27 h 677"/>
                <a:gd name="T22" fmla="*/ 372 w 748"/>
                <a:gd name="T23" fmla="*/ 61 h 677"/>
                <a:gd name="T24" fmla="*/ 297 w 748"/>
                <a:gd name="T25" fmla="*/ 138 h 677"/>
                <a:gd name="T26" fmla="*/ 245 w 748"/>
                <a:gd name="T27" fmla="*/ 185 h 677"/>
                <a:gd name="T28" fmla="*/ 213 w 748"/>
                <a:gd name="T29" fmla="*/ 214 h 677"/>
                <a:gd name="T30" fmla="*/ 135 w 748"/>
                <a:gd name="T31" fmla="*/ 354 h 677"/>
                <a:gd name="T32" fmla="*/ 76 w 748"/>
                <a:gd name="T33" fmla="*/ 463 h 677"/>
                <a:gd name="T34" fmla="*/ 31 w 748"/>
                <a:gd name="T35" fmla="*/ 546 h 677"/>
                <a:gd name="T36" fmla="*/ 8 w 748"/>
                <a:gd name="T37" fmla="*/ 599 h 677"/>
                <a:gd name="T38" fmla="*/ 56 w 748"/>
                <a:gd name="T39" fmla="*/ 615 h 677"/>
                <a:gd name="T40" fmla="*/ 143 w 748"/>
                <a:gd name="T41" fmla="*/ 626 h 677"/>
                <a:gd name="T42" fmla="*/ 186 w 748"/>
                <a:gd name="T43" fmla="*/ 676 h 677"/>
                <a:gd name="T44" fmla="*/ 229 w 748"/>
                <a:gd name="T45" fmla="*/ 675 h 677"/>
                <a:gd name="T46" fmla="*/ 277 w 748"/>
                <a:gd name="T47" fmla="*/ 657 h 677"/>
                <a:gd name="T48" fmla="*/ 374 w 748"/>
                <a:gd name="T49" fmla="*/ 615 h 677"/>
                <a:gd name="T50" fmla="*/ 418 w 748"/>
                <a:gd name="T51" fmla="*/ 586 h 677"/>
                <a:gd name="T52" fmla="*/ 488 w 748"/>
                <a:gd name="T53" fmla="*/ 603 h 677"/>
                <a:gd name="T54" fmla="*/ 511 w 748"/>
                <a:gd name="T55" fmla="*/ 639 h 677"/>
                <a:gd name="T56" fmla="*/ 507 w 748"/>
                <a:gd name="T57" fmla="*/ 677 h 677"/>
                <a:gd name="T58" fmla="*/ 534 w 748"/>
                <a:gd name="T59" fmla="*/ 632 h 677"/>
                <a:gd name="T60" fmla="*/ 585 w 748"/>
                <a:gd name="T61" fmla="*/ 574 h 677"/>
                <a:gd name="T62" fmla="*/ 625 w 748"/>
                <a:gd name="T63" fmla="*/ 516 h 677"/>
                <a:gd name="T64" fmla="*/ 643 w 748"/>
                <a:gd name="T65" fmla="*/ 465 h 677"/>
                <a:gd name="T66" fmla="*/ 708 w 748"/>
                <a:gd name="T67" fmla="*/ 420 h 677"/>
                <a:gd name="T68" fmla="*/ 739 w 748"/>
                <a:gd name="T69" fmla="*/ 3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677">
                  <a:moveTo>
                    <a:pt x="739" y="367"/>
                  </a:moveTo>
                  <a:cubicBezTo>
                    <a:pt x="737" y="370"/>
                    <a:pt x="737" y="370"/>
                    <a:pt x="737" y="370"/>
                  </a:cubicBezTo>
                  <a:cubicBezTo>
                    <a:pt x="681" y="348"/>
                    <a:pt x="681" y="348"/>
                    <a:pt x="681" y="348"/>
                  </a:cubicBezTo>
                  <a:cubicBezTo>
                    <a:pt x="650" y="326"/>
                    <a:pt x="650" y="326"/>
                    <a:pt x="650" y="326"/>
                  </a:cubicBezTo>
                  <a:cubicBezTo>
                    <a:pt x="625" y="326"/>
                    <a:pt x="625" y="326"/>
                    <a:pt x="625" y="326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86" y="260"/>
                    <a:pt x="586" y="260"/>
                    <a:pt x="586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1" y="202"/>
                    <a:pt x="501" y="202"/>
                    <a:pt x="501" y="202"/>
                  </a:cubicBezTo>
                  <a:cubicBezTo>
                    <a:pt x="491" y="215"/>
                    <a:pt x="491" y="215"/>
                    <a:pt x="491" y="215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19" y="178"/>
                    <a:pt x="419" y="178"/>
                    <a:pt x="419" y="178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60" y="127"/>
                    <a:pt x="560" y="127"/>
                    <a:pt x="560" y="127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41"/>
                    <a:pt x="537" y="41"/>
                    <a:pt x="537" y="41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193" y="265"/>
                    <a:pt x="169" y="312"/>
                    <a:pt x="138" y="351"/>
                  </a:cubicBezTo>
                  <a:cubicBezTo>
                    <a:pt x="137" y="352"/>
                    <a:pt x="136" y="353"/>
                    <a:pt x="135" y="354"/>
                  </a:cubicBezTo>
                  <a:cubicBezTo>
                    <a:pt x="127" y="367"/>
                    <a:pt x="119" y="380"/>
                    <a:pt x="110" y="393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39" y="495"/>
                    <a:pt x="39" y="495"/>
                    <a:pt x="39" y="49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8" y="599"/>
                    <a:pt x="8" y="599"/>
                    <a:pt x="8" y="599"/>
                  </a:cubicBezTo>
                  <a:cubicBezTo>
                    <a:pt x="36" y="625"/>
                    <a:pt x="36" y="625"/>
                    <a:pt x="36" y="625"/>
                  </a:cubicBezTo>
                  <a:cubicBezTo>
                    <a:pt x="56" y="615"/>
                    <a:pt x="56" y="615"/>
                    <a:pt x="56" y="615"/>
                  </a:cubicBezTo>
                  <a:cubicBezTo>
                    <a:pt x="85" y="626"/>
                    <a:pt x="85" y="626"/>
                    <a:pt x="85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54"/>
                    <a:pt x="143" y="654"/>
                    <a:pt x="143" y="654"/>
                  </a:cubicBezTo>
                  <a:cubicBezTo>
                    <a:pt x="186" y="676"/>
                    <a:pt x="186" y="676"/>
                    <a:pt x="186" y="676"/>
                  </a:cubicBezTo>
                  <a:cubicBezTo>
                    <a:pt x="210" y="646"/>
                    <a:pt x="210" y="646"/>
                    <a:pt x="210" y="646"/>
                  </a:cubicBezTo>
                  <a:cubicBezTo>
                    <a:pt x="229" y="675"/>
                    <a:pt x="229" y="675"/>
                    <a:pt x="229" y="675"/>
                  </a:cubicBezTo>
                  <a:cubicBezTo>
                    <a:pt x="252" y="648"/>
                    <a:pt x="252" y="648"/>
                    <a:pt x="252" y="64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88" y="615"/>
                    <a:pt x="288" y="615"/>
                    <a:pt x="288" y="615"/>
                  </a:cubicBezTo>
                  <a:cubicBezTo>
                    <a:pt x="374" y="615"/>
                    <a:pt x="374" y="615"/>
                    <a:pt x="374" y="615"/>
                  </a:cubicBezTo>
                  <a:cubicBezTo>
                    <a:pt x="374" y="573"/>
                    <a:pt x="374" y="573"/>
                    <a:pt x="374" y="573"/>
                  </a:cubicBezTo>
                  <a:cubicBezTo>
                    <a:pt x="418" y="586"/>
                    <a:pt x="418" y="586"/>
                    <a:pt x="418" y="586"/>
                  </a:cubicBezTo>
                  <a:cubicBezTo>
                    <a:pt x="436" y="603"/>
                    <a:pt x="436" y="603"/>
                    <a:pt x="436" y="603"/>
                  </a:cubicBezTo>
                  <a:cubicBezTo>
                    <a:pt x="488" y="603"/>
                    <a:pt x="488" y="603"/>
                    <a:pt x="488" y="603"/>
                  </a:cubicBezTo>
                  <a:cubicBezTo>
                    <a:pt x="488" y="639"/>
                    <a:pt x="488" y="639"/>
                    <a:pt x="488" y="639"/>
                  </a:cubicBezTo>
                  <a:cubicBezTo>
                    <a:pt x="511" y="639"/>
                    <a:pt x="511" y="639"/>
                    <a:pt x="511" y="639"/>
                  </a:cubicBezTo>
                  <a:cubicBezTo>
                    <a:pt x="500" y="660"/>
                    <a:pt x="500" y="660"/>
                    <a:pt x="500" y="660"/>
                  </a:cubicBezTo>
                  <a:cubicBezTo>
                    <a:pt x="507" y="677"/>
                    <a:pt x="507" y="677"/>
                    <a:pt x="507" y="677"/>
                  </a:cubicBezTo>
                  <a:cubicBezTo>
                    <a:pt x="508" y="675"/>
                    <a:pt x="508" y="674"/>
                    <a:pt x="509" y="672"/>
                  </a:cubicBezTo>
                  <a:cubicBezTo>
                    <a:pt x="514" y="662"/>
                    <a:pt x="529" y="642"/>
                    <a:pt x="534" y="632"/>
                  </a:cubicBezTo>
                  <a:cubicBezTo>
                    <a:pt x="540" y="621"/>
                    <a:pt x="545" y="595"/>
                    <a:pt x="554" y="586"/>
                  </a:cubicBezTo>
                  <a:cubicBezTo>
                    <a:pt x="560" y="581"/>
                    <a:pt x="580" y="581"/>
                    <a:pt x="585" y="574"/>
                  </a:cubicBezTo>
                  <a:cubicBezTo>
                    <a:pt x="590" y="566"/>
                    <a:pt x="580" y="546"/>
                    <a:pt x="585" y="538"/>
                  </a:cubicBezTo>
                  <a:cubicBezTo>
                    <a:pt x="591" y="528"/>
                    <a:pt x="616" y="523"/>
                    <a:pt x="625" y="516"/>
                  </a:cubicBezTo>
                  <a:cubicBezTo>
                    <a:pt x="630" y="512"/>
                    <a:pt x="640" y="502"/>
                    <a:pt x="643" y="496"/>
                  </a:cubicBezTo>
                  <a:cubicBezTo>
                    <a:pt x="645" y="488"/>
                    <a:pt x="639" y="472"/>
                    <a:pt x="643" y="465"/>
                  </a:cubicBezTo>
                  <a:cubicBezTo>
                    <a:pt x="648" y="455"/>
                    <a:pt x="669" y="444"/>
                    <a:pt x="678" y="437"/>
                  </a:cubicBezTo>
                  <a:cubicBezTo>
                    <a:pt x="685" y="433"/>
                    <a:pt x="700" y="422"/>
                    <a:pt x="708" y="420"/>
                  </a:cubicBezTo>
                  <a:cubicBezTo>
                    <a:pt x="716" y="418"/>
                    <a:pt x="733" y="425"/>
                    <a:pt x="739" y="420"/>
                  </a:cubicBezTo>
                  <a:cubicBezTo>
                    <a:pt x="748" y="411"/>
                    <a:pt x="735" y="380"/>
                    <a:pt x="739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034206" y="2837291"/>
              <a:ext cx="354466" cy="440849"/>
            </a:xfrm>
            <a:custGeom>
              <a:avLst/>
              <a:gdLst>
                <a:gd name="T0" fmla="*/ 718 w 859"/>
                <a:gd name="T1" fmla="*/ 716 h 1073"/>
                <a:gd name="T2" fmla="*/ 659 w 859"/>
                <a:gd name="T3" fmla="*/ 684 h 1073"/>
                <a:gd name="T4" fmla="*/ 668 w 859"/>
                <a:gd name="T5" fmla="*/ 645 h 1073"/>
                <a:gd name="T6" fmla="*/ 698 w 859"/>
                <a:gd name="T7" fmla="*/ 594 h 1073"/>
                <a:gd name="T8" fmla="*/ 669 w 859"/>
                <a:gd name="T9" fmla="*/ 545 h 1073"/>
                <a:gd name="T10" fmla="*/ 630 w 859"/>
                <a:gd name="T11" fmla="*/ 492 h 1073"/>
                <a:gd name="T12" fmla="*/ 606 w 859"/>
                <a:gd name="T13" fmla="*/ 441 h 1073"/>
                <a:gd name="T14" fmla="*/ 545 w 859"/>
                <a:gd name="T15" fmla="*/ 433 h 1073"/>
                <a:gd name="T16" fmla="*/ 553 w 859"/>
                <a:gd name="T17" fmla="*/ 379 h 1073"/>
                <a:gd name="T18" fmla="*/ 601 w 859"/>
                <a:gd name="T19" fmla="*/ 336 h 1073"/>
                <a:gd name="T20" fmla="*/ 490 w 859"/>
                <a:gd name="T21" fmla="*/ 311 h 1073"/>
                <a:gd name="T22" fmla="*/ 574 w 859"/>
                <a:gd name="T23" fmla="*/ 262 h 1073"/>
                <a:gd name="T24" fmla="*/ 565 w 859"/>
                <a:gd name="T25" fmla="*/ 236 h 1073"/>
                <a:gd name="T26" fmla="*/ 619 w 859"/>
                <a:gd name="T27" fmla="*/ 198 h 1073"/>
                <a:gd name="T28" fmla="*/ 639 w 859"/>
                <a:gd name="T29" fmla="*/ 136 h 1073"/>
                <a:gd name="T30" fmla="*/ 606 w 859"/>
                <a:gd name="T31" fmla="*/ 76 h 1073"/>
                <a:gd name="T32" fmla="*/ 686 w 859"/>
                <a:gd name="T33" fmla="*/ 66 h 1073"/>
                <a:gd name="T34" fmla="*/ 683 w 859"/>
                <a:gd name="T35" fmla="*/ 41 h 1073"/>
                <a:gd name="T36" fmla="*/ 686 w 859"/>
                <a:gd name="T37" fmla="*/ 35 h 1073"/>
                <a:gd name="T38" fmla="*/ 599 w 859"/>
                <a:gd name="T39" fmla="*/ 57 h 1073"/>
                <a:gd name="T40" fmla="*/ 577 w 859"/>
                <a:gd name="T41" fmla="*/ 0 h 1073"/>
                <a:gd name="T42" fmla="*/ 581 w 859"/>
                <a:gd name="T43" fmla="*/ 74 h 1073"/>
                <a:gd name="T44" fmla="*/ 527 w 859"/>
                <a:gd name="T45" fmla="*/ 101 h 1073"/>
                <a:gd name="T46" fmla="*/ 497 w 859"/>
                <a:gd name="T47" fmla="*/ 78 h 1073"/>
                <a:gd name="T48" fmla="*/ 459 w 859"/>
                <a:gd name="T49" fmla="*/ 73 h 1073"/>
                <a:gd name="T50" fmla="*/ 383 w 859"/>
                <a:gd name="T51" fmla="*/ 77 h 1073"/>
                <a:gd name="T52" fmla="*/ 343 w 859"/>
                <a:gd name="T53" fmla="*/ 95 h 1073"/>
                <a:gd name="T54" fmla="*/ 276 w 859"/>
                <a:gd name="T55" fmla="*/ 136 h 1073"/>
                <a:gd name="T56" fmla="*/ 246 w 859"/>
                <a:gd name="T57" fmla="*/ 142 h 1073"/>
                <a:gd name="T58" fmla="*/ 168 w 859"/>
                <a:gd name="T59" fmla="*/ 165 h 1073"/>
                <a:gd name="T60" fmla="*/ 144 w 859"/>
                <a:gd name="T61" fmla="*/ 201 h 1073"/>
                <a:gd name="T62" fmla="*/ 98 w 859"/>
                <a:gd name="T63" fmla="*/ 272 h 1073"/>
                <a:gd name="T64" fmla="*/ 73 w 859"/>
                <a:gd name="T65" fmla="*/ 295 h 1073"/>
                <a:gd name="T66" fmla="*/ 27 w 859"/>
                <a:gd name="T67" fmla="*/ 328 h 1073"/>
                <a:gd name="T68" fmla="*/ 66 w 859"/>
                <a:gd name="T69" fmla="*/ 325 h 1073"/>
                <a:gd name="T70" fmla="*/ 108 w 859"/>
                <a:gd name="T71" fmla="*/ 328 h 1073"/>
                <a:gd name="T72" fmla="*/ 83 w 859"/>
                <a:gd name="T73" fmla="*/ 386 h 1073"/>
                <a:gd name="T74" fmla="*/ 73 w 859"/>
                <a:gd name="T75" fmla="*/ 426 h 1073"/>
                <a:gd name="T76" fmla="*/ 125 w 859"/>
                <a:gd name="T77" fmla="*/ 484 h 1073"/>
                <a:gd name="T78" fmla="*/ 122 w 859"/>
                <a:gd name="T79" fmla="*/ 538 h 1073"/>
                <a:gd name="T80" fmla="*/ 100 w 859"/>
                <a:gd name="T81" fmla="*/ 599 h 1073"/>
                <a:gd name="T82" fmla="*/ 71 w 859"/>
                <a:gd name="T83" fmla="*/ 633 h 1073"/>
                <a:gd name="T84" fmla="*/ 88 w 859"/>
                <a:gd name="T85" fmla="*/ 696 h 1073"/>
                <a:gd name="T86" fmla="*/ 51 w 859"/>
                <a:gd name="T87" fmla="*/ 745 h 1073"/>
                <a:gd name="T88" fmla="*/ 0 w 859"/>
                <a:gd name="T89" fmla="*/ 758 h 1073"/>
                <a:gd name="T90" fmla="*/ 27 w 859"/>
                <a:gd name="T91" fmla="*/ 800 h 1073"/>
                <a:gd name="T92" fmla="*/ 90 w 859"/>
                <a:gd name="T93" fmla="*/ 831 h 1073"/>
                <a:gd name="T94" fmla="*/ 211 w 859"/>
                <a:gd name="T95" fmla="*/ 977 h 1073"/>
                <a:gd name="T96" fmla="*/ 371 w 859"/>
                <a:gd name="T97" fmla="*/ 1045 h 1073"/>
                <a:gd name="T98" fmla="*/ 484 w 859"/>
                <a:gd name="T99" fmla="*/ 983 h 1073"/>
                <a:gd name="T100" fmla="*/ 484 w 859"/>
                <a:gd name="T101" fmla="*/ 983 h 1073"/>
                <a:gd name="T102" fmla="*/ 771 w 859"/>
                <a:gd name="T103" fmla="*/ 893 h 1073"/>
                <a:gd name="T104" fmla="*/ 839 w 859"/>
                <a:gd name="T105" fmla="*/ 78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1073">
                  <a:moveTo>
                    <a:pt x="754" y="724"/>
                  </a:moveTo>
                  <a:cubicBezTo>
                    <a:pt x="718" y="716"/>
                    <a:pt x="718" y="716"/>
                    <a:pt x="718" y="716"/>
                  </a:cubicBezTo>
                  <a:cubicBezTo>
                    <a:pt x="705" y="709"/>
                    <a:pt x="705" y="709"/>
                    <a:pt x="705" y="709"/>
                  </a:cubicBezTo>
                  <a:cubicBezTo>
                    <a:pt x="659" y="684"/>
                    <a:pt x="659" y="684"/>
                    <a:pt x="659" y="684"/>
                  </a:cubicBezTo>
                  <a:cubicBezTo>
                    <a:pt x="636" y="645"/>
                    <a:pt x="636" y="645"/>
                    <a:pt x="636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679" y="612"/>
                    <a:pt x="679" y="612"/>
                    <a:pt x="679" y="612"/>
                  </a:cubicBezTo>
                  <a:cubicBezTo>
                    <a:pt x="698" y="594"/>
                    <a:pt x="698" y="594"/>
                    <a:pt x="698" y="594"/>
                  </a:cubicBezTo>
                  <a:cubicBezTo>
                    <a:pt x="675" y="594"/>
                    <a:pt x="675" y="594"/>
                    <a:pt x="675" y="594"/>
                  </a:cubicBezTo>
                  <a:cubicBezTo>
                    <a:pt x="669" y="545"/>
                    <a:pt x="669" y="545"/>
                    <a:pt x="669" y="545"/>
                  </a:cubicBezTo>
                  <a:cubicBezTo>
                    <a:pt x="641" y="530"/>
                    <a:pt x="641" y="530"/>
                    <a:pt x="641" y="530"/>
                  </a:cubicBezTo>
                  <a:cubicBezTo>
                    <a:pt x="630" y="492"/>
                    <a:pt x="630" y="492"/>
                    <a:pt x="630" y="492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606" y="441"/>
                    <a:pt x="606" y="441"/>
                    <a:pt x="606" y="441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545" y="433"/>
                    <a:pt x="545" y="433"/>
                    <a:pt x="545" y="433"/>
                  </a:cubicBezTo>
                  <a:cubicBezTo>
                    <a:pt x="540" y="405"/>
                    <a:pt x="540" y="405"/>
                    <a:pt x="540" y="405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23" y="311"/>
                    <a:pt x="623" y="311"/>
                    <a:pt x="623" y="311"/>
                  </a:cubicBezTo>
                  <a:cubicBezTo>
                    <a:pt x="490" y="311"/>
                    <a:pt x="490" y="311"/>
                    <a:pt x="490" y="311"/>
                  </a:cubicBezTo>
                  <a:cubicBezTo>
                    <a:pt x="584" y="277"/>
                    <a:pt x="584" y="277"/>
                    <a:pt x="584" y="277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526" y="262"/>
                    <a:pt x="526" y="262"/>
                    <a:pt x="526" y="262"/>
                  </a:cubicBezTo>
                  <a:cubicBezTo>
                    <a:pt x="565" y="236"/>
                    <a:pt x="565" y="236"/>
                    <a:pt x="565" y="236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619" y="198"/>
                    <a:pt x="619" y="198"/>
                    <a:pt x="619" y="198"/>
                  </a:cubicBezTo>
                  <a:cubicBezTo>
                    <a:pt x="612" y="166"/>
                    <a:pt x="612" y="166"/>
                    <a:pt x="612" y="16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76"/>
                    <a:pt x="606" y="76"/>
                    <a:pt x="606" y="76"/>
                  </a:cubicBezTo>
                  <a:cubicBezTo>
                    <a:pt x="627" y="78"/>
                    <a:pt x="627" y="78"/>
                    <a:pt x="627" y="78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41"/>
                    <a:pt x="686" y="41"/>
                    <a:pt x="686" y="41"/>
                  </a:cubicBezTo>
                  <a:cubicBezTo>
                    <a:pt x="685" y="41"/>
                    <a:pt x="684" y="41"/>
                    <a:pt x="683" y="41"/>
                  </a:cubicBezTo>
                  <a:cubicBezTo>
                    <a:pt x="683" y="41"/>
                    <a:pt x="683" y="34"/>
                    <a:pt x="686" y="36"/>
                  </a:cubicBezTo>
                  <a:cubicBezTo>
                    <a:pt x="686" y="35"/>
                    <a:pt x="686" y="35"/>
                    <a:pt x="686" y="35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9" y="39"/>
                    <a:pt x="599" y="39"/>
                    <a:pt x="599" y="39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497" y="78"/>
                    <a:pt x="497" y="78"/>
                    <a:pt x="497" y="78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59" y="111"/>
                    <a:pt x="359" y="111"/>
                    <a:pt x="359" y="111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13" y="125"/>
                    <a:pt x="313" y="125"/>
                    <a:pt x="313" y="125"/>
                  </a:cubicBezTo>
                  <a:cubicBezTo>
                    <a:pt x="276" y="136"/>
                    <a:pt x="276" y="136"/>
                    <a:pt x="276" y="136"/>
                  </a:cubicBezTo>
                  <a:cubicBezTo>
                    <a:pt x="259" y="119"/>
                    <a:pt x="259" y="119"/>
                    <a:pt x="259" y="119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7" y="325"/>
                    <a:pt x="107" y="325"/>
                    <a:pt x="107" y="325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09" y="333"/>
                    <a:pt x="114" y="362"/>
                    <a:pt x="110" y="370"/>
                  </a:cubicBezTo>
                  <a:cubicBezTo>
                    <a:pt x="106" y="377"/>
                    <a:pt x="90" y="383"/>
                    <a:pt x="83" y="386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73" y="426"/>
                    <a:pt x="73" y="426"/>
                    <a:pt x="73" y="426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25" y="484"/>
                    <a:pt x="125" y="484"/>
                    <a:pt x="125" y="484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02" y="523"/>
                    <a:pt x="102" y="523"/>
                    <a:pt x="102" y="523"/>
                  </a:cubicBezTo>
                  <a:cubicBezTo>
                    <a:pt x="100" y="599"/>
                    <a:pt x="100" y="599"/>
                    <a:pt x="100" y="599"/>
                  </a:cubicBezTo>
                  <a:cubicBezTo>
                    <a:pt x="79" y="615"/>
                    <a:pt x="79" y="615"/>
                    <a:pt x="79" y="615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61" y="663"/>
                    <a:pt x="61" y="663"/>
                    <a:pt x="61" y="663"/>
                  </a:cubicBezTo>
                  <a:cubicBezTo>
                    <a:pt x="88" y="696"/>
                    <a:pt x="88" y="696"/>
                    <a:pt x="88" y="696"/>
                  </a:cubicBezTo>
                  <a:cubicBezTo>
                    <a:pt x="70" y="715"/>
                    <a:pt x="70" y="715"/>
                    <a:pt x="70" y="715"/>
                  </a:cubicBezTo>
                  <a:cubicBezTo>
                    <a:pt x="51" y="745"/>
                    <a:pt x="51" y="745"/>
                    <a:pt x="51" y="745"/>
                  </a:cubicBezTo>
                  <a:cubicBezTo>
                    <a:pt x="15" y="745"/>
                    <a:pt x="15" y="745"/>
                    <a:pt x="15" y="745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35" y="786"/>
                    <a:pt x="35" y="786"/>
                    <a:pt x="35" y="786"/>
                  </a:cubicBezTo>
                  <a:cubicBezTo>
                    <a:pt x="27" y="800"/>
                    <a:pt x="27" y="800"/>
                    <a:pt x="27" y="800"/>
                  </a:cubicBezTo>
                  <a:cubicBezTo>
                    <a:pt x="40" y="831"/>
                    <a:pt x="40" y="831"/>
                    <a:pt x="40" y="831"/>
                  </a:cubicBezTo>
                  <a:cubicBezTo>
                    <a:pt x="90" y="831"/>
                    <a:pt x="90" y="831"/>
                    <a:pt x="90" y="831"/>
                  </a:cubicBezTo>
                  <a:cubicBezTo>
                    <a:pt x="92" y="837"/>
                    <a:pt x="92" y="837"/>
                    <a:pt x="92" y="837"/>
                  </a:cubicBezTo>
                  <a:cubicBezTo>
                    <a:pt x="168" y="833"/>
                    <a:pt x="188" y="918"/>
                    <a:pt x="211" y="977"/>
                  </a:cubicBezTo>
                  <a:cubicBezTo>
                    <a:pt x="215" y="981"/>
                    <a:pt x="239" y="981"/>
                    <a:pt x="247" y="989"/>
                  </a:cubicBezTo>
                  <a:cubicBezTo>
                    <a:pt x="291" y="1021"/>
                    <a:pt x="323" y="1073"/>
                    <a:pt x="371" y="1045"/>
                  </a:cubicBezTo>
                  <a:cubicBezTo>
                    <a:pt x="391" y="1037"/>
                    <a:pt x="399" y="1005"/>
                    <a:pt x="415" y="997"/>
                  </a:cubicBezTo>
                  <a:cubicBezTo>
                    <a:pt x="438" y="986"/>
                    <a:pt x="461" y="983"/>
                    <a:pt x="484" y="983"/>
                  </a:cubicBezTo>
                  <a:cubicBezTo>
                    <a:pt x="484" y="981"/>
                    <a:pt x="483" y="979"/>
                    <a:pt x="483" y="977"/>
                  </a:cubicBezTo>
                  <a:cubicBezTo>
                    <a:pt x="483" y="979"/>
                    <a:pt x="484" y="981"/>
                    <a:pt x="484" y="983"/>
                  </a:cubicBezTo>
                  <a:cubicBezTo>
                    <a:pt x="562" y="985"/>
                    <a:pt x="637" y="1037"/>
                    <a:pt x="711" y="1021"/>
                  </a:cubicBezTo>
                  <a:cubicBezTo>
                    <a:pt x="747" y="1013"/>
                    <a:pt x="747" y="937"/>
                    <a:pt x="771" y="893"/>
                  </a:cubicBezTo>
                  <a:cubicBezTo>
                    <a:pt x="779" y="881"/>
                    <a:pt x="807" y="869"/>
                    <a:pt x="815" y="853"/>
                  </a:cubicBezTo>
                  <a:cubicBezTo>
                    <a:pt x="831" y="833"/>
                    <a:pt x="859" y="805"/>
                    <a:pt x="839" y="785"/>
                  </a:cubicBezTo>
                  <a:cubicBezTo>
                    <a:pt x="816" y="762"/>
                    <a:pt x="750" y="768"/>
                    <a:pt x="754" y="724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315695" y="2850695"/>
              <a:ext cx="1489" cy="2979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249960" y="6025998"/>
              <a:ext cx="20851" cy="28297"/>
            </a:xfrm>
            <a:custGeom>
              <a:avLst/>
              <a:gdLst>
                <a:gd name="T0" fmla="*/ 39 w 53"/>
                <a:gd name="T1" fmla="*/ 0 h 69"/>
                <a:gd name="T2" fmla="*/ 26 w 53"/>
                <a:gd name="T3" fmla="*/ 19 h 69"/>
                <a:gd name="T4" fmla="*/ 2 w 53"/>
                <a:gd name="T5" fmla="*/ 33 h 69"/>
                <a:gd name="T6" fmla="*/ 2 w 53"/>
                <a:gd name="T7" fmla="*/ 44 h 69"/>
                <a:gd name="T8" fmla="*/ 21 w 53"/>
                <a:gd name="T9" fmla="*/ 44 h 69"/>
                <a:gd name="T10" fmla="*/ 21 w 53"/>
                <a:gd name="T11" fmla="*/ 68 h 69"/>
                <a:gd name="T12" fmla="*/ 30 w 53"/>
                <a:gd name="T13" fmla="*/ 68 h 69"/>
                <a:gd name="T14" fmla="*/ 45 w 53"/>
                <a:gd name="T15" fmla="*/ 46 h 69"/>
                <a:gd name="T16" fmla="*/ 53 w 53"/>
                <a:gd name="T17" fmla="*/ 27 h 69"/>
                <a:gd name="T18" fmla="*/ 39 w 53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9">
                  <a:moveTo>
                    <a:pt x="39" y="0"/>
                  </a:moveTo>
                  <a:cubicBezTo>
                    <a:pt x="33" y="0"/>
                    <a:pt x="30" y="15"/>
                    <a:pt x="26" y="19"/>
                  </a:cubicBezTo>
                  <a:cubicBezTo>
                    <a:pt x="21" y="24"/>
                    <a:pt x="6" y="27"/>
                    <a:pt x="2" y="33"/>
                  </a:cubicBezTo>
                  <a:cubicBezTo>
                    <a:pt x="1" y="35"/>
                    <a:pt x="0" y="42"/>
                    <a:pt x="2" y="44"/>
                  </a:cubicBezTo>
                  <a:cubicBezTo>
                    <a:pt x="5" y="47"/>
                    <a:pt x="17" y="41"/>
                    <a:pt x="21" y="44"/>
                  </a:cubicBezTo>
                  <a:cubicBezTo>
                    <a:pt x="25" y="48"/>
                    <a:pt x="16" y="63"/>
                    <a:pt x="21" y="68"/>
                  </a:cubicBezTo>
                  <a:cubicBezTo>
                    <a:pt x="22" y="69"/>
                    <a:pt x="28" y="69"/>
                    <a:pt x="30" y="68"/>
                  </a:cubicBezTo>
                  <a:cubicBezTo>
                    <a:pt x="36" y="65"/>
                    <a:pt x="42" y="52"/>
                    <a:pt x="45" y="46"/>
                  </a:cubicBezTo>
                  <a:cubicBezTo>
                    <a:pt x="47" y="41"/>
                    <a:pt x="53" y="32"/>
                    <a:pt x="53" y="27"/>
                  </a:cubicBezTo>
                  <a:cubicBezTo>
                    <a:pt x="53" y="19"/>
                    <a:pt x="4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002727" y="6031956"/>
              <a:ext cx="17872" cy="22340"/>
            </a:xfrm>
            <a:custGeom>
              <a:avLst/>
              <a:gdLst>
                <a:gd name="T0" fmla="*/ 26 w 43"/>
                <a:gd name="T1" fmla="*/ 54 h 55"/>
                <a:gd name="T2" fmla="*/ 31 w 43"/>
                <a:gd name="T3" fmla="*/ 38 h 55"/>
                <a:gd name="T4" fmla="*/ 41 w 43"/>
                <a:gd name="T5" fmla="*/ 34 h 55"/>
                <a:gd name="T6" fmla="*/ 31 w 43"/>
                <a:gd name="T7" fmla="*/ 14 h 55"/>
                <a:gd name="T8" fmla="*/ 26 w 43"/>
                <a:gd name="T9" fmla="*/ 1 h 55"/>
                <a:gd name="T10" fmla="*/ 17 w 43"/>
                <a:gd name="T11" fmla="*/ 7 h 55"/>
                <a:gd name="T12" fmla="*/ 3 w 43"/>
                <a:gd name="T13" fmla="*/ 7 h 55"/>
                <a:gd name="T14" fmla="*/ 3 w 43"/>
                <a:gd name="T15" fmla="*/ 27 h 55"/>
                <a:gd name="T16" fmla="*/ 12 w 43"/>
                <a:gd name="T17" fmla="*/ 47 h 55"/>
                <a:gd name="T18" fmla="*/ 26 w 43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5">
                  <a:moveTo>
                    <a:pt x="26" y="54"/>
                  </a:moveTo>
                  <a:cubicBezTo>
                    <a:pt x="30" y="52"/>
                    <a:pt x="28" y="41"/>
                    <a:pt x="31" y="38"/>
                  </a:cubicBezTo>
                  <a:cubicBezTo>
                    <a:pt x="33" y="36"/>
                    <a:pt x="40" y="36"/>
                    <a:pt x="41" y="34"/>
                  </a:cubicBezTo>
                  <a:cubicBezTo>
                    <a:pt x="43" y="28"/>
                    <a:pt x="33" y="19"/>
                    <a:pt x="31" y="14"/>
                  </a:cubicBezTo>
                  <a:cubicBezTo>
                    <a:pt x="29" y="11"/>
                    <a:pt x="29" y="2"/>
                    <a:pt x="26" y="1"/>
                  </a:cubicBezTo>
                  <a:cubicBezTo>
                    <a:pt x="23" y="0"/>
                    <a:pt x="20" y="6"/>
                    <a:pt x="17" y="7"/>
                  </a:cubicBezTo>
                  <a:cubicBezTo>
                    <a:pt x="14" y="8"/>
                    <a:pt x="6" y="5"/>
                    <a:pt x="3" y="7"/>
                  </a:cubicBezTo>
                  <a:cubicBezTo>
                    <a:pt x="0" y="11"/>
                    <a:pt x="2" y="22"/>
                    <a:pt x="3" y="27"/>
                  </a:cubicBezTo>
                  <a:cubicBezTo>
                    <a:pt x="4" y="32"/>
                    <a:pt x="8" y="43"/>
                    <a:pt x="12" y="47"/>
                  </a:cubicBezTo>
                  <a:cubicBezTo>
                    <a:pt x="14" y="50"/>
                    <a:pt x="22" y="55"/>
                    <a:pt x="2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59536" y="6005147"/>
              <a:ext cx="220424" cy="250212"/>
            </a:xfrm>
            <a:custGeom>
              <a:avLst/>
              <a:gdLst>
                <a:gd name="T0" fmla="*/ 512 w 539"/>
                <a:gd name="T1" fmla="*/ 300 h 610"/>
                <a:gd name="T2" fmla="*/ 518 w 539"/>
                <a:gd name="T3" fmla="*/ 253 h 610"/>
                <a:gd name="T4" fmla="*/ 500 w 539"/>
                <a:gd name="T5" fmla="*/ 292 h 610"/>
                <a:gd name="T6" fmla="*/ 449 w 539"/>
                <a:gd name="T7" fmla="*/ 307 h 610"/>
                <a:gd name="T8" fmla="*/ 465 w 539"/>
                <a:gd name="T9" fmla="*/ 287 h 610"/>
                <a:gd name="T10" fmla="*/ 427 w 539"/>
                <a:gd name="T11" fmla="*/ 267 h 610"/>
                <a:gd name="T12" fmla="*/ 386 w 539"/>
                <a:gd name="T13" fmla="*/ 245 h 610"/>
                <a:gd name="T14" fmla="*/ 345 w 539"/>
                <a:gd name="T15" fmla="*/ 283 h 610"/>
                <a:gd name="T16" fmla="*/ 365 w 539"/>
                <a:gd name="T17" fmla="*/ 240 h 610"/>
                <a:gd name="T18" fmla="*/ 394 w 539"/>
                <a:gd name="T19" fmla="*/ 187 h 610"/>
                <a:gd name="T20" fmla="*/ 419 w 539"/>
                <a:gd name="T21" fmla="*/ 236 h 610"/>
                <a:gd name="T22" fmla="*/ 483 w 539"/>
                <a:gd name="T23" fmla="*/ 219 h 610"/>
                <a:gd name="T24" fmla="*/ 467 w 539"/>
                <a:gd name="T25" fmla="*/ 193 h 610"/>
                <a:gd name="T26" fmla="*/ 460 w 539"/>
                <a:gd name="T27" fmla="*/ 177 h 610"/>
                <a:gd name="T28" fmla="*/ 438 w 539"/>
                <a:gd name="T29" fmla="*/ 155 h 610"/>
                <a:gd name="T30" fmla="*/ 390 w 539"/>
                <a:gd name="T31" fmla="*/ 107 h 610"/>
                <a:gd name="T32" fmla="*/ 372 w 539"/>
                <a:gd name="T33" fmla="*/ 67 h 610"/>
                <a:gd name="T34" fmla="*/ 310 w 539"/>
                <a:gd name="T35" fmla="*/ 11 h 610"/>
                <a:gd name="T36" fmla="*/ 234 w 539"/>
                <a:gd name="T37" fmla="*/ 13 h 610"/>
                <a:gd name="T38" fmla="*/ 188 w 539"/>
                <a:gd name="T39" fmla="*/ 67 h 610"/>
                <a:gd name="T40" fmla="*/ 188 w 539"/>
                <a:gd name="T41" fmla="*/ 113 h 610"/>
                <a:gd name="T42" fmla="*/ 210 w 539"/>
                <a:gd name="T43" fmla="*/ 176 h 610"/>
                <a:gd name="T44" fmla="*/ 216 w 539"/>
                <a:gd name="T45" fmla="*/ 253 h 610"/>
                <a:gd name="T46" fmla="*/ 164 w 539"/>
                <a:gd name="T47" fmla="*/ 306 h 610"/>
                <a:gd name="T48" fmla="*/ 181 w 539"/>
                <a:gd name="T49" fmla="*/ 359 h 610"/>
                <a:gd name="T50" fmla="*/ 121 w 539"/>
                <a:gd name="T51" fmla="*/ 363 h 610"/>
                <a:gd name="T52" fmla="*/ 80 w 539"/>
                <a:gd name="T53" fmla="*/ 416 h 610"/>
                <a:gd name="T54" fmla="*/ 80 w 539"/>
                <a:gd name="T55" fmla="*/ 494 h 610"/>
                <a:gd name="T56" fmla="*/ 34 w 539"/>
                <a:gd name="T57" fmla="*/ 520 h 610"/>
                <a:gd name="T58" fmla="*/ 8 w 539"/>
                <a:gd name="T59" fmla="*/ 559 h 610"/>
                <a:gd name="T60" fmla="*/ 17 w 539"/>
                <a:gd name="T61" fmla="*/ 609 h 610"/>
                <a:gd name="T62" fmla="*/ 65 w 539"/>
                <a:gd name="T63" fmla="*/ 609 h 610"/>
                <a:gd name="T64" fmla="*/ 101 w 539"/>
                <a:gd name="T65" fmla="*/ 577 h 610"/>
                <a:gd name="T66" fmla="*/ 129 w 539"/>
                <a:gd name="T67" fmla="*/ 590 h 610"/>
                <a:gd name="T68" fmla="*/ 148 w 539"/>
                <a:gd name="T69" fmla="*/ 554 h 610"/>
                <a:gd name="T70" fmla="*/ 110 w 539"/>
                <a:gd name="T71" fmla="*/ 560 h 610"/>
                <a:gd name="T72" fmla="*/ 110 w 539"/>
                <a:gd name="T73" fmla="*/ 548 h 610"/>
                <a:gd name="T74" fmla="*/ 138 w 539"/>
                <a:gd name="T75" fmla="*/ 518 h 610"/>
                <a:gd name="T76" fmla="*/ 155 w 539"/>
                <a:gd name="T77" fmla="*/ 490 h 610"/>
                <a:gd name="T78" fmla="*/ 182 w 539"/>
                <a:gd name="T79" fmla="*/ 497 h 610"/>
                <a:gd name="T80" fmla="*/ 228 w 539"/>
                <a:gd name="T81" fmla="*/ 510 h 610"/>
                <a:gd name="T82" fmla="*/ 269 w 539"/>
                <a:gd name="T83" fmla="*/ 508 h 610"/>
                <a:gd name="T84" fmla="*/ 339 w 539"/>
                <a:gd name="T85" fmla="*/ 455 h 610"/>
                <a:gd name="T86" fmla="*/ 381 w 539"/>
                <a:gd name="T87" fmla="*/ 436 h 610"/>
                <a:gd name="T88" fmla="*/ 423 w 539"/>
                <a:gd name="T89" fmla="*/ 446 h 610"/>
                <a:gd name="T90" fmla="*/ 457 w 539"/>
                <a:gd name="T91" fmla="*/ 421 h 610"/>
                <a:gd name="T92" fmla="*/ 483 w 539"/>
                <a:gd name="T93" fmla="*/ 404 h 610"/>
                <a:gd name="T94" fmla="*/ 498 w 539"/>
                <a:gd name="T95" fmla="*/ 385 h 610"/>
                <a:gd name="T96" fmla="*/ 528 w 539"/>
                <a:gd name="T97" fmla="*/ 34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610">
                  <a:moveTo>
                    <a:pt x="522" y="325"/>
                  </a:moveTo>
                  <a:cubicBezTo>
                    <a:pt x="522" y="322"/>
                    <a:pt x="528" y="318"/>
                    <a:pt x="528" y="316"/>
                  </a:cubicBezTo>
                  <a:cubicBezTo>
                    <a:pt x="527" y="310"/>
                    <a:pt x="514" y="305"/>
                    <a:pt x="512" y="300"/>
                  </a:cubicBezTo>
                  <a:cubicBezTo>
                    <a:pt x="509" y="295"/>
                    <a:pt x="509" y="283"/>
                    <a:pt x="509" y="278"/>
                  </a:cubicBezTo>
                  <a:cubicBezTo>
                    <a:pt x="509" y="274"/>
                    <a:pt x="508" y="266"/>
                    <a:pt x="510" y="262"/>
                  </a:cubicBezTo>
                  <a:cubicBezTo>
                    <a:pt x="511" y="259"/>
                    <a:pt x="518" y="256"/>
                    <a:pt x="518" y="253"/>
                  </a:cubicBezTo>
                  <a:cubicBezTo>
                    <a:pt x="517" y="250"/>
                    <a:pt x="511" y="246"/>
                    <a:pt x="508" y="246"/>
                  </a:cubicBezTo>
                  <a:cubicBezTo>
                    <a:pt x="505" y="246"/>
                    <a:pt x="500" y="250"/>
                    <a:pt x="499" y="252"/>
                  </a:cubicBezTo>
                  <a:cubicBezTo>
                    <a:pt x="494" y="261"/>
                    <a:pt x="507" y="285"/>
                    <a:pt x="500" y="292"/>
                  </a:cubicBezTo>
                  <a:cubicBezTo>
                    <a:pt x="497" y="295"/>
                    <a:pt x="487" y="288"/>
                    <a:pt x="483" y="290"/>
                  </a:cubicBezTo>
                  <a:cubicBezTo>
                    <a:pt x="481" y="292"/>
                    <a:pt x="483" y="299"/>
                    <a:pt x="481" y="301"/>
                  </a:cubicBezTo>
                  <a:cubicBezTo>
                    <a:pt x="475" y="306"/>
                    <a:pt x="457" y="306"/>
                    <a:pt x="449" y="307"/>
                  </a:cubicBezTo>
                  <a:cubicBezTo>
                    <a:pt x="445" y="308"/>
                    <a:pt x="435" y="311"/>
                    <a:pt x="433" y="307"/>
                  </a:cubicBezTo>
                  <a:cubicBezTo>
                    <a:pt x="431" y="301"/>
                    <a:pt x="447" y="290"/>
                    <a:pt x="454" y="287"/>
                  </a:cubicBezTo>
                  <a:cubicBezTo>
                    <a:pt x="457" y="286"/>
                    <a:pt x="462" y="289"/>
                    <a:pt x="465" y="287"/>
                  </a:cubicBezTo>
                  <a:cubicBezTo>
                    <a:pt x="467" y="286"/>
                    <a:pt x="472" y="280"/>
                    <a:pt x="470" y="278"/>
                  </a:cubicBezTo>
                  <a:cubicBezTo>
                    <a:pt x="467" y="273"/>
                    <a:pt x="452" y="279"/>
                    <a:pt x="446" y="278"/>
                  </a:cubicBezTo>
                  <a:cubicBezTo>
                    <a:pt x="440" y="277"/>
                    <a:pt x="432" y="269"/>
                    <a:pt x="427" y="267"/>
                  </a:cubicBezTo>
                  <a:cubicBezTo>
                    <a:pt x="423" y="266"/>
                    <a:pt x="413" y="269"/>
                    <a:pt x="410" y="267"/>
                  </a:cubicBezTo>
                  <a:cubicBezTo>
                    <a:pt x="406" y="266"/>
                    <a:pt x="401" y="257"/>
                    <a:pt x="398" y="254"/>
                  </a:cubicBezTo>
                  <a:cubicBezTo>
                    <a:pt x="395" y="252"/>
                    <a:pt x="390" y="245"/>
                    <a:pt x="386" y="245"/>
                  </a:cubicBezTo>
                  <a:cubicBezTo>
                    <a:pt x="383" y="244"/>
                    <a:pt x="378" y="246"/>
                    <a:pt x="375" y="248"/>
                  </a:cubicBezTo>
                  <a:cubicBezTo>
                    <a:pt x="373" y="249"/>
                    <a:pt x="371" y="255"/>
                    <a:pt x="370" y="257"/>
                  </a:cubicBezTo>
                  <a:cubicBezTo>
                    <a:pt x="364" y="264"/>
                    <a:pt x="352" y="277"/>
                    <a:pt x="345" y="283"/>
                  </a:cubicBezTo>
                  <a:cubicBezTo>
                    <a:pt x="340" y="286"/>
                    <a:pt x="326" y="299"/>
                    <a:pt x="321" y="294"/>
                  </a:cubicBezTo>
                  <a:cubicBezTo>
                    <a:pt x="313" y="283"/>
                    <a:pt x="345" y="260"/>
                    <a:pt x="355" y="249"/>
                  </a:cubicBezTo>
                  <a:cubicBezTo>
                    <a:pt x="357" y="247"/>
                    <a:pt x="364" y="243"/>
                    <a:pt x="365" y="240"/>
                  </a:cubicBezTo>
                  <a:cubicBezTo>
                    <a:pt x="367" y="235"/>
                    <a:pt x="359" y="224"/>
                    <a:pt x="361" y="219"/>
                  </a:cubicBezTo>
                  <a:cubicBezTo>
                    <a:pt x="363" y="214"/>
                    <a:pt x="375" y="211"/>
                    <a:pt x="379" y="208"/>
                  </a:cubicBezTo>
                  <a:cubicBezTo>
                    <a:pt x="384" y="203"/>
                    <a:pt x="388" y="185"/>
                    <a:pt x="394" y="187"/>
                  </a:cubicBezTo>
                  <a:cubicBezTo>
                    <a:pt x="399" y="189"/>
                    <a:pt x="392" y="203"/>
                    <a:pt x="393" y="208"/>
                  </a:cubicBezTo>
                  <a:cubicBezTo>
                    <a:pt x="393" y="214"/>
                    <a:pt x="395" y="226"/>
                    <a:pt x="399" y="231"/>
                  </a:cubicBezTo>
                  <a:cubicBezTo>
                    <a:pt x="403" y="234"/>
                    <a:pt x="415" y="239"/>
                    <a:pt x="419" y="236"/>
                  </a:cubicBezTo>
                  <a:cubicBezTo>
                    <a:pt x="422" y="234"/>
                    <a:pt x="417" y="223"/>
                    <a:pt x="420" y="220"/>
                  </a:cubicBezTo>
                  <a:cubicBezTo>
                    <a:pt x="427" y="214"/>
                    <a:pt x="448" y="225"/>
                    <a:pt x="457" y="225"/>
                  </a:cubicBezTo>
                  <a:cubicBezTo>
                    <a:pt x="464" y="225"/>
                    <a:pt x="482" y="226"/>
                    <a:pt x="483" y="219"/>
                  </a:cubicBezTo>
                  <a:cubicBezTo>
                    <a:pt x="485" y="215"/>
                    <a:pt x="470" y="211"/>
                    <a:pt x="470" y="206"/>
                  </a:cubicBezTo>
                  <a:cubicBezTo>
                    <a:pt x="470" y="203"/>
                    <a:pt x="479" y="201"/>
                    <a:pt x="479" y="198"/>
                  </a:cubicBezTo>
                  <a:cubicBezTo>
                    <a:pt x="478" y="195"/>
                    <a:pt x="468" y="196"/>
                    <a:pt x="467" y="193"/>
                  </a:cubicBezTo>
                  <a:cubicBezTo>
                    <a:pt x="466" y="188"/>
                    <a:pt x="478" y="184"/>
                    <a:pt x="478" y="179"/>
                  </a:cubicBezTo>
                  <a:cubicBezTo>
                    <a:pt x="478" y="177"/>
                    <a:pt x="474" y="172"/>
                    <a:pt x="471" y="172"/>
                  </a:cubicBezTo>
                  <a:cubicBezTo>
                    <a:pt x="468" y="171"/>
                    <a:pt x="463" y="177"/>
                    <a:pt x="460" y="177"/>
                  </a:cubicBezTo>
                  <a:cubicBezTo>
                    <a:pt x="454" y="176"/>
                    <a:pt x="448" y="162"/>
                    <a:pt x="443" y="162"/>
                  </a:cubicBezTo>
                  <a:cubicBezTo>
                    <a:pt x="440" y="163"/>
                    <a:pt x="439" y="171"/>
                    <a:pt x="437" y="170"/>
                  </a:cubicBezTo>
                  <a:cubicBezTo>
                    <a:pt x="434" y="169"/>
                    <a:pt x="440" y="158"/>
                    <a:pt x="438" y="155"/>
                  </a:cubicBezTo>
                  <a:cubicBezTo>
                    <a:pt x="436" y="150"/>
                    <a:pt x="424" y="147"/>
                    <a:pt x="420" y="143"/>
                  </a:cubicBezTo>
                  <a:cubicBezTo>
                    <a:pt x="416" y="139"/>
                    <a:pt x="410" y="129"/>
                    <a:pt x="406" y="124"/>
                  </a:cubicBezTo>
                  <a:cubicBezTo>
                    <a:pt x="402" y="120"/>
                    <a:pt x="393" y="112"/>
                    <a:pt x="390" y="107"/>
                  </a:cubicBezTo>
                  <a:cubicBezTo>
                    <a:pt x="388" y="104"/>
                    <a:pt x="386" y="96"/>
                    <a:pt x="384" y="93"/>
                  </a:cubicBezTo>
                  <a:cubicBezTo>
                    <a:pt x="382" y="89"/>
                    <a:pt x="374" y="82"/>
                    <a:pt x="373" y="77"/>
                  </a:cubicBezTo>
                  <a:cubicBezTo>
                    <a:pt x="372" y="75"/>
                    <a:pt x="372" y="69"/>
                    <a:pt x="372" y="67"/>
                  </a:cubicBezTo>
                  <a:cubicBezTo>
                    <a:pt x="370" y="63"/>
                    <a:pt x="366" y="56"/>
                    <a:pt x="363" y="52"/>
                  </a:cubicBezTo>
                  <a:cubicBezTo>
                    <a:pt x="359" y="46"/>
                    <a:pt x="348" y="35"/>
                    <a:pt x="342" y="31"/>
                  </a:cubicBezTo>
                  <a:cubicBezTo>
                    <a:pt x="335" y="25"/>
                    <a:pt x="319" y="15"/>
                    <a:pt x="310" y="11"/>
                  </a:cubicBezTo>
                  <a:cubicBezTo>
                    <a:pt x="305" y="8"/>
                    <a:pt x="293" y="0"/>
                    <a:pt x="287" y="1"/>
                  </a:cubicBezTo>
                  <a:cubicBezTo>
                    <a:pt x="282" y="2"/>
                    <a:pt x="275" y="15"/>
                    <a:pt x="269" y="16"/>
                  </a:cubicBezTo>
                  <a:cubicBezTo>
                    <a:pt x="261" y="19"/>
                    <a:pt x="243" y="12"/>
                    <a:pt x="234" y="13"/>
                  </a:cubicBezTo>
                  <a:cubicBezTo>
                    <a:pt x="222" y="13"/>
                    <a:pt x="195" y="12"/>
                    <a:pt x="188" y="21"/>
                  </a:cubicBezTo>
                  <a:cubicBezTo>
                    <a:pt x="185" y="25"/>
                    <a:pt x="188" y="36"/>
                    <a:pt x="188" y="41"/>
                  </a:cubicBezTo>
                  <a:cubicBezTo>
                    <a:pt x="188" y="47"/>
                    <a:pt x="191" y="61"/>
                    <a:pt x="188" y="67"/>
                  </a:cubicBezTo>
                  <a:cubicBezTo>
                    <a:pt x="187" y="69"/>
                    <a:pt x="180" y="69"/>
                    <a:pt x="179" y="71"/>
                  </a:cubicBezTo>
                  <a:cubicBezTo>
                    <a:pt x="177" y="77"/>
                    <a:pt x="187" y="87"/>
                    <a:pt x="188" y="93"/>
                  </a:cubicBezTo>
                  <a:cubicBezTo>
                    <a:pt x="189" y="98"/>
                    <a:pt x="191" y="109"/>
                    <a:pt x="188" y="113"/>
                  </a:cubicBezTo>
                  <a:cubicBezTo>
                    <a:pt x="186" y="115"/>
                    <a:pt x="180" y="111"/>
                    <a:pt x="179" y="113"/>
                  </a:cubicBezTo>
                  <a:cubicBezTo>
                    <a:pt x="175" y="120"/>
                    <a:pt x="191" y="135"/>
                    <a:pt x="194" y="142"/>
                  </a:cubicBezTo>
                  <a:cubicBezTo>
                    <a:pt x="198" y="151"/>
                    <a:pt x="206" y="167"/>
                    <a:pt x="210" y="176"/>
                  </a:cubicBezTo>
                  <a:cubicBezTo>
                    <a:pt x="212" y="181"/>
                    <a:pt x="215" y="192"/>
                    <a:pt x="216" y="197"/>
                  </a:cubicBezTo>
                  <a:cubicBezTo>
                    <a:pt x="217" y="204"/>
                    <a:pt x="216" y="217"/>
                    <a:pt x="216" y="223"/>
                  </a:cubicBezTo>
                  <a:cubicBezTo>
                    <a:pt x="216" y="231"/>
                    <a:pt x="220" y="246"/>
                    <a:pt x="216" y="253"/>
                  </a:cubicBezTo>
                  <a:cubicBezTo>
                    <a:pt x="211" y="264"/>
                    <a:pt x="191" y="281"/>
                    <a:pt x="179" y="283"/>
                  </a:cubicBezTo>
                  <a:cubicBezTo>
                    <a:pt x="175" y="283"/>
                    <a:pt x="167" y="275"/>
                    <a:pt x="164" y="277"/>
                  </a:cubicBezTo>
                  <a:cubicBezTo>
                    <a:pt x="158" y="281"/>
                    <a:pt x="164" y="299"/>
                    <a:pt x="164" y="306"/>
                  </a:cubicBezTo>
                  <a:cubicBezTo>
                    <a:pt x="164" y="310"/>
                    <a:pt x="164" y="317"/>
                    <a:pt x="164" y="321"/>
                  </a:cubicBezTo>
                  <a:cubicBezTo>
                    <a:pt x="165" y="328"/>
                    <a:pt x="169" y="342"/>
                    <a:pt x="173" y="348"/>
                  </a:cubicBezTo>
                  <a:cubicBezTo>
                    <a:pt x="174" y="351"/>
                    <a:pt x="182" y="356"/>
                    <a:pt x="181" y="359"/>
                  </a:cubicBezTo>
                  <a:cubicBezTo>
                    <a:pt x="180" y="364"/>
                    <a:pt x="169" y="368"/>
                    <a:pt x="164" y="368"/>
                  </a:cubicBezTo>
                  <a:cubicBezTo>
                    <a:pt x="158" y="368"/>
                    <a:pt x="149" y="357"/>
                    <a:pt x="143" y="357"/>
                  </a:cubicBezTo>
                  <a:cubicBezTo>
                    <a:pt x="137" y="356"/>
                    <a:pt x="125" y="360"/>
                    <a:pt x="121" y="363"/>
                  </a:cubicBezTo>
                  <a:cubicBezTo>
                    <a:pt x="115" y="367"/>
                    <a:pt x="109" y="380"/>
                    <a:pt x="104" y="386"/>
                  </a:cubicBezTo>
                  <a:cubicBezTo>
                    <a:pt x="101" y="390"/>
                    <a:pt x="95" y="399"/>
                    <a:pt x="91" y="403"/>
                  </a:cubicBezTo>
                  <a:cubicBezTo>
                    <a:pt x="88" y="406"/>
                    <a:pt x="80" y="412"/>
                    <a:pt x="80" y="416"/>
                  </a:cubicBezTo>
                  <a:cubicBezTo>
                    <a:pt x="79" y="423"/>
                    <a:pt x="90" y="438"/>
                    <a:pt x="90" y="441"/>
                  </a:cubicBezTo>
                  <a:cubicBezTo>
                    <a:pt x="90" y="444"/>
                    <a:pt x="90" y="473"/>
                    <a:pt x="86" y="483"/>
                  </a:cubicBezTo>
                  <a:cubicBezTo>
                    <a:pt x="85" y="486"/>
                    <a:pt x="82" y="492"/>
                    <a:pt x="80" y="494"/>
                  </a:cubicBezTo>
                  <a:cubicBezTo>
                    <a:pt x="77" y="496"/>
                    <a:pt x="69" y="497"/>
                    <a:pt x="66" y="500"/>
                  </a:cubicBezTo>
                  <a:cubicBezTo>
                    <a:pt x="61" y="504"/>
                    <a:pt x="57" y="518"/>
                    <a:pt x="51" y="520"/>
                  </a:cubicBezTo>
                  <a:cubicBezTo>
                    <a:pt x="48" y="522"/>
                    <a:pt x="38" y="519"/>
                    <a:pt x="34" y="520"/>
                  </a:cubicBezTo>
                  <a:cubicBezTo>
                    <a:pt x="29" y="523"/>
                    <a:pt x="21" y="531"/>
                    <a:pt x="19" y="537"/>
                  </a:cubicBezTo>
                  <a:cubicBezTo>
                    <a:pt x="18" y="540"/>
                    <a:pt x="21" y="549"/>
                    <a:pt x="19" y="553"/>
                  </a:cubicBezTo>
                  <a:cubicBezTo>
                    <a:pt x="18" y="556"/>
                    <a:pt x="9" y="556"/>
                    <a:pt x="8" y="559"/>
                  </a:cubicBezTo>
                  <a:cubicBezTo>
                    <a:pt x="7" y="561"/>
                    <a:pt x="9" y="566"/>
                    <a:pt x="8" y="568"/>
                  </a:cubicBezTo>
                  <a:cubicBezTo>
                    <a:pt x="7" y="570"/>
                    <a:pt x="3" y="572"/>
                    <a:pt x="2" y="574"/>
                  </a:cubicBezTo>
                  <a:cubicBezTo>
                    <a:pt x="0" y="583"/>
                    <a:pt x="8" y="608"/>
                    <a:pt x="17" y="609"/>
                  </a:cubicBezTo>
                  <a:cubicBezTo>
                    <a:pt x="22" y="609"/>
                    <a:pt x="24" y="592"/>
                    <a:pt x="29" y="592"/>
                  </a:cubicBezTo>
                  <a:cubicBezTo>
                    <a:pt x="35" y="591"/>
                    <a:pt x="42" y="606"/>
                    <a:pt x="48" y="609"/>
                  </a:cubicBezTo>
                  <a:cubicBezTo>
                    <a:pt x="52" y="610"/>
                    <a:pt x="60" y="609"/>
                    <a:pt x="65" y="609"/>
                  </a:cubicBezTo>
                  <a:cubicBezTo>
                    <a:pt x="69" y="608"/>
                    <a:pt x="76" y="605"/>
                    <a:pt x="80" y="603"/>
                  </a:cubicBezTo>
                  <a:cubicBezTo>
                    <a:pt x="84" y="601"/>
                    <a:pt x="89" y="594"/>
                    <a:pt x="92" y="591"/>
                  </a:cubicBezTo>
                  <a:cubicBezTo>
                    <a:pt x="95" y="588"/>
                    <a:pt x="98" y="580"/>
                    <a:pt x="101" y="577"/>
                  </a:cubicBezTo>
                  <a:cubicBezTo>
                    <a:pt x="103" y="576"/>
                    <a:pt x="108" y="572"/>
                    <a:pt x="110" y="574"/>
                  </a:cubicBezTo>
                  <a:cubicBezTo>
                    <a:pt x="114" y="576"/>
                    <a:pt x="107" y="589"/>
                    <a:pt x="110" y="592"/>
                  </a:cubicBezTo>
                  <a:cubicBezTo>
                    <a:pt x="114" y="596"/>
                    <a:pt x="125" y="592"/>
                    <a:pt x="129" y="590"/>
                  </a:cubicBezTo>
                  <a:cubicBezTo>
                    <a:pt x="134" y="587"/>
                    <a:pt x="144" y="579"/>
                    <a:pt x="143" y="574"/>
                  </a:cubicBezTo>
                  <a:cubicBezTo>
                    <a:pt x="143" y="569"/>
                    <a:pt x="129" y="567"/>
                    <a:pt x="129" y="563"/>
                  </a:cubicBezTo>
                  <a:cubicBezTo>
                    <a:pt x="130" y="558"/>
                    <a:pt x="147" y="559"/>
                    <a:pt x="148" y="554"/>
                  </a:cubicBezTo>
                  <a:cubicBezTo>
                    <a:pt x="149" y="549"/>
                    <a:pt x="139" y="540"/>
                    <a:pt x="135" y="540"/>
                  </a:cubicBezTo>
                  <a:cubicBezTo>
                    <a:pt x="132" y="541"/>
                    <a:pt x="131" y="550"/>
                    <a:pt x="129" y="552"/>
                  </a:cubicBezTo>
                  <a:cubicBezTo>
                    <a:pt x="125" y="555"/>
                    <a:pt x="115" y="559"/>
                    <a:pt x="110" y="560"/>
                  </a:cubicBezTo>
                  <a:cubicBezTo>
                    <a:pt x="104" y="562"/>
                    <a:pt x="88" y="567"/>
                    <a:pt x="86" y="561"/>
                  </a:cubicBezTo>
                  <a:cubicBezTo>
                    <a:pt x="84" y="558"/>
                    <a:pt x="91" y="552"/>
                    <a:pt x="94" y="550"/>
                  </a:cubicBezTo>
                  <a:cubicBezTo>
                    <a:pt x="98" y="548"/>
                    <a:pt x="107" y="551"/>
                    <a:pt x="110" y="548"/>
                  </a:cubicBezTo>
                  <a:cubicBezTo>
                    <a:pt x="113" y="545"/>
                    <a:pt x="108" y="537"/>
                    <a:pt x="110" y="534"/>
                  </a:cubicBezTo>
                  <a:cubicBezTo>
                    <a:pt x="113" y="530"/>
                    <a:pt x="125" y="531"/>
                    <a:pt x="129" y="528"/>
                  </a:cubicBezTo>
                  <a:cubicBezTo>
                    <a:pt x="132" y="526"/>
                    <a:pt x="134" y="519"/>
                    <a:pt x="138" y="518"/>
                  </a:cubicBezTo>
                  <a:cubicBezTo>
                    <a:pt x="140" y="517"/>
                    <a:pt x="145" y="521"/>
                    <a:pt x="148" y="520"/>
                  </a:cubicBezTo>
                  <a:cubicBezTo>
                    <a:pt x="152" y="520"/>
                    <a:pt x="158" y="514"/>
                    <a:pt x="159" y="511"/>
                  </a:cubicBezTo>
                  <a:cubicBezTo>
                    <a:pt x="161" y="506"/>
                    <a:pt x="152" y="495"/>
                    <a:pt x="155" y="490"/>
                  </a:cubicBezTo>
                  <a:cubicBezTo>
                    <a:pt x="157" y="485"/>
                    <a:pt x="172" y="487"/>
                    <a:pt x="176" y="484"/>
                  </a:cubicBezTo>
                  <a:cubicBezTo>
                    <a:pt x="178" y="481"/>
                    <a:pt x="175" y="472"/>
                    <a:pt x="178" y="472"/>
                  </a:cubicBezTo>
                  <a:cubicBezTo>
                    <a:pt x="185" y="472"/>
                    <a:pt x="179" y="491"/>
                    <a:pt x="182" y="497"/>
                  </a:cubicBezTo>
                  <a:cubicBezTo>
                    <a:pt x="184" y="501"/>
                    <a:pt x="191" y="508"/>
                    <a:pt x="195" y="508"/>
                  </a:cubicBezTo>
                  <a:cubicBezTo>
                    <a:pt x="200" y="508"/>
                    <a:pt x="204" y="495"/>
                    <a:pt x="209" y="495"/>
                  </a:cubicBezTo>
                  <a:cubicBezTo>
                    <a:pt x="215" y="495"/>
                    <a:pt x="222" y="508"/>
                    <a:pt x="228" y="510"/>
                  </a:cubicBezTo>
                  <a:cubicBezTo>
                    <a:pt x="232" y="512"/>
                    <a:pt x="243" y="507"/>
                    <a:pt x="248" y="509"/>
                  </a:cubicBezTo>
                  <a:cubicBezTo>
                    <a:pt x="250" y="510"/>
                    <a:pt x="251" y="517"/>
                    <a:pt x="253" y="518"/>
                  </a:cubicBezTo>
                  <a:cubicBezTo>
                    <a:pt x="258" y="519"/>
                    <a:pt x="265" y="510"/>
                    <a:pt x="269" y="508"/>
                  </a:cubicBezTo>
                  <a:cubicBezTo>
                    <a:pt x="277" y="504"/>
                    <a:pt x="293" y="499"/>
                    <a:pt x="300" y="495"/>
                  </a:cubicBezTo>
                  <a:cubicBezTo>
                    <a:pt x="306" y="490"/>
                    <a:pt x="318" y="479"/>
                    <a:pt x="323" y="473"/>
                  </a:cubicBezTo>
                  <a:cubicBezTo>
                    <a:pt x="328" y="469"/>
                    <a:pt x="334" y="456"/>
                    <a:pt x="339" y="455"/>
                  </a:cubicBezTo>
                  <a:cubicBezTo>
                    <a:pt x="344" y="454"/>
                    <a:pt x="351" y="462"/>
                    <a:pt x="356" y="462"/>
                  </a:cubicBezTo>
                  <a:cubicBezTo>
                    <a:pt x="363" y="462"/>
                    <a:pt x="377" y="455"/>
                    <a:pt x="381" y="449"/>
                  </a:cubicBezTo>
                  <a:cubicBezTo>
                    <a:pt x="383" y="447"/>
                    <a:pt x="378" y="438"/>
                    <a:pt x="381" y="436"/>
                  </a:cubicBezTo>
                  <a:cubicBezTo>
                    <a:pt x="387" y="433"/>
                    <a:pt x="398" y="449"/>
                    <a:pt x="404" y="448"/>
                  </a:cubicBezTo>
                  <a:cubicBezTo>
                    <a:pt x="408" y="447"/>
                    <a:pt x="410" y="434"/>
                    <a:pt x="414" y="434"/>
                  </a:cubicBezTo>
                  <a:cubicBezTo>
                    <a:pt x="418" y="434"/>
                    <a:pt x="419" y="447"/>
                    <a:pt x="423" y="446"/>
                  </a:cubicBezTo>
                  <a:cubicBezTo>
                    <a:pt x="427" y="444"/>
                    <a:pt x="420" y="432"/>
                    <a:pt x="423" y="429"/>
                  </a:cubicBezTo>
                  <a:cubicBezTo>
                    <a:pt x="431" y="423"/>
                    <a:pt x="459" y="446"/>
                    <a:pt x="465" y="437"/>
                  </a:cubicBezTo>
                  <a:cubicBezTo>
                    <a:pt x="468" y="433"/>
                    <a:pt x="454" y="424"/>
                    <a:pt x="457" y="421"/>
                  </a:cubicBezTo>
                  <a:cubicBezTo>
                    <a:pt x="464" y="414"/>
                    <a:pt x="485" y="442"/>
                    <a:pt x="493" y="437"/>
                  </a:cubicBezTo>
                  <a:cubicBezTo>
                    <a:pt x="496" y="435"/>
                    <a:pt x="494" y="427"/>
                    <a:pt x="493" y="424"/>
                  </a:cubicBezTo>
                  <a:cubicBezTo>
                    <a:pt x="492" y="418"/>
                    <a:pt x="480" y="409"/>
                    <a:pt x="483" y="404"/>
                  </a:cubicBezTo>
                  <a:cubicBezTo>
                    <a:pt x="484" y="402"/>
                    <a:pt x="490" y="403"/>
                    <a:pt x="493" y="403"/>
                  </a:cubicBezTo>
                  <a:cubicBezTo>
                    <a:pt x="500" y="404"/>
                    <a:pt x="513" y="419"/>
                    <a:pt x="518" y="413"/>
                  </a:cubicBezTo>
                  <a:cubicBezTo>
                    <a:pt x="523" y="407"/>
                    <a:pt x="499" y="394"/>
                    <a:pt x="498" y="385"/>
                  </a:cubicBezTo>
                  <a:cubicBezTo>
                    <a:pt x="497" y="382"/>
                    <a:pt x="498" y="376"/>
                    <a:pt x="501" y="375"/>
                  </a:cubicBezTo>
                  <a:cubicBezTo>
                    <a:pt x="506" y="372"/>
                    <a:pt x="517" y="388"/>
                    <a:pt x="522" y="385"/>
                  </a:cubicBezTo>
                  <a:cubicBezTo>
                    <a:pt x="531" y="380"/>
                    <a:pt x="521" y="353"/>
                    <a:pt x="528" y="345"/>
                  </a:cubicBezTo>
                  <a:cubicBezTo>
                    <a:pt x="530" y="344"/>
                    <a:pt x="536" y="345"/>
                    <a:pt x="537" y="343"/>
                  </a:cubicBezTo>
                  <a:cubicBezTo>
                    <a:pt x="539" y="338"/>
                    <a:pt x="523" y="331"/>
                    <a:pt x="522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142727" y="6101956"/>
              <a:ext cx="14894" cy="10425"/>
            </a:xfrm>
            <a:custGeom>
              <a:avLst/>
              <a:gdLst>
                <a:gd name="T0" fmla="*/ 1 w 34"/>
                <a:gd name="T1" fmla="*/ 8 h 23"/>
                <a:gd name="T2" fmla="*/ 17 w 34"/>
                <a:gd name="T3" fmla="*/ 22 h 23"/>
                <a:gd name="T4" fmla="*/ 33 w 34"/>
                <a:gd name="T5" fmla="*/ 15 h 23"/>
                <a:gd name="T6" fmla="*/ 23 w 34"/>
                <a:gd name="T7" fmla="*/ 2 h 23"/>
                <a:gd name="T8" fmla="*/ 1 w 3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cubicBezTo>
                    <a:pt x="0" y="13"/>
                    <a:pt x="12" y="21"/>
                    <a:pt x="17" y="22"/>
                  </a:cubicBezTo>
                  <a:cubicBezTo>
                    <a:pt x="21" y="23"/>
                    <a:pt x="32" y="19"/>
                    <a:pt x="33" y="15"/>
                  </a:cubicBezTo>
                  <a:cubicBezTo>
                    <a:pt x="34" y="11"/>
                    <a:pt x="27" y="3"/>
                    <a:pt x="23" y="2"/>
                  </a:cubicBezTo>
                  <a:cubicBezTo>
                    <a:pt x="18" y="0"/>
                    <a:pt x="3" y="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38685" y="6228551"/>
              <a:ext cx="17872" cy="17872"/>
            </a:xfrm>
            <a:custGeom>
              <a:avLst/>
              <a:gdLst>
                <a:gd name="T0" fmla="*/ 26 w 42"/>
                <a:gd name="T1" fmla="*/ 0 h 43"/>
                <a:gd name="T2" fmla="*/ 1 w 42"/>
                <a:gd name="T3" fmla="*/ 18 h 43"/>
                <a:gd name="T4" fmla="*/ 16 w 42"/>
                <a:gd name="T5" fmla="*/ 43 h 43"/>
                <a:gd name="T6" fmla="*/ 26 w 42"/>
                <a:gd name="T7" fmla="*/ 30 h 43"/>
                <a:gd name="T8" fmla="*/ 41 w 42"/>
                <a:gd name="T9" fmla="*/ 10 h 43"/>
                <a:gd name="T10" fmla="*/ 26 w 4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26" y="0"/>
                  </a:moveTo>
                  <a:cubicBezTo>
                    <a:pt x="18" y="0"/>
                    <a:pt x="2" y="11"/>
                    <a:pt x="1" y="18"/>
                  </a:cubicBezTo>
                  <a:cubicBezTo>
                    <a:pt x="0" y="25"/>
                    <a:pt x="9" y="42"/>
                    <a:pt x="16" y="43"/>
                  </a:cubicBezTo>
                  <a:cubicBezTo>
                    <a:pt x="20" y="43"/>
                    <a:pt x="23" y="34"/>
                    <a:pt x="26" y="30"/>
                  </a:cubicBezTo>
                  <a:cubicBezTo>
                    <a:pt x="29" y="25"/>
                    <a:pt x="42" y="16"/>
                    <a:pt x="41" y="10"/>
                  </a:cubicBezTo>
                  <a:cubicBezTo>
                    <a:pt x="40" y="5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025068" y="6210678"/>
              <a:ext cx="11915" cy="17872"/>
            </a:xfrm>
            <a:custGeom>
              <a:avLst/>
              <a:gdLst>
                <a:gd name="T0" fmla="*/ 11 w 26"/>
                <a:gd name="T1" fmla="*/ 1 h 44"/>
                <a:gd name="T2" fmla="*/ 7 w 26"/>
                <a:gd name="T3" fmla="*/ 1 h 44"/>
                <a:gd name="T4" fmla="*/ 14 w 26"/>
                <a:gd name="T5" fmla="*/ 43 h 44"/>
                <a:gd name="T6" fmla="*/ 25 w 26"/>
                <a:gd name="T7" fmla="*/ 17 h 44"/>
                <a:gd name="T8" fmla="*/ 11 w 26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cubicBezTo>
                    <a:pt x="10" y="0"/>
                    <a:pt x="8" y="0"/>
                    <a:pt x="7" y="1"/>
                  </a:cubicBezTo>
                  <a:cubicBezTo>
                    <a:pt x="0" y="9"/>
                    <a:pt x="3" y="42"/>
                    <a:pt x="14" y="43"/>
                  </a:cubicBezTo>
                  <a:cubicBezTo>
                    <a:pt x="21" y="44"/>
                    <a:pt x="26" y="24"/>
                    <a:pt x="25" y="17"/>
                  </a:cubicBezTo>
                  <a:cubicBezTo>
                    <a:pt x="24" y="11"/>
                    <a:pt x="16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719750" y="5763872"/>
              <a:ext cx="14894" cy="16382"/>
            </a:xfrm>
            <a:custGeom>
              <a:avLst/>
              <a:gdLst>
                <a:gd name="T0" fmla="*/ 36 w 37"/>
                <a:gd name="T1" fmla="*/ 10 h 41"/>
                <a:gd name="T2" fmla="*/ 22 w 37"/>
                <a:gd name="T3" fmla="*/ 1 h 41"/>
                <a:gd name="T4" fmla="*/ 4 w 37"/>
                <a:gd name="T5" fmla="*/ 18 h 41"/>
                <a:gd name="T6" fmla="*/ 4 w 37"/>
                <a:gd name="T7" fmla="*/ 37 h 41"/>
                <a:gd name="T8" fmla="*/ 36 w 37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36" y="10"/>
                  </a:moveTo>
                  <a:cubicBezTo>
                    <a:pt x="36" y="6"/>
                    <a:pt x="26" y="0"/>
                    <a:pt x="22" y="1"/>
                  </a:cubicBezTo>
                  <a:cubicBezTo>
                    <a:pt x="16" y="1"/>
                    <a:pt x="7" y="12"/>
                    <a:pt x="4" y="18"/>
                  </a:cubicBezTo>
                  <a:cubicBezTo>
                    <a:pt x="2" y="22"/>
                    <a:pt x="0" y="35"/>
                    <a:pt x="4" y="37"/>
                  </a:cubicBezTo>
                  <a:cubicBezTo>
                    <a:pt x="14" y="41"/>
                    <a:pt x="37" y="2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692942" y="5738554"/>
              <a:ext cx="10425" cy="13404"/>
            </a:xfrm>
            <a:custGeom>
              <a:avLst/>
              <a:gdLst>
                <a:gd name="T0" fmla="*/ 7 w 28"/>
                <a:gd name="T1" fmla="*/ 4 h 32"/>
                <a:gd name="T2" fmla="*/ 1 w 28"/>
                <a:gd name="T3" fmla="*/ 17 h 32"/>
                <a:gd name="T4" fmla="*/ 17 w 28"/>
                <a:gd name="T5" fmla="*/ 30 h 32"/>
                <a:gd name="T6" fmla="*/ 24 w 28"/>
                <a:gd name="T7" fmla="*/ 4 h 32"/>
                <a:gd name="T8" fmla="*/ 7 w 2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7" y="4"/>
                  </a:moveTo>
                  <a:cubicBezTo>
                    <a:pt x="4" y="6"/>
                    <a:pt x="0" y="14"/>
                    <a:pt x="1" y="17"/>
                  </a:cubicBezTo>
                  <a:cubicBezTo>
                    <a:pt x="2" y="22"/>
                    <a:pt x="12" y="32"/>
                    <a:pt x="17" y="30"/>
                  </a:cubicBezTo>
                  <a:cubicBezTo>
                    <a:pt x="24" y="28"/>
                    <a:pt x="28" y="9"/>
                    <a:pt x="24" y="4"/>
                  </a:cubicBezTo>
                  <a:cubicBezTo>
                    <a:pt x="21" y="0"/>
                    <a:pt x="10" y="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695920" y="5731106"/>
              <a:ext cx="7446" cy="5957"/>
            </a:xfrm>
            <a:custGeom>
              <a:avLst/>
              <a:gdLst>
                <a:gd name="T0" fmla="*/ 14 w 16"/>
                <a:gd name="T1" fmla="*/ 13 h 15"/>
                <a:gd name="T2" fmla="*/ 14 w 16"/>
                <a:gd name="T3" fmla="*/ 2 h 15"/>
                <a:gd name="T4" fmla="*/ 2 w 16"/>
                <a:gd name="T5" fmla="*/ 2 h 15"/>
                <a:gd name="T6" fmla="*/ 2 w 16"/>
                <a:gd name="T7" fmla="*/ 13 h 15"/>
                <a:gd name="T8" fmla="*/ 14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4" y="13"/>
                  </a:moveTo>
                  <a:cubicBezTo>
                    <a:pt x="16" y="11"/>
                    <a:pt x="16" y="4"/>
                    <a:pt x="14" y="2"/>
                  </a:cubicBezTo>
                  <a:cubicBezTo>
                    <a:pt x="12" y="0"/>
                    <a:pt x="4" y="0"/>
                    <a:pt x="2" y="2"/>
                  </a:cubicBezTo>
                  <a:cubicBezTo>
                    <a:pt x="0" y="4"/>
                    <a:pt x="0" y="11"/>
                    <a:pt x="2" y="13"/>
                  </a:cubicBezTo>
                  <a:cubicBezTo>
                    <a:pt x="4" y="15"/>
                    <a:pt x="12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698899" y="5716213"/>
              <a:ext cx="14894" cy="13404"/>
            </a:xfrm>
            <a:custGeom>
              <a:avLst/>
              <a:gdLst>
                <a:gd name="T0" fmla="*/ 32 w 36"/>
                <a:gd name="T1" fmla="*/ 4 h 30"/>
                <a:gd name="T2" fmla="*/ 14 w 36"/>
                <a:gd name="T3" fmla="*/ 10 h 30"/>
                <a:gd name="T4" fmla="*/ 2 w 36"/>
                <a:gd name="T5" fmla="*/ 26 h 30"/>
                <a:gd name="T6" fmla="*/ 23 w 36"/>
                <a:gd name="T7" fmla="*/ 26 h 30"/>
                <a:gd name="T8" fmla="*/ 3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2" y="4"/>
                  </a:moveTo>
                  <a:cubicBezTo>
                    <a:pt x="29" y="0"/>
                    <a:pt x="18" y="7"/>
                    <a:pt x="14" y="10"/>
                  </a:cubicBezTo>
                  <a:cubicBezTo>
                    <a:pt x="10" y="12"/>
                    <a:pt x="0" y="21"/>
                    <a:pt x="2" y="26"/>
                  </a:cubicBezTo>
                  <a:cubicBezTo>
                    <a:pt x="4" y="30"/>
                    <a:pt x="19" y="29"/>
                    <a:pt x="23" y="26"/>
                  </a:cubicBezTo>
                  <a:cubicBezTo>
                    <a:pt x="28" y="22"/>
                    <a:pt x="36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7676559" y="5561320"/>
              <a:ext cx="74468" cy="65532"/>
            </a:xfrm>
            <a:custGeom>
              <a:avLst/>
              <a:gdLst>
                <a:gd name="T0" fmla="*/ 12 w 180"/>
                <a:gd name="T1" fmla="*/ 134 h 161"/>
                <a:gd name="T2" fmla="*/ 70 w 180"/>
                <a:gd name="T3" fmla="*/ 75 h 161"/>
                <a:gd name="T4" fmla="*/ 78 w 180"/>
                <a:gd name="T5" fmla="*/ 89 h 161"/>
                <a:gd name="T6" fmla="*/ 61 w 180"/>
                <a:gd name="T7" fmla="*/ 97 h 161"/>
                <a:gd name="T8" fmla="*/ 85 w 180"/>
                <a:gd name="T9" fmla="*/ 101 h 161"/>
                <a:gd name="T10" fmla="*/ 77 w 180"/>
                <a:gd name="T11" fmla="*/ 116 h 161"/>
                <a:gd name="T12" fmla="*/ 90 w 180"/>
                <a:gd name="T13" fmla="*/ 134 h 161"/>
                <a:gd name="T14" fmla="*/ 90 w 180"/>
                <a:gd name="T15" fmla="*/ 153 h 161"/>
                <a:gd name="T16" fmla="*/ 139 w 180"/>
                <a:gd name="T17" fmla="*/ 133 h 161"/>
                <a:gd name="T18" fmla="*/ 151 w 180"/>
                <a:gd name="T19" fmla="*/ 149 h 161"/>
                <a:gd name="T20" fmla="*/ 176 w 180"/>
                <a:gd name="T21" fmla="*/ 126 h 161"/>
                <a:gd name="T22" fmla="*/ 176 w 180"/>
                <a:gd name="T23" fmla="*/ 100 h 161"/>
                <a:gd name="T24" fmla="*/ 176 w 180"/>
                <a:gd name="T25" fmla="*/ 51 h 161"/>
                <a:gd name="T26" fmla="*/ 176 w 180"/>
                <a:gd name="T27" fmla="*/ 14 h 161"/>
                <a:gd name="T28" fmla="*/ 161 w 180"/>
                <a:gd name="T29" fmla="*/ 1 h 161"/>
                <a:gd name="T30" fmla="*/ 139 w 180"/>
                <a:gd name="T31" fmla="*/ 10 h 161"/>
                <a:gd name="T32" fmla="*/ 107 w 180"/>
                <a:gd name="T33" fmla="*/ 10 h 161"/>
                <a:gd name="T34" fmla="*/ 85 w 180"/>
                <a:gd name="T35" fmla="*/ 19 h 161"/>
                <a:gd name="T36" fmla="*/ 70 w 180"/>
                <a:gd name="T37" fmla="*/ 31 h 161"/>
                <a:gd name="T38" fmla="*/ 61 w 180"/>
                <a:gd name="T39" fmla="*/ 26 h 161"/>
                <a:gd name="T40" fmla="*/ 38 w 180"/>
                <a:gd name="T41" fmla="*/ 63 h 161"/>
                <a:gd name="T42" fmla="*/ 26 w 180"/>
                <a:gd name="T43" fmla="*/ 89 h 161"/>
                <a:gd name="T44" fmla="*/ 0 w 180"/>
                <a:gd name="T45" fmla="*/ 119 h 161"/>
                <a:gd name="T46" fmla="*/ 12 w 180"/>
                <a:gd name="T47" fmla="*/ 1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61">
                  <a:moveTo>
                    <a:pt x="12" y="134"/>
                  </a:moveTo>
                  <a:cubicBezTo>
                    <a:pt x="33" y="134"/>
                    <a:pt x="50" y="72"/>
                    <a:pt x="70" y="75"/>
                  </a:cubicBezTo>
                  <a:cubicBezTo>
                    <a:pt x="74" y="75"/>
                    <a:pt x="79" y="85"/>
                    <a:pt x="78" y="89"/>
                  </a:cubicBezTo>
                  <a:cubicBezTo>
                    <a:pt x="76" y="93"/>
                    <a:pt x="60" y="92"/>
                    <a:pt x="61" y="97"/>
                  </a:cubicBezTo>
                  <a:cubicBezTo>
                    <a:pt x="62" y="103"/>
                    <a:pt x="83" y="96"/>
                    <a:pt x="85" y="101"/>
                  </a:cubicBezTo>
                  <a:cubicBezTo>
                    <a:pt x="87" y="105"/>
                    <a:pt x="77" y="111"/>
                    <a:pt x="77" y="116"/>
                  </a:cubicBezTo>
                  <a:cubicBezTo>
                    <a:pt x="77" y="121"/>
                    <a:pt x="88" y="128"/>
                    <a:pt x="90" y="134"/>
                  </a:cubicBezTo>
                  <a:cubicBezTo>
                    <a:pt x="92" y="138"/>
                    <a:pt x="86" y="151"/>
                    <a:pt x="90" y="153"/>
                  </a:cubicBezTo>
                  <a:cubicBezTo>
                    <a:pt x="101" y="161"/>
                    <a:pt x="127" y="129"/>
                    <a:pt x="139" y="133"/>
                  </a:cubicBezTo>
                  <a:cubicBezTo>
                    <a:pt x="144" y="134"/>
                    <a:pt x="146" y="148"/>
                    <a:pt x="151" y="149"/>
                  </a:cubicBezTo>
                  <a:cubicBezTo>
                    <a:pt x="159" y="150"/>
                    <a:pt x="173" y="134"/>
                    <a:pt x="176" y="126"/>
                  </a:cubicBezTo>
                  <a:cubicBezTo>
                    <a:pt x="179" y="120"/>
                    <a:pt x="176" y="107"/>
                    <a:pt x="176" y="100"/>
                  </a:cubicBezTo>
                  <a:cubicBezTo>
                    <a:pt x="176" y="88"/>
                    <a:pt x="176" y="63"/>
                    <a:pt x="176" y="51"/>
                  </a:cubicBezTo>
                  <a:cubicBezTo>
                    <a:pt x="176" y="42"/>
                    <a:pt x="180" y="23"/>
                    <a:pt x="176" y="14"/>
                  </a:cubicBezTo>
                  <a:cubicBezTo>
                    <a:pt x="174" y="10"/>
                    <a:pt x="166" y="2"/>
                    <a:pt x="161" y="1"/>
                  </a:cubicBezTo>
                  <a:cubicBezTo>
                    <a:pt x="155" y="0"/>
                    <a:pt x="145" y="9"/>
                    <a:pt x="139" y="10"/>
                  </a:cubicBezTo>
                  <a:cubicBezTo>
                    <a:pt x="132" y="12"/>
                    <a:pt x="115" y="9"/>
                    <a:pt x="107" y="10"/>
                  </a:cubicBezTo>
                  <a:cubicBezTo>
                    <a:pt x="101" y="11"/>
                    <a:pt x="90" y="16"/>
                    <a:pt x="85" y="19"/>
                  </a:cubicBezTo>
                  <a:cubicBezTo>
                    <a:pt x="81" y="21"/>
                    <a:pt x="75" y="31"/>
                    <a:pt x="70" y="31"/>
                  </a:cubicBezTo>
                  <a:cubicBezTo>
                    <a:pt x="68" y="31"/>
                    <a:pt x="63" y="25"/>
                    <a:pt x="61" y="26"/>
                  </a:cubicBezTo>
                  <a:cubicBezTo>
                    <a:pt x="50" y="28"/>
                    <a:pt x="43" y="54"/>
                    <a:pt x="38" y="63"/>
                  </a:cubicBezTo>
                  <a:cubicBezTo>
                    <a:pt x="35" y="70"/>
                    <a:pt x="30" y="83"/>
                    <a:pt x="26" y="89"/>
                  </a:cubicBezTo>
                  <a:cubicBezTo>
                    <a:pt x="20" y="97"/>
                    <a:pt x="0" y="109"/>
                    <a:pt x="0" y="119"/>
                  </a:cubicBezTo>
                  <a:cubicBezTo>
                    <a:pt x="0" y="124"/>
                    <a:pt x="8" y="133"/>
                    <a:pt x="1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771878" y="5607490"/>
              <a:ext cx="20851" cy="14894"/>
            </a:xfrm>
            <a:custGeom>
              <a:avLst/>
              <a:gdLst>
                <a:gd name="T0" fmla="*/ 41 w 53"/>
                <a:gd name="T1" fmla="*/ 32 h 35"/>
                <a:gd name="T2" fmla="*/ 53 w 53"/>
                <a:gd name="T3" fmla="*/ 21 h 35"/>
                <a:gd name="T4" fmla="*/ 42 w 53"/>
                <a:gd name="T5" fmla="*/ 8 h 35"/>
                <a:gd name="T6" fmla="*/ 23 w 53"/>
                <a:gd name="T7" fmla="*/ 1 h 35"/>
                <a:gd name="T8" fmla="*/ 0 w 53"/>
                <a:gd name="T9" fmla="*/ 22 h 35"/>
                <a:gd name="T10" fmla="*/ 11 w 53"/>
                <a:gd name="T11" fmla="*/ 32 h 35"/>
                <a:gd name="T12" fmla="*/ 41 w 53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41" y="32"/>
                  </a:moveTo>
                  <a:cubicBezTo>
                    <a:pt x="45" y="30"/>
                    <a:pt x="52" y="25"/>
                    <a:pt x="53" y="21"/>
                  </a:cubicBezTo>
                  <a:cubicBezTo>
                    <a:pt x="53" y="17"/>
                    <a:pt x="45" y="11"/>
                    <a:pt x="42" y="8"/>
                  </a:cubicBezTo>
                  <a:cubicBezTo>
                    <a:pt x="38" y="5"/>
                    <a:pt x="28" y="0"/>
                    <a:pt x="23" y="1"/>
                  </a:cubicBezTo>
                  <a:cubicBezTo>
                    <a:pt x="15" y="2"/>
                    <a:pt x="0" y="14"/>
                    <a:pt x="0" y="22"/>
                  </a:cubicBezTo>
                  <a:cubicBezTo>
                    <a:pt x="0" y="25"/>
                    <a:pt x="8" y="31"/>
                    <a:pt x="11" y="32"/>
                  </a:cubicBezTo>
                  <a:cubicBezTo>
                    <a:pt x="18" y="35"/>
                    <a:pt x="34" y="35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7719750" y="5616427"/>
              <a:ext cx="44681" cy="19361"/>
            </a:xfrm>
            <a:custGeom>
              <a:avLst/>
              <a:gdLst>
                <a:gd name="T0" fmla="*/ 26 w 106"/>
                <a:gd name="T1" fmla="*/ 24 h 48"/>
                <a:gd name="T2" fmla="*/ 7 w 106"/>
                <a:gd name="T3" fmla="*/ 29 h 48"/>
                <a:gd name="T4" fmla="*/ 2 w 106"/>
                <a:gd name="T5" fmla="*/ 42 h 48"/>
                <a:gd name="T6" fmla="*/ 30 w 106"/>
                <a:gd name="T7" fmla="*/ 42 h 48"/>
                <a:gd name="T8" fmla="*/ 91 w 106"/>
                <a:gd name="T9" fmla="*/ 19 h 48"/>
                <a:gd name="T10" fmla="*/ 104 w 106"/>
                <a:gd name="T11" fmla="*/ 5 h 48"/>
                <a:gd name="T12" fmla="*/ 79 w 106"/>
                <a:gd name="T13" fmla="*/ 5 h 48"/>
                <a:gd name="T14" fmla="*/ 53 w 106"/>
                <a:gd name="T15" fmla="*/ 24 h 48"/>
                <a:gd name="T16" fmla="*/ 26 w 106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8">
                  <a:moveTo>
                    <a:pt x="26" y="24"/>
                  </a:moveTo>
                  <a:cubicBezTo>
                    <a:pt x="21" y="24"/>
                    <a:pt x="11" y="26"/>
                    <a:pt x="7" y="29"/>
                  </a:cubicBezTo>
                  <a:cubicBezTo>
                    <a:pt x="4" y="31"/>
                    <a:pt x="0" y="39"/>
                    <a:pt x="2" y="42"/>
                  </a:cubicBezTo>
                  <a:cubicBezTo>
                    <a:pt x="6" y="48"/>
                    <a:pt x="23" y="43"/>
                    <a:pt x="30" y="42"/>
                  </a:cubicBezTo>
                  <a:cubicBezTo>
                    <a:pt x="46" y="39"/>
                    <a:pt x="78" y="29"/>
                    <a:pt x="91" y="19"/>
                  </a:cubicBezTo>
                  <a:cubicBezTo>
                    <a:pt x="95" y="17"/>
                    <a:pt x="106" y="10"/>
                    <a:pt x="104" y="5"/>
                  </a:cubicBezTo>
                  <a:cubicBezTo>
                    <a:pt x="101" y="0"/>
                    <a:pt x="85" y="3"/>
                    <a:pt x="79" y="5"/>
                  </a:cubicBezTo>
                  <a:cubicBezTo>
                    <a:pt x="71" y="8"/>
                    <a:pt x="61" y="21"/>
                    <a:pt x="53" y="24"/>
                  </a:cubicBezTo>
                  <a:cubicBezTo>
                    <a:pt x="46" y="26"/>
                    <a:pt x="33" y="23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86984" y="5619405"/>
              <a:ext cx="19361" cy="13404"/>
            </a:xfrm>
            <a:custGeom>
              <a:avLst/>
              <a:gdLst>
                <a:gd name="T0" fmla="*/ 4 w 49"/>
                <a:gd name="T1" fmla="*/ 10 h 33"/>
                <a:gd name="T2" fmla="*/ 4 w 49"/>
                <a:gd name="T3" fmla="*/ 29 h 33"/>
                <a:gd name="T4" fmla="*/ 26 w 49"/>
                <a:gd name="T5" fmla="*/ 29 h 33"/>
                <a:gd name="T6" fmla="*/ 38 w 49"/>
                <a:gd name="T7" fmla="*/ 19 h 33"/>
                <a:gd name="T8" fmla="*/ 47 w 49"/>
                <a:gd name="T9" fmla="*/ 10 h 33"/>
                <a:gd name="T10" fmla="*/ 4 w 49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3">
                  <a:moveTo>
                    <a:pt x="4" y="10"/>
                  </a:moveTo>
                  <a:cubicBezTo>
                    <a:pt x="0" y="13"/>
                    <a:pt x="0" y="25"/>
                    <a:pt x="4" y="29"/>
                  </a:cubicBezTo>
                  <a:cubicBezTo>
                    <a:pt x="8" y="33"/>
                    <a:pt x="21" y="31"/>
                    <a:pt x="26" y="29"/>
                  </a:cubicBezTo>
                  <a:cubicBezTo>
                    <a:pt x="30" y="27"/>
                    <a:pt x="35" y="22"/>
                    <a:pt x="38" y="19"/>
                  </a:cubicBezTo>
                  <a:cubicBezTo>
                    <a:pt x="40" y="17"/>
                    <a:pt x="49" y="13"/>
                    <a:pt x="47" y="10"/>
                  </a:cubicBezTo>
                  <a:cubicBezTo>
                    <a:pt x="43" y="0"/>
                    <a:pt x="11" y="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795707" y="5379619"/>
              <a:ext cx="35744" cy="64042"/>
            </a:xfrm>
            <a:custGeom>
              <a:avLst/>
              <a:gdLst>
                <a:gd name="T0" fmla="*/ 19 w 86"/>
                <a:gd name="T1" fmla="*/ 113 h 156"/>
                <a:gd name="T2" fmla="*/ 56 w 86"/>
                <a:gd name="T3" fmla="*/ 141 h 156"/>
                <a:gd name="T4" fmla="*/ 81 w 86"/>
                <a:gd name="T5" fmla="*/ 152 h 156"/>
                <a:gd name="T6" fmla="*/ 81 w 86"/>
                <a:gd name="T7" fmla="*/ 127 h 156"/>
                <a:gd name="T8" fmla="*/ 71 w 86"/>
                <a:gd name="T9" fmla="*/ 85 h 156"/>
                <a:gd name="T10" fmla="*/ 56 w 86"/>
                <a:gd name="T11" fmla="*/ 40 h 156"/>
                <a:gd name="T12" fmla="*/ 62 w 86"/>
                <a:gd name="T13" fmla="*/ 13 h 156"/>
                <a:gd name="T14" fmla="*/ 62 w 86"/>
                <a:gd name="T15" fmla="*/ 2 h 156"/>
                <a:gd name="T16" fmla="*/ 47 w 86"/>
                <a:gd name="T17" fmla="*/ 18 h 156"/>
                <a:gd name="T18" fmla="*/ 24 w 86"/>
                <a:gd name="T19" fmla="*/ 47 h 156"/>
                <a:gd name="T20" fmla="*/ 13 w 86"/>
                <a:gd name="T21" fmla="*/ 70 h 156"/>
                <a:gd name="T22" fmla="*/ 0 w 86"/>
                <a:gd name="T23" fmla="*/ 88 h 156"/>
                <a:gd name="T24" fmla="*/ 19 w 86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56">
                  <a:moveTo>
                    <a:pt x="19" y="113"/>
                  </a:moveTo>
                  <a:cubicBezTo>
                    <a:pt x="27" y="121"/>
                    <a:pt x="46" y="135"/>
                    <a:pt x="56" y="141"/>
                  </a:cubicBezTo>
                  <a:cubicBezTo>
                    <a:pt x="62" y="144"/>
                    <a:pt x="75" y="156"/>
                    <a:pt x="81" y="152"/>
                  </a:cubicBezTo>
                  <a:cubicBezTo>
                    <a:pt x="86" y="149"/>
                    <a:pt x="81" y="134"/>
                    <a:pt x="81" y="127"/>
                  </a:cubicBezTo>
                  <a:cubicBezTo>
                    <a:pt x="79" y="117"/>
                    <a:pt x="74" y="95"/>
                    <a:pt x="71" y="85"/>
                  </a:cubicBezTo>
                  <a:cubicBezTo>
                    <a:pt x="68" y="73"/>
                    <a:pt x="57" y="52"/>
                    <a:pt x="56" y="40"/>
                  </a:cubicBezTo>
                  <a:cubicBezTo>
                    <a:pt x="56" y="33"/>
                    <a:pt x="61" y="20"/>
                    <a:pt x="62" y="13"/>
                  </a:cubicBezTo>
                  <a:cubicBezTo>
                    <a:pt x="62" y="10"/>
                    <a:pt x="64" y="3"/>
                    <a:pt x="62" y="2"/>
                  </a:cubicBezTo>
                  <a:cubicBezTo>
                    <a:pt x="57" y="0"/>
                    <a:pt x="50" y="14"/>
                    <a:pt x="47" y="18"/>
                  </a:cubicBezTo>
                  <a:cubicBezTo>
                    <a:pt x="41" y="25"/>
                    <a:pt x="29" y="39"/>
                    <a:pt x="24" y="47"/>
                  </a:cubicBezTo>
                  <a:cubicBezTo>
                    <a:pt x="21" y="52"/>
                    <a:pt x="17" y="64"/>
                    <a:pt x="13" y="70"/>
                  </a:cubicBezTo>
                  <a:cubicBezTo>
                    <a:pt x="11" y="74"/>
                    <a:pt x="0" y="82"/>
                    <a:pt x="0" y="88"/>
                  </a:cubicBezTo>
                  <a:cubicBezTo>
                    <a:pt x="0" y="96"/>
                    <a:pt x="13" y="108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752719" y="3654947"/>
              <a:ext cx="64042" cy="89361"/>
            </a:xfrm>
            <a:custGeom>
              <a:avLst/>
              <a:gdLst>
                <a:gd name="T0" fmla="*/ 25 w 155"/>
                <a:gd name="T1" fmla="*/ 141 h 214"/>
                <a:gd name="T2" fmla="*/ 2 w 155"/>
                <a:gd name="T3" fmla="*/ 144 h 214"/>
                <a:gd name="T4" fmla="*/ 25 w 155"/>
                <a:gd name="T5" fmla="*/ 162 h 214"/>
                <a:gd name="T6" fmla="*/ 2 w 155"/>
                <a:gd name="T7" fmla="*/ 199 h 214"/>
                <a:gd name="T8" fmla="*/ 18 w 155"/>
                <a:gd name="T9" fmla="*/ 214 h 214"/>
                <a:gd name="T10" fmla="*/ 99 w 155"/>
                <a:gd name="T11" fmla="*/ 126 h 214"/>
                <a:gd name="T12" fmla="*/ 128 w 155"/>
                <a:gd name="T13" fmla="*/ 71 h 214"/>
                <a:gd name="T14" fmla="*/ 141 w 155"/>
                <a:gd name="T15" fmla="*/ 8 h 214"/>
                <a:gd name="T16" fmla="*/ 91 w 155"/>
                <a:gd name="T17" fmla="*/ 53 h 214"/>
                <a:gd name="T18" fmla="*/ 111 w 155"/>
                <a:gd name="T19" fmla="*/ 68 h 214"/>
                <a:gd name="T20" fmla="*/ 92 w 155"/>
                <a:gd name="T21" fmla="*/ 81 h 214"/>
                <a:gd name="T22" fmla="*/ 68 w 155"/>
                <a:gd name="T23" fmla="*/ 65 h 214"/>
                <a:gd name="T24" fmla="*/ 74 w 155"/>
                <a:gd name="T25" fmla="*/ 29 h 214"/>
                <a:gd name="T26" fmla="*/ 51 w 155"/>
                <a:gd name="T27" fmla="*/ 41 h 214"/>
                <a:gd name="T28" fmla="*/ 18 w 155"/>
                <a:gd name="T29" fmla="*/ 96 h 214"/>
                <a:gd name="T30" fmla="*/ 51 w 155"/>
                <a:gd name="T31" fmla="*/ 134 h 214"/>
                <a:gd name="T32" fmla="*/ 25 w 155"/>
                <a:gd name="T33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214">
                  <a:moveTo>
                    <a:pt x="25" y="141"/>
                  </a:moveTo>
                  <a:cubicBezTo>
                    <a:pt x="19" y="142"/>
                    <a:pt x="3" y="139"/>
                    <a:pt x="2" y="144"/>
                  </a:cubicBezTo>
                  <a:cubicBezTo>
                    <a:pt x="0" y="151"/>
                    <a:pt x="23" y="155"/>
                    <a:pt x="25" y="162"/>
                  </a:cubicBezTo>
                  <a:cubicBezTo>
                    <a:pt x="26" y="173"/>
                    <a:pt x="0" y="189"/>
                    <a:pt x="2" y="199"/>
                  </a:cubicBezTo>
                  <a:cubicBezTo>
                    <a:pt x="3" y="205"/>
                    <a:pt x="13" y="214"/>
                    <a:pt x="18" y="214"/>
                  </a:cubicBezTo>
                  <a:cubicBezTo>
                    <a:pt x="48" y="212"/>
                    <a:pt x="82" y="151"/>
                    <a:pt x="99" y="126"/>
                  </a:cubicBezTo>
                  <a:cubicBezTo>
                    <a:pt x="108" y="114"/>
                    <a:pt x="123" y="86"/>
                    <a:pt x="128" y="71"/>
                  </a:cubicBezTo>
                  <a:cubicBezTo>
                    <a:pt x="133" y="56"/>
                    <a:pt x="155" y="16"/>
                    <a:pt x="141" y="8"/>
                  </a:cubicBezTo>
                  <a:cubicBezTo>
                    <a:pt x="127" y="0"/>
                    <a:pt x="90" y="36"/>
                    <a:pt x="91" y="53"/>
                  </a:cubicBezTo>
                  <a:cubicBezTo>
                    <a:pt x="91" y="59"/>
                    <a:pt x="111" y="61"/>
                    <a:pt x="111" y="68"/>
                  </a:cubicBezTo>
                  <a:cubicBezTo>
                    <a:pt x="111" y="74"/>
                    <a:pt x="98" y="81"/>
                    <a:pt x="92" y="81"/>
                  </a:cubicBezTo>
                  <a:cubicBezTo>
                    <a:pt x="85" y="81"/>
                    <a:pt x="71" y="71"/>
                    <a:pt x="68" y="65"/>
                  </a:cubicBezTo>
                  <a:cubicBezTo>
                    <a:pt x="65" y="56"/>
                    <a:pt x="81" y="34"/>
                    <a:pt x="74" y="29"/>
                  </a:cubicBezTo>
                  <a:cubicBezTo>
                    <a:pt x="69" y="25"/>
                    <a:pt x="56" y="37"/>
                    <a:pt x="51" y="41"/>
                  </a:cubicBezTo>
                  <a:cubicBezTo>
                    <a:pt x="40" y="52"/>
                    <a:pt x="17" y="80"/>
                    <a:pt x="18" y="96"/>
                  </a:cubicBezTo>
                  <a:cubicBezTo>
                    <a:pt x="19" y="109"/>
                    <a:pt x="55" y="122"/>
                    <a:pt x="51" y="134"/>
                  </a:cubicBezTo>
                  <a:cubicBezTo>
                    <a:pt x="49" y="141"/>
                    <a:pt x="31" y="139"/>
                    <a:pt x="25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882292" y="3823244"/>
              <a:ext cx="8936" cy="14894"/>
            </a:xfrm>
            <a:custGeom>
              <a:avLst/>
              <a:gdLst>
                <a:gd name="T0" fmla="*/ 7 w 25"/>
                <a:gd name="T1" fmla="*/ 3 h 36"/>
                <a:gd name="T2" fmla="*/ 7 w 25"/>
                <a:gd name="T3" fmla="*/ 34 h 36"/>
                <a:gd name="T4" fmla="*/ 25 w 25"/>
                <a:gd name="T5" fmla="*/ 18 h 36"/>
                <a:gd name="T6" fmla="*/ 7 w 2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7" y="3"/>
                  </a:moveTo>
                  <a:cubicBezTo>
                    <a:pt x="0" y="6"/>
                    <a:pt x="0" y="31"/>
                    <a:pt x="7" y="34"/>
                  </a:cubicBezTo>
                  <a:cubicBezTo>
                    <a:pt x="13" y="36"/>
                    <a:pt x="25" y="24"/>
                    <a:pt x="25" y="18"/>
                  </a:cubicBezTo>
                  <a:cubicBezTo>
                    <a:pt x="25" y="1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864420" y="3797925"/>
              <a:ext cx="68510" cy="61063"/>
            </a:xfrm>
            <a:custGeom>
              <a:avLst/>
              <a:gdLst>
                <a:gd name="T0" fmla="*/ 159 w 168"/>
                <a:gd name="T1" fmla="*/ 3 h 147"/>
                <a:gd name="T2" fmla="*/ 139 w 168"/>
                <a:gd name="T3" fmla="*/ 25 h 147"/>
                <a:gd name="T4" fmla="*/ 102 w 168"/>
                <a:gd name="T5" fmla="*/ 32 h 147"/>
                <a:gd name="T6" fmla="*/ 115 w 168"/>
                <a:gd name="T7" fmla="*/ 40 h 147"/>
                <a:gd name="T8" fmla="*/ 122 w 168"/>
                <a:gd name="T9" fmla="*/ 58 h 147"/>
                <a:gd name="T10" fmla="*/ 149 w 168"/>
                <a:gd name="T11" fmla="*/ 34 h 147"/>
                <a:gd name="T12" fmla="*/ 135 w 168"/>
                <a:gd name="T13" fmla="*/ 65 h 147"/>
                <a:gd name="T14" fmla="*/ 126 w 168"/>
                <a:gd name="T15" fmla="*/ 65 h 147"/>
                <a:gd name="T16" fmla="*/ 126 w 168"/>
                <a:gd name="T17" fmla="*/ 80 h 147"/>
                <a:gd name="T18" fmla="*/ 115 w 168"/>
                <a:gd name="T19" fmla="*/ 80 h 147"/>
                <a:gd name="T20" fmla="*/ 109 w 168"/>
                <a:gd name="T21" fmla="*/ 65 h 147"/>
                <a:gd name="T22" fmla="*/ 92 w 168"/>
                <a:gd name="T23" fmla="*/ 71 h 147"/>
                <a:gd name="T24" fmla="*/ 92 w 168"/>
                <a:gd name="T25" fmla="*/ 86 h 147"/>
                <a:gd name="T26" fmla="*/ 75 w 168"/>
                <a:gd name="T27" fmla="*/ 86 h 147"/>
                <a:gd name="T28" fmla="*/ 64 w 168"/>
                <a:gd name="T29" fmla="*/ 96 h 147"/>
                <a:gd name="T30" fmla="*/ 68 w 168"/>
                <a:gd name="T31" fmla="*/ 103 h 147"/>
                <a:gd name="T32" fmla="*/ 55 w 168"/>
                <a:gd name="T33" fmla="*/ 109 h 147"/>
                <a:gd name="T34" fmla="*/ 34 w 168"/>
                <a:gd name="T35" fmla="*/ 109 h 147"/>
                <a:gd name="T36" fmla="*/ 4 w 168"/>
                <a:gd name="T37" fmla="*/ 140 h 147"/>
                <a:gd name="T38" fmla="*/ 38 w 168"/>
                <a:gd name="T39" fmla="*/ 140 h 147"/>
                <a:gd name="T40" fmla="*/ 50 w 168"/>
                <a:gd name="T41" fmla="*/ 125 h 147"/>
                <a:gd name="T42" fmla="*/ 55 w 168"/>
                <a:gd name="T43" fmla="*/ 135 h 147"/>
                <a:gd name="T44" fmla="*/ 68 w 168"/>
                <a:gd name="T45" fmla="*/ 135 h 147"/>
                <a:gd name="T46" fmla="*/ 68 w 168"/>
                <a:gd name="T47" fmla="*/ 126 h 147"/>
                <a:gd name="T48" fmla="*/ 88 w 168"/>
                <a:gd name="T49" fmla="*/ 115 h 147"/>
                <a:gd name="T50" fmla="*/ 124 w 168"/>
                <a:gd name="T51" fmla="*/ 109 h 147"/>
                <a:gd name="T52" fmla="*/ 128 w 168"/>
                <a:gd name="T53" fmla="*/ 96 h 147"/>
                <a:gd name="T54" fmla="*/ 149 w 168"/>
                <a:gd name="T55" fmla="*/ 100 h 147"/>
                <a:gd name="T56" fmla="*/ 149 w 168"/>
                <a:gd name="T57" fmla="*/ 69 h 147"/>
                <a:gd name="T58" fmla="*/ 159 w 168"/>
                <a:gd name="T59" fmla="*/ 43 h 147"/>
                <a:gd name="T60" fmla="*/ 159 w 168"/>
                <a:gd name="T6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47">
                  <a:moveTo>
                    <a:pt x="159" y="3"/>
                  </a:moveTo>
                  <a:cubicBezTo>
                    <a:pt x="152" y="0"/>
                    <a:pt x="146" y="21"/>
                    <a:pt x="139" y="25"/>
                  </a:cubicBezTo>
                  <a:cubicBezTo>
                    <a:pt x="131" y="29"/>
                    <a:pt x="104" y="22"/>
                    <a:pt x="102" y="32"/>
                  </a:cubicBezTo>
                  <a:cubicBezTo>
                    <a:pt x="101" y="35"/>
                    <a:pt x="112" y="37"/>
                    <a:pt x="115" y="40"/>
                  </a:cubicBezTo>
                  <a:cubicBezTo>
                    <a:pt x="118" y="44"/>
                    <a:pt x="117" y="57"/>
                    <a:pt x="122" y="58"/>
                  </a:cubicBezTo>
                  <a:cubicBezTo>
                    <a:pt x="131" y="60"/>
                    <a:pt x="142" y="29"/>
                    <a:pt x="149" y="34"/>
                  </a:cubicBezTo>
                  <a:cubicBezTo>
                    <a:pt x="155" y="39"/>
                    <a:pt x="142" y="60"/>
                    <a:pt x="135" y="65"/>
                  </a:cubicBezTo>
                  <a:cubicBezTo>
                    <a:pt x="133" y="66"/>
                    <a:pt x="128" y="63"/>
                    <a:pt x="126" y="65"/>
                  </a:cubicBezTo>
                  <a:cubicBezTo>
                    <a:pt x="123" y="67"/>
                    <a:pt x="129" y="78"/>
                    <a:pt x="126" y="80"/>
                  </a:cubicBezTo>
                  <a:cubicBezTo>
                    <a:pt x="124" y="82"/>
                    <a:pt x="117" y="82"/>
                    <a:pt x="115" y="80"/>
                  </a:cubicBezTo>
                  <a:cubicBezTo>
                    <a:pt x="111" y="78"/>
                    <a:pt x="113" y="66"/>
                    <a:pt x="109" y="65"/>
                  </a:cubicBezTo>
                  <a:cubicBezTo>
                    <a:pt x="105" y="63"/>
                    <a:pt x="94" y="68"/>
                    <a:pt x="92" y="71"/>
                  </a:cubicBezTo>
                  <a:cubicBezTo>
                    <a:pt x="90" y="74"/>
                    <a:pt x="94" y="83"/>
                    <a:pt x="92" y="86"/>
                  </a:cubicBezTo>
                  <a:cubicBezTo>
                    <a:pt x="89" y="89"/>
                    <a:pt x="79" y="84"/>
                    <a:pt x="75" y="86"/>
                  </a:cubicBezTo>
                  <a:cubicBezTo>
                    <a:pt x="71" y="87"/>
                    <a:pt x="65" y="92"/>
                    <a:pt x="64" y="96"/>
                  </a:cubicBezTo>
                  <a:cubicBezTo>
                    <a:pt x="64" y="98"/>
                    <a:pt x="69" y="101"/>
                    <a:pt x="68" y="103"/>
                  </a:cubicBezTo>
                  <a:cubicBezTo>
                    <a:pt x="67" y="106"/>
                    <a:pt x="59" y="108"/>
                    <a:pt x="55" y="109"/>
                  </a:cubicBezTo>
                  <a:cubicBezTo>
                    <a:pt x="50" y="110"/>
                    <a:pt x="39" y="107"/>
                    <a:pt x="34" y="109"/>
                  </a:cubicBezTo>
                  <a:cubicBezTo>
                    <a:pt x="24" y="113"/>
                    <a:pt x="0" y="130"/>
                    <a:pt x="4" y="140"/>
                  </a:cubicBezTo>
                  <a:cubicBezTo>
                    <a:pt x="7" y="147"/>
                    <a:pt x="30" y="143"/>
                    <a:pt x="38" y="140"/>
                  </a:cubicBezTo>
                  <a:cubicBezTo>
                    <a:pt x="42" y="138"/>
                    <a:pt x="46" y="125"/>
                    <a:pt x="50" y="125"/>
                  </a:cubicBezTo>
                  <a:cubicBezTo>
                    <a:pt x="53" y="126"/>
                    <a:pt x="53" y="133"/>
                    <a:pt x="55" y="135"/>
                  </a:cubicBezTo>
                  <a:cubicBezTo>
                    <a:pt x="58" y="137"/>
                    <a:pt x="66" y="137"/>
                    <a:pt x="68" y="135"/>
                  </a:cubicBezTo>
                  <a:cubicBezTo>
                    <a:pt x="70" y="133"/>
                    <a:pt x="67" y="128"/>
                    <a:pt x="68" y="126"/>
                  </a:cubicBezTo>
                  <a:cubicBezTo>
                    <a:pt x="71" y="121"/>
                    <a:pt x="83" y="117"/>
                    <a:pt x="88" y="115"/>
                  </a:cubicBezTo>
                  <a:cubicBezTo>
                    <a:pt x="97" y="112"/>
                    <a:pt x="117" y="115"/>
                    <a:pt x="124" y="109"/>
                  </a:cubicBezTo>
                  <a:cubicBezTo>
                    <a:pt x="127" y="107"/>
                    <a:pt x="125" y="98"/>
                    <a:pt x="128" y="96"/>
                  </a:cubicBezTo>
                  <a:cubicBezTo>
                    <a:pt x="132" y="93"/>
                    <a:pt x="145" y="103"/>
                    <a:pt x="149" y="100"/>
                  </a:cubicBezTo>
                  <a:cubicBezTo>
                    <a:pt x="155" y="95"/>
                    <a:pt x="147" y="77"/>
                    <a:pt x="149" y="69"/>
                  </a:cubicBezTo>
                  <a:cubicBezTo>
                    <a:pt x="150" y="62"/>
                    <a:pt x="158" y="50"/>
                    <a:pt x="159" y="43"/>
                  </a:cubicBezTo>
                  <a:cubicBezTo>
                    <a:pt x="161" y="33"/>
                    <a:pt x="168" y="7"/>
                    <a:pt x="1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113143" y="2010699"/>
              <a:ext cx="25319" cy="26808"/>
            </a:xfrm>
            <a:custGeom>
              <a:avLst/>
              <a:gdLst>
                <a:gd name="T0" fmla="*/ 50 w 61"/>
                <a:gd name="T1" fmla="*/ 58 h 65"/>
                <a:gd name="T2" fmla="*/ 50 w 61"/>
                <a:gd name="T3" fmla="*/ 3 h 65"/>
                <a:gd name="T4" fmla="*/ 32 w 61"/>
                <a:gd name="T5" fmla="*/ 3 h 65"/>
                <a:gd name="T6" fmla="*/ 5 w 61"/>
                <a:gd name="T7" fmla="*/ 13 h 65"/>
                <a:gd name="T8" fmla="*/ 5 w 61"/>
                <a:gd name="T9" fmla="*/ 44 h 65"/>
                <a:gd name="T10" fmla="*/ 50 w 61"/>
                <a:gd name="T1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0" y="58"/>
                  </a:moveTo>
                  <a:cubicBezTo>
                    <a:pt x="61" y="50"/>
                    <a:pt x="59" y="13"/>
                    <a:pt x="50" y="3"/>
                  </a:cubicBezTo>
                  <a:cubicBezTo>
                    <a:pt x="47" y="0"/>
                    <a:pt x="37" y="2"/>
                    <a:pt x="32" y="3"/>
                  </a:cubicBezTo>
                  <a:cubicBezTo>
                    <a:pt x="25" y="4"/>
                    <a:pt x="9" y="7"/>
                    <a:pt x="5" y="13"/>
                  </a:cubicBezTo>
                  <a:cubicBezTo>
                    <a:pt x="1" y="20"/>
                    <a:pt x="0" y="38"/>
                    <a:pt x="5" y="44"/>
                  </a:cubicBezTo>
                  <a:cubicBezTo>
                    <a:pt x="12" y="54"/>
                    <a:pt x="40" y="65"/>
                    <a:pt x="50" y="5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0049100" y="2089636"/>
              <a:ext cx="17872" cy="20851"/>
            </a:xfrm>
            <a:custGeom>
              <a:avLst/>
              <a:gdLst>
                <a:gd name="T0" fmla="*/ 0 w 44"/>
                <a:gd name="T1" fmla="*/ 15 h 54"/>
                <a:gd name="T2" fmla="*/ 18 w 44"/>
                <a:gd name="T3" fmla="*/ 25 h 54"/>
                <a:gd name="T4" fmla="*/ 0 w 44"/>
                <a:gd name="T5" fmla="*/ 35 h 54"/>
                <a:gd name="T6" fmla="*/ 37 w 44"/>
                <a:gd name="T7" fmla="*/ 49 h 54"/>
                <a:gd name="T8" fmla="*/ 37 w 44"/>
                <a:gd name="T9" fmla="*/ 11 h 54"/>
                <a:gd name="T10" fmla="*/ 25 w 44"/>
                <a:gd name="T11" fmla="*/ 1 h 54"/>
                <a:gd name="T12" fmla="*/ 0 w 44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0" y="15"/>
                  </a:moveTo>
                  <a:cubicBezTo>
                    <a:pt x="0" y="20"/>
                    <a:pt x="18" y="20"/>
                    <a:pt x="18" y="25"/>
                  </a:cubicBezTo>
                  <a:cubicBezTo>
                    <a:pt x="18" y="30"/>
                    <a:pt x="0" y="30"/>
                    <a:pt x="0" y="35"/>
                  </a:cubicBezTo>
                  <a:cubicBezTo>
                    <a:pt x="1" y="45"/>
                    <a:pt x="29" y="54"/>
                    <a:pt x="37" y="49"/>
                  </a:cubicBezTo>
                  <a:cubicBezTo>
                    <a:pt x="44" y="44"/>
                    <a:pt x="40" y="20"/>
                    <a:pt x="37" y="11"/>
                  </a:cubicBezTo>
                  <a:cubicBezTo>
                    <a:pt x="35" y="8"/>
                    <a:pt x="28" y="1"/>
                    <a:pt x="25" y="1"/>
                  </a:cubicBezTo>
                  <a:cubicBezTo>
                    <a:pt x="18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052079" y="2202827"/>
              <a:ext cx="34255" cy="29787"/>
            </a:xfrm>
            <a:custGeom>
              <a:avLst/>
              <a:gdLst>
                <a:gd name="T0" fmla="*/ 3 w 83"/>
                <a:gd name="T1" fmla="*/ 48 h 72"/>
                <a:gd name="T2" fmla="*/ 3 w 83"/>
                <a:gd name="T3" fmla="*/ 68 h 72"/>
                <a:gd name="T4" fmla="*/ 28 w 83"/>
                <a:gd name="T5" fmla="*/ 68 h 72"/>
                <a:gd name="T6" fmla="*/ 43 w 83"/>
                <a:gd name="T7" fmla="*/ 68 h 72"/>
                <a:gd name="T8" fmla="*/ 79 w 83"/>
                <a:gd name="T9" fmla="*/ 58 h 72"/>
                <a:gd name="T10" fmla="*/ 79 w 83"/>
                <a:gd name="T11" fmla="*/ 29 h 72"/>
                <a:gd name="T12" fmla="*/ 79 w 83"/>
                <a:gd name="T13" fmla="*/ 22 h 72"/>
                <a:gd name="T14" fmla="*/ 62 w 83"/>
                <a:gd name="T15" fmla="*/ 1 h 72"/>
                <a:gd name="T16" fmla="*/ 41 w 83"/>
                <a:gd name="T17" fmla="*/ 39 h 72"/>
                <a:gd name="T18" fmla="*/ 34 w 83"/>
                <a:gd name="T19" fmla="*/ 29 h 72"/>
                <a:gd name="T20" fmla="*/ 3 w 83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2">
                  <a:moveTo>
                    <a:pt x="3" y="48"/>
                  </a:moveTo>
                  <a:cubicBezTo>
                    <a:pt x="1" y="53"/>
                    <a:pt x="0" y="65"/>
                    <a:pt x="3" y="68"/>
                  </a:cubicBezTo>
                  <a:cubicBezTo>
                    <a:pt x="8" y="72"/>
                    <a:pt x="22" y="68"/>
                    <a:pt x="28" y="68"/>
                  </a:cubicBezTo>
                  <a:cubicBezTo>
                    <a:pt x="31" y="68"/>
                    <a:pt x="39" y="69"/>
                    <a:pt x="43" y="68"/>
                  </a:cubicBezTo>
                  <a:cubicBezTo>
                    <a:pt x="52" y="67"/>
                    <a:pt x="73" y="65"/>
                    <a:pt x="79" y="58"/>
                  </a:cubicBezTo>
                  <a:cubicBezTo>
                    <a:pt x="83" y="52"/>
                    <a:pt x="79" y="36"/>
                    <a:pt x="79" y="29"/>
                  </a:cubicBezTo>
                  <a:cubicBezTo>
                    <a:pt x="79" y="27"/>
                    <a:pt x="80" y="23"/>
                    <a:pt x="79" y="22"/>
                  </a:cubicBezTo>
                  <a:cubicBezTo>
                    <a:pt x="77" y="15"/>
                    <a:pt x="69" y="0"/>
                    <a:pt x="62" y="1"/>
                  </a:cubicBezTo>
                  <a:cubicBezTo>
                    <a:pt x="51" y="2"/>
                    <a:pt x="52" y="38"/>
                    <a:pt x="41" y="39"/>
                  </a:cubicBezTo>
                  <a:cubicBezTo>
                    <a:pt x="38" y="39"/>
                    <a:pt x="37" y="29"/>
                    <a:pt x="34" y="29"/>
                  </a:cubicBezTo>
                  <a:cubicBezTo>
                    <a:pt x="25" y="27"/>
                    <a:pt x="8" y="40"/>
                    <a:pt x="3" y="4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099738" y="2217720"/>
              <a:ext cx="62553" cy="29787"/>
            </a:xfrm>
            <a:custGeom>
              <a:avLst/>
              <a:gdLst>
                <a:gd name="T0" fmla="*/ 39 w 151"/>
                <a:gd name="T1" fmla="*/ 41 h 74"/>
                <a:gd name="T2" fmla="*/ 39 w 151"/>
                <a:gd name="T3" fmla="*/ 55 h 74"/>
                <a:gd name="T4" fmla="*/ 61 w 151"/>
                <a:gd name="T5" fmla="*/ 43 h 74"/>
                <a:gd name="T6" fmla="*/ 61 w 151"/>
                <a:gd name="T7" fmla="*/ 70 h 74"/>
                <a:gd name="T8" fmla="*/ 84 w 151"/>
                <a:gd name="T9" fmla="*/ 70 h 74"/>
                <a:gd name="T10" fmla="*/ 94 w 151"/>
                <a:gd name="T11" fmla="*/ 58 h 74"/>
                <a:gd name="T12" fmla="*/ 108 w 151"/>
                <a:gd name="T13" fmla="*/ 70 h 74"/>
                <a:gd name="T14" fmla="*/ 125 w 151"/>
                <a:gd name="T15" fmla="*/ 56 h 74"/>
                <a:gd name="T16" fmla="*/ 114 w 151"/>
                <a:gd name="T17" fmla="*/ 27 h 74"/>
                <a:gd name="T18" fmla="*/ 151 w 151"/>
                <a:gd name="T19" fmla="*/ 15 h 74"/>
                <a:gd name="T20" fmla="*/ 123 w 151"/>
                <a:gd name="T21" fmla="*/ 1 h 74"/>
                <a:gd name="T22" fmla="*/ 102 w 151"/>
                <a:gd name="T23" fmla="*/ 12 h 74"/>
                <a:gd name="T24" fmla="*/ 84 w 151"/>
                <a:gd name="T25" fmla="*/ 1 h 74"/>
                <a:gd name="T26" fmla="*/ 61 w 151"/>
                <a:gd name="T27" fmla="*/ 26 h 74"/>
                <a:gd name="T28" fmla="*/ 39 w 151"/>
                <a:gd name="T29" fmla="*/ 15 h 74"/>
                <a:gd name="T30" fmla="*/ 22 w 151"/>
                <a:gd name="T31" fmla="*/ 19 h 74"/>
                <a:gd name="T32" fmla="*/ 5 w 151"/>
                <a:gd name="T33" fmla="*/ 15 h 74"/>
                <a:gd name="T34" fmla="*/ 5 w 151"/>
                <a:gd name="T35" fmla="*/ 41 h 74"/>
                <a:gd name="T36" fmla="*/ 39 w 151"/>
                <a:gd name="T3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74">
                  <a:moveTo>
                    <a:pt x="39" y="41"/>
                  </a:moveTo>
                  <a:cubicBezTo>
                    <a:pt x="41" y="43"/>
                    <a:pt x="36" y="53"/>
                    <a:pt x="39" y="55"/>
                  </a:cubicBezTo>
                  <a:cubicBezTo>
                    <a:pt x="44" y="58"/>
                    <a:pt x="56" y="39"/>
                    <a:pt x="61" y="43"/>
                  </a:cubicBezTo>
                  <a:cubicBezTo>
                    <a:pt x="67" y="46"/>
                    <a:pt x="56" y="65"/>
                    <a:pt x="61" y="70"/>
                  </a:cubicBezTo>
                  <a:cubicBezTo>
                    <a:pt x="65" y="74"/>
                    <a:pt x="79" y="73"/>
                    <a:pt x="84" y="70"/>
                  </a:cubicBezTo>
                  <a:cubicBezTo>
                    <a:pt x="87" y="69"/>
                    <a:pt x="90" y="58"/>
                    <a:pt x="94" y="58"/>
                  </a:cubicBezTo>
                  <a:cubicBezTo>
                    <a:pt x="98" y="58"/>
                    <a:pt x="103" y="70"/>
                    <a:pt x="108" y="70"/>
                  </a:cubicBezTo>
                  <a:cubicBezTo>
                    <a:pt x="113" y="70"/>
                    <a:pt x="123" y="62"/>
                    <a:pt x="125" y="56"/>
                  </a:cubicBezTo>
                  <a:cubicBezTo>
                    <a:pt x="127" y="49"/>
                    <a:pt x="111" y="34"/>
                    <a:pt x="114" y="27"/>
                  </a:cubicBezTo>
                  <a:cubicBezTo>
                    <a:pt x="119" y="19"/>
                    <a:pt x="150" y="25"/>
                    <a:pt x="151" y="15"/>
                  </a:cubicBezTo>
                  <a:cubicBezTo>
                    <a:pt x="151" y="7"/>
                    <a:pt x="131" y="1"/>
                    <a:pt x="123" y="1"/>
                  </a:cubicBezTo>
                  <a:cubicBezTo>
                    <a:pt x="117" y="1"/>
                    <a:pt x="108" y="12"/>
                    <a:pt x="102" y="12"/>
                  </a:cubicBezTo>
                  <a:cubicBezTo>
                    <a:pt x="97" y="12"/>
                    <a:pt x="89" y="0"/>
                    <a:pt x="84" y="1"/>
                  </a:cubicBezTo>
                  <a:cubicBezTo>
                    <a:pt x="75" y="2"/>
                    <a:pt x="69" y="24"/>
                    <a:pt x="61" y="26"/>
                  </a:cubicBezTo>
                  <a:cubicBezTo>
                    <a:pt x="55" y="27"/>
                    <a:pt x="45" y="16"/>
                    <a:pt x="39" y="15"/>
                  </a:cubicBezTo>
                  <a:cubicBezTo>
                    <a:pt x="35" y="15"/>
                    <a:pt x="26" y="19"/>
                    <a:pt x="22" y="19"/>
                  </a:cubicBezTo>
                  <a:cubicBezTo>
                    <a:pt x="17" y="19"/>
                    <a:pt x="8" y="12"/>
                    <a:pt x="5" y="15"/>
                  </a:cubicBezTo>
                  <a:cubicBezTo>
                    <a:pt x="0" y="19"/>
                    <a:pt x="0" y="36"/>
                    <a:pt x="5" y="41"/>
                  </a:cubicBezTo>
                  <a:cubicBezTo>
                    <a:pt x="11" y="47"/>
                    <a:pt x="33" y="35"/>
                    <a:pt x="39" y="41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145908" y="2243039"/>
              <a:ext cx="17872" cy="26808"/>
            </a:xfrm>
            <a:custGeom>
              <a:avLst/>
              <a:gdLst>
                <a:gd name="T0" fmla="*/ 37 w 42"/>
                <a:gd name="T1" fmla="*/ 2 h 66"/>
                <a:gd name="T2" fmla="*/ 21 w 42"/>
                <a:gd name="T3" fmla="*/ 2 h 66"/>
                <a:gd name="T4" fmla="*/ 9 w 42"/>
                <a:gd name="T5" fmla="*/ 20 h 66"/>
                <a:gd name="T6" fmla="*/ 0 w 42"/>
                <a:gd name="T7" fmla="*/ 35 h 66"/>
                <a:gd name="T8" fmla="*/ 37 w 42"/>
                <a:gd name="T9" fmla="*/ 61 h 66"/>
                <a:gd name="T10" fmla="*/ 37 w 42"/>
                <a:gd name="T11" fmla="*/ 38 h 66"/>
                <a:gd name="T12" fmla="*/ 37 w 42"/>
                <a:gd name="T13" fmla="*/ 23 h 66"/>
                <a:gd name="T14" fmla="*/ 37 w 42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37" y="2"/>
                  </a:moveTo>
                  <a:cubicBezTo>
                    <a:pt x="34" y="0"/>
                    <a:pt x="25" y="1"/>
                    <a:pt x="21" y="2"/>
                  </a:cubicBezTo>
                  <a:cubicBezTo>
                    <a:pt x="16" y="5"/>
                    <a:pt x="12" y="15"/>
                    <a:pt x="9" y="20"/>
                  </a:cubicBezTo>
                  <a:cubicBezTo>
                    <a:pt x="7" y="23"/>
                    <a:pt x="0" y="31"/>
                    <a:pt x="0" y="35"/>
                  </a:cubicBezTo>
                  <a:cubicBezTo>
                    <a:pt x="3" y="46"/>
                    <a:pt x="27" y="66"/>
                    <a:pt x="37" y="61"/>
                  </a:cubicBezTo>
                  <a:cubicBezTo>
                    <a:pt x="42" y="58"/>
                    <a:pt x="37" y="44"/>
                    <a:pt x="37" y="38"/>
                  </a:cubicBezTo>
                  <a:cubicBezTo>
                    <a:pt x="37" y="35"/>
                    <a:pt x="37" y="27"/>
                    <a:pt x="37" y="23"/>
                  </a:cubicBezTo>
                  <a:cubicBezTo>
                    <a:pt x="37" y="18"/>
                    <a:pt x="40" y="6"/>
                    <a:pt x="37" y="2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311226" y="2152189"/>
              <a:ext cx="32766" cy="23830"/>
            </a:xfrm>
            <a:custGeom>
              <a:avLst/>
              <a:gdLst>
                <a:gd name="T0" fmla="*/ 31 w 80"/>
                <a:gd name="T1" fmla="*/ 36 h 57"/>
                <a:gd name="T2" fmla="*/ 31 w 80"/>
                <a:gd name="T3" fmla="*/ 51 h 57"/>
                <a:gd name="T4" fmla="*/ 62 w 80"/>
                <a:gd name="T5" fmla="*/ 51 h 57"/>
                <a:gd name="T6" fmla="*/ 79 w 80"/>
                <a:gd name="T7" fmla="*/ 36 h 57"/>
                <a:gd name="T8" fmla="*/ 55 w 80"/>
                <a:gd name="T9" fmla="*/ 26 h 57"/>
                <a:gd name="T10" fmla="*/ 38 w 80"/>
                <a:gd name="T11" fmla="*/ 3 h 57"/>
                <a:gd name="T12" fmla="*/ 2 w 80"/>
                <a:gd name="T13" fmla="*/ 13 h 57"/>
                <a:gd name="T14" fmla="*/ 31 w 80"/>
                <a:gd name="T1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7">
                  <a:moveTo>
                    <a:pt x="31" y="36"/>
                  </a:moveTo>
                  <a:cubicBezTo>
                    <a:pt x="33" y="39"/>
                    <a:pt x="28" y="49"/>
                    <a:pt x="31" y="51"/>
                  </a:cubicBezTo>
                  <a:cubicBezTo>
                    <a:pt x="36" y="57"/>
                    <a:pt x="55" y="54"/>
                    <a:pt x="62" y="51"/>
                  </a:cubicBezTo>
                  <a:cubicBezTo>
                    <a:pt x="67" y="49"/>
                    <a:pt x="80" y="42"/>
                    <a:pt x="79" y="36"/>
                  </a:cubicBezTo>
                  <a:cubicBezTo>
                    <a:pt x="78" y="29"/>
                    <a:pt x="60" y="30"/>
                    <a:pt x="55" y="26"/>
                  </a:cubicBezTo>
                  <a:cubicBezTo>
                    <a:pt x="49" y="21"/>
                    <a:pt x="44" y="5"/>
                    <a:pt x="38" y="3"/>
                  </a:cubicBezTo>
                  <a:cubicBezTo>
                    <a:pt x="29" y="0"/>
                    <a:pt x="3" y="4"/>
                    <a:pt x="2" y="13"/>
                  </a:cubicBezTo>
                  <a:cubicBezTo>
                    <a:pt x="0" y="23"/>
                    <a:pt x="27" y="28"/>
                    <a:pt x="31" y="36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192078" y="1964530"/>
              <a:ext cx="64042" cy="111701"/>
            </a:xfrm>
            <a:custGeom>
              <a:avLst/>
              <a:gdLst>
                <a:gd name="T0" fmla="*/ 26 w 156"/>
                <a:gd name="T1" fmla="*/ 153 h 271"/>
                <a:gd name="T2" fmla="*/ 42 w 156"/>
                <a:gd name="T3" fmla="*/ 194 h 271"/>
                <a:gd name="T4" fmla="*/ 54 w 156"/>
                <a:gd name="T5" fmla="*/ 170 h 271"/>
                <a:gd name="T6" fmla="*/ 90 w 156"/>
                <a:gd name="T7" fmla="*/ 194 h 271"/>
                <a:gd name="T8" fmla="*/ 67 w 156"/>
                <a:gd name="T9" fmla="*/ 215 h 271"/>
                <a:gd name="T10" fmla="*/ 109 w 156"/>
                <a:gd name="T11" fmla="*/ 230 h 271"/>
                <a:gd name="T12" fmla="*/ 109 w 156"/>
                <a:gd name="T13" fmla="*/ 252 h 271"/>
                <a:gd name="T14" fmla="*/ 150 w 156"/>
                <a:gd name="T15" fmla="*/ 264 h 271"/>
                <a:gd name="T16" fmla="*/ 150 w 156"/>
                <a:gd name="T17" fmla="*/ 232 h 271"/>
                <a:gd name="T18" fmla="*/ 140 w 156"/>
                <a:gd name="T19" fmla="*/ 196 h 271"/>
                <a:gd name="T20" fmla="*/ 112 w 156"/>
                <a:gd name="T21" fmla="*/ 170 h 271"/>
                <a:gd name="T22" fmla="*/ 107 w 156"/>
                <a:gd name="T23" fmla="*/ 153 h 271"/>
                <a:gd name="T24" fmla="*/ 131 w 156"/>
                <a:gd name="T25" fmla="*/ 115 h 271"/>
                <a:gd name="T26" fmla="*/ 107 w 156"/>
                <a:gd name="T27" fmla="*/ 101 h 271"/>
                <a:gd name="T28" fmla="*/ 91 w 156"/>
                <a:gd name="T29" fmla="*/ 84 h 271"/>
                <a:gd name="T30" fmla="*/ 59 w 156"/>
                <a:gd name="T31" fmla="*/ 84 h 271"/>
                <a:gd name="T32" fmla="*/ 73 w 156"/>
                <a:gd name="T33" fmla="*/ 53 h 271"/>
                <a:gd name="T34" fmla="*/ 59 w 156"/>
                <a:gd name="T35" fmla="*/ 41 h 271"/>
                <a:gd name="T36" fmla="*/ 59 w 156"/>
                <a:gd name="T37" fmla="*/ 7 h 271"/>
                <a:gd name="T38" fmla="*/ 16 w 156"/>
                <a:gd name="T39" fmla="*/ 29 h 271"/>
                <a:gd name="T40" fmla="*/ 36 w 156"/>
                <a:gd name="T41" fmla="*/ 63 h 271"/>
                <a:gd name="T42" fmla="*/ 2 w 156"/>
                <a:gd name="T43" fmla="*/ 80 h 271"/>
                <a:gd name="T44" fmla="*/ 33 w 156"/>
                <a:gd name="T45" fmla="*/ 96 h 271"/>
                <a:gd name="T46" fmla="*/ 33 w 156"/>
                <a:gd name="T47" fmla="*/ 134 h 271"/>
                <a:gd name="T48" fmla="*/ 2 w 156"/>
                <a:gd name="T49" fmla="*/ 136 h 271"/>
                <a:gd name="T50" fmla="*/ 26 w 156"/>
                <a:gd name="T51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71">
                  <a:moveTo>
                    <a:pt x="26" y="153"/>
                  </a:moveTo>
                  <a:cubicBezTo>
                    <a:pt x="33" y="161"/>
                    <a:pt x="31" y="193"/>
                    <a:pt x="42" y="194"/>
                  </a:cubicBezTo>
                  <a:cubicBezTo>
                    <a:pt x="48" y="194"/>
                    <a:pt x="47" y="172"/>
                    <a:pt x="54" y="170"/>
                  </a:cubicBezTo>
                  <a:cubicBezTo>
                    <a:pt x="64" y="167"/>
                    <a:pt x="89" y="183"/>
                    <a:pt x="90" y="194"/>
                  </a:cubicBezTo>
                  <a:cubicBezTo>
                    <a:pt x="90" y="202"/>
                    <a:pt x="65" y="207"/>
                    <a:pt x="67" y="215"/>
                  </a:cubicBezTo>
                  <a:cubicBezTo>
                    <a:pt x="69" y="226"/>
                    <a:pt x="102" y="221"/>
                    <a:pt x="109" y="230"/>
                  </a:cubicBezTo>
                  <a:cubicBezTo>
                    <a:pt x="112" y="235"/>
                    <a:pt x="105" y="248"/>
                    <a:pt x="109" y="252"/>
                  </a:cubicBezTo>
                  <a:cubicBezTo>
                    <a:pt x="115" y="261"/>
                    <a:pt x="141" y="271"/>
                    <a:pt x="150" y="264"/>
                  </a:cubicBezTo>
                  <a:cubicBezTo>
                    <a:pt x="156" y="259"/>
                    <a:pt x="151" y="240"/>
                    <a:pt x="150" y="232"/>
                  </a:cubicBezTo>
                  <a:cubicBezTo>
                    <a:pt x="149" y="222"/>
                    <a:pt x="144" y="204"/>
                    <a:pt x="140" y="196"/>
                  </a:cubicBezTo>
                  <a:cubicBezTo>
                    <a:pt x="135" y="188"/>
                    <a:pt x="117" y="178"/>
                    <a:pt x="112" y="170"/>
                  </a:cubicBezTo>
                  <a:cubicBezTo>
                    <a:pt x="110" y="166"/>
                    <a:pt x="106" y="157"/>
                    <a:pt x="107" y="153"/>
                  </a:cubicBezTo>
                  <a:cubicBezTo>
                    <a:pt x="108" y="142"/>
                    <a:pt x="134" y="126"/>
                    <a:pt x="131" y="115"/>
                  </a:cubicBezTo>
                  <a:cubicBezTo>
                    <a:pt x="129" y="108"/>
                    <a:pt x="112" y="106"/>
                    <a:pt x="107" y="101"/>
                  </a:cubicBezTo>
                  <a:cubicBezTo>
                    <a:pt x="102" y="98"/>
                    <a:pt x="97" y="86"/>
                    <a:pt x="91" y="84"/>
                  </a:cubicBezTo>
                  <a:cubicBezTo>
                    <a:pt x="84" y="81"/>
                    <a:pt x="63" y="91"/>
                    <a:pt x="59" y="84"/>
                  </a:cubicBezTo>
                  <a:cubicBezTo>
                    <a:pt x="54" y="77"/>
                    <a:pt x="74" y="61"/>
                    <a:pt x="73" y="53"/>
                  </a:cubicBezTo>
                  <a:cubicBezTo>
                    <a:pt x="72" y="49"/>
                    <a:pt x="61" y="45"/>
                    <a:pt x="59" y="41"/>
                  </a:cubicBezTo>
                  <a:cubicBezTo>
                    <a:pt x="55" y="33"/>
                    <a:pt x="66" y="11"/>
                    <a:pt x="59" y="7"/>
                  </a:cubicBezTo>
                  <a:cubicBezTo>
                    <a:pt x="48" y="0"/>
                    <a:pt x="19" y="17"/>
                    <a:pt x="16" y="29"/>
                  </a:cubicBezTo>
                  <a:cubicBezTo>
                    <a:pt x="13" y="39"/>
                    <a:pt x="39" y="54"/>
                    <a:pt x="36" y="63"/>
                  </a:cubicBezTo>
                  <a:cubicBezTo>
                    <a:pt x="34" y="73"/>
                    <a:pt x="2" y="70"/>
                    <a:pt x="2" y="80"/>
                  </a:cubicBezTo>
                  <a:cubicBezTo>
                    <a:pt x="2" y="88"/>
                    <a:pt x="29" y="89"/>
                    <a:pt x="33" y="96"/>
                  </a:cubicBezTo>
                  <a:cubicBezTo>
                    <a:pt x="38" y="104"/>
                    <a:pt x="40" y="127"/>
                    <a:pt x="33" y="134"/>
                  </a:cubicBezTo>
                  <a:cubicBezTo>
                    <a:pt x="28" y="139"/>
                    <a:pt x="4" y="128"/>
                    <a:pt x="2" y="136"/>
                  </a:cubicBezTo>
                  <a:cubicBezTo>
                    <a:pt x="0" y="143"/>
                    <a:pt x="22" y="147"/>
                    <a:pt x="26" y="153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448247" y="2396443"/>
              <a:ext cx="17872" cy="19361"/>
            </a:xfrm>
            <a:custGeom>
              <a:avLst/>
              <a:gdLst>
                <a:gd name="T0" fmla="*/ 35 w 43"/>
                <a:gd name="T1" fmla="*/ 43 h 48"/>
                <a:gd name="T2" fmla="*/ 35 w 43"/>
                <a:gd name="T3" fmla="*/ 5 h 48"/>
                <a:gd name="T4" fmla="*/ 3 w 43"/>
                <a:gd name="T5" fmla="*/ 14 h 48"/>
                <a:gd name="T6" fmla="*/ 3 w 43"/>
                <a:gd name="T7" fmla="*/ 33 h 48"/>
                <a:gd name="T8" fmla="*/ 35 w 43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35" y="43"/>
                  </a:moveTo>
                  <a:cubicBezTo>
                    <a:pt x="43" y="37"/>
                    <a:pt x="43" y="11"/>
                    <a:pt x="35" y="5"/>
                  </a:cubicBezTo>
                  <a:cubicBezTo>
                    <a:pt x="29" y="0"/>
                    <a:pt x="8" y="7"/>
                    <a:pt x="3" y="14"/>
                  </a:cubicBezTo>
                  <a:cubicBezTo>
                    <a:pt x="0" y="18"/>
                    <a:pt x="0" y="29"/>
                    <a:pt x="3" y="33"/>
                  </a:cubicBezTo>
                  <a:cubicBezTo>
                    <a:pt x="8" y="40"/>
                    <a:pt x="28" y="48"/>
                    <a:pt x="3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382715" y="2475378"/>
              <a:ext cx="46170" cy="58084"/>
            </a:xfrm>
            <a:custGeom>
              <a:avLst/>
              <a:gdLst>
                <a:gd name="T0" fmla="*/ 3 w 113"/>
                <a:gd name="T1" fmla="*/ 2 h 143"/>
                <a:gd name="T2" fmla="*/ 3 w 113"/>
                <a:gd name="T3" fmla="*/ 13 h 143"/>
                <a:gd name="T4" fmla="*/ 21 w 113"/>
                <a:gd name="T5" fmla="*/ 42 h 143"/>
                <a:gd name="T6" fmla="*/ 46 w 113"/>
                <a:gd name="T7" fmla="*/ 72 h 143"/>
                <a:gd name="T8" fmla="*/ 23 w 113"/>
                <a:gd name="T9" fmla="*/ 72 h 143"/>
                <a:gd name="T10" fmla="*/ 40 w 113"/>
                <a:gd name="T11" fmla="*/ 111 h 143"/>
                <a:gd name="T12" fmla="*/ 58 w 113"/>
                <a:gd name="T13" fmla="*/ 121 h 143"/>
                <a:gd name="T14" fmla="*/ 58 w 113"/>
                <a:gd name="T15" fmla="*/ 100 h 143"/>
                <a:gd name="T16" fmla="*/ 104 w 113"/>
                <a:gd name="T17" fmla="*/ 142 h 143"/>
                <a:gd name="T18" fmla="*/ 113 w 113"/>
                <a:gd name="T19" fmla="*/ 130 h 143"/>
                <a:gd name="T20" fmla="*/ 71 w 113"/>
                <a:gd name="T21" fmla="*/ 80 h 143"/>
                <a:gd name="T22" fmla="*/ 21 w 113"/>
                <a:gd name="T23" fmla="*/ 14 h 143"/>
                <a:gd name="T24" fmla="*/ 3 w 113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3">
                  <a:moveTo>
                    <a:pt x="3" y="2"/>
                  </a:moveTo>
                  <a:cubicBezTo>
                    <a:pt x="0" y="4"/>
                    <a:pt x="2" y="10"/>
                    <a:pt x="3" y="13"/>
                  </a:cubicBezTo>
                  <a:cubicBezTo>
                    <a:pt x="5" y="21"/>
                    <a:pt x="16" y="35"/>
                    <a:pt x="21" y="42"/>
                  </a:cubicBezTo>
                  <a:cubicBezTo>
                    <a:pt x="27" y="50"/>
                    <a:pt x="50" y="63"/>
                    <a:pt x="46" y="72"/>
                  </a:cubicBezTo>
                  <a:cubicBezTo>
                    <a:pt x="43" y="77"/>
                    <a:pt x="26" y="67"/>
                    <a:pt x="23" y="72"/>
                  </a:cubicBezTo>
                  <a:cubicBezTo>
                    <a:pt x="17" y="81"/>
                    <a:pt x="33" y="103"/>
                    <a:pt x="40" y="111"/>
                  </a:cubicBezTo>
                  <a:cubicBezTo>
                    <a:pt x="44" y="114"/>
                    <a:pt x="53" y="123"/>
                    <a:pt x="58" y="121"/>
                  </a:cubicBezTo>
                  <a:cubicBezTo>
                    <a:pt x="62" y="118"/>
                    <a:pt x="53" y="102"/>
                    <a:pt x="58" y="100"/>
                  </a:cubicBezTo>
                  <a:cubicBezTo>
                    <a:pt x="72" y="94"/>
                    <a:pt x="89" y="143"/>
                    <a:pt x="104" y="142"/>
                  </a:cubicBezTo>
                  <a:cubicBezTo>
                    <a:pt x="108" y="141"/>
                    <a:pt x="113" y="133"/>
                    <a:pt x="113" y="130"/>
                  </a:cubicBezTo>
                  <a:cubicBezTo>
                    <a:pt x="112" y="113"/>
                    <a:pt x="81" y="92"/>
                    <a:pt x="71" y="80"/>
                  </a:cubicBezTo>
                  <a:cubicBezTo>
                    <a:pt x="59" y="64"/>
                    <a:pt x="37" y="28"/>
                    <a:pt x="21" y="14"/>
                  </a:cubicBezTo>
                  <a:cubicBezTo>
                    <a:pt x="17" y="11"/>
                    <a:pt x="8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498885" y="2518570"/>
              <a:ext cx="13404" cy="14894"/>
            </a:xfrm>
            <a:custGeom>
              <a:avLst/>
              <a:gdLst>
                <a:gd name="T0" fmla="*/ 18 w 31"/>
                <a:gd name="T1" fmla="*/ 37 h 37"/>
                <a:gd name="T2" fmla="*/ 30 w 31"/>
                <a:gd name="T3" fmla="*/ 20 h 37"/>
                <a:gd name="T4" fmla="*/ 5 w 31"/>
                <a:gd name="T5" fmla="*/ 4 h 37"/>
                <a:gd name="T6" fmla="*/ 5 w 31"/>
                <a:gd name="T7" fmla="*/ 25 h 37"/>
                <a:gd name="T8" fmla="*/ 18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24" y="36"/>
                    <a:pt x="31" y="25"/>
                    <a:pt x="30" y="20"/>
                  </a:cubicBezTo>
                  <a:cubicBezTo>
                    <a:pt x="29" y="13"/>
                    <a:pt x="11" y="0"/>
                    <a:pt x="5" y="4"/>
                  </a:cubicBezTo>
                  <a:cubicBezTo>
                    <a:pt x="0" y="6"/>
                    <a:pt x="3" y="20"/>
                    <a:pt x="5" y="25"/>
                  </a:cubicBezTo>
                  <a:cubicBezTo>
                    <a:pt x="7" y="29"/>
                    <a:pt x="14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716331" y="2482825"/>
              <a:ext cx="10425" cy="8936"/>
            </a:xfrm>
            <a:custGeom>
              <a:avLst/>
              <a:gdLst>
                <a:gd name="T0" fmla="*/ 14 w 25"/>
                <a:gd name="T1" fmla="*/ 21 h 23"/>
                <a:gd name="T2" fmla="*/ 22 w 25"/>
                <a:gd name="T3" fmla="*/ 4 h 23"/>
                <a:gd name="T4" fmla="*/ 3 w 25"/>
                <a:gd name="T5" fmla="*/ 4 h 23"/>
                <a:gd name="T6" fmla="*/ 3 w 25"/>
                <a:gd name="T7" fmla="*/ 21 h 23"/>
                <a:gd name="T8" fmla="*/ 14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4" y="21"/>
                  </a:moveTo>
                  <a:cubicBezTo>
                    <a:pt x="18" y="19"/>
                    <a:pt x="25" y="8"/>
                    <a:pt x="22" y="4"/>
                  </a:cubicBezTo>
                  <a:cubicBezTo>
                    <a:pt x="20" y="0"/>
                    <a:pt x="7" y="1"/>
                    <a:pt x="3" y="4"/>
                  </a:cubicBezTo>
                  <a:cubicBezTo>
                    <a:pt x="0" y="7"/>
                    <a:pt x="0" y="18"/>
                    <a:pt x="3" y="21"/>
                  </a:cubicBezTo>
                  <a:cubicBezTo>
                    <a:pt x="5" y="23"/>
                    <a:pt x="11" y="23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8584" y="6196190"/>
            <a:ext cx="5115411" cy="338554"/>
            <a:chOff x="5814782" y="6330377"/>
            <a:chExt cx="5115411" cy="338554"/>
          </a:xfrm>
        </p:grpSpPr>
        <p:grpSp>
          <p:nvGrpSpPr>
            <p:cNvPr id="78" name="Group 77"/>
            <p:cNvGrpSpPr/>
            <p:nvPr/>
          </p:nvGrpSpPr>
          <p:grpSpPr>
            <a:xfrm>
              <a:off x="7368850" y="6355704"/>
              <a:ext cx="1925690" cy="287900"/>
              <a:chOff x="7606699" y="6299720"/>
              <a:chExt cx="2556265" cy="38217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606699" y="6299720"/>
                <a:ext cx="382174" cy="382174"/>
              </a:xfrm>
              <a:prstGeom prst="ellipse">
                <a:avLst/>
              </a:prstGeom>
              <a:solidFill>
                <a:srgbClr val="B63D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150222" y="6299720"/>
                <a:ext cx="382174" cy="382174"/>
              </a:xfrm>
              <a:prstGeom prst="ellipse">
                <a:avLst/>
              </a:prstGeom>
              <a:solidFill>
                <a:srgbClr val="E95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8693745" y="6299720"/>
                <a:ext cx="382174" cy="382174"/>
              </a:xfrm>
              <a:prstGeom prst="ellipse">
                <a:avLst/>
              </a:prstGeom>
              <a:solidFill>
                <a:srgbClr val="FF9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237268" y="6299720"/>
                <a:ext cx="382174" cy="382174"/>
              </a:xfrm>
              <a:prstGeom prst="ellipse">
                <a:avLst/>
              </a:prstGeom>
              <a:solidFill>
                <a:srgbClr val="FFB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780790" y="6299720"/>
                <a:ext cx="382174" cy="382174"/>
              </a:xfrm>
              <a:prstGeom prst="ellipse">
                <a:avLst/>
              </a:prstGeom>
              <a:solidFill>
                <a:srgbClr val="FFD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814782" y="6330377"/>
              <a:ext cx="1363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HIGH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402042" y="6330377"/>
              <a:ext cx="152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LOW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865925" y="1600485"/>
            <a:ext cx="2891789" cy="4086795"/>
            <a:chOff x="7667623" y="1391129"/>
            <a:chExt cx="3441897" cy="4864230"/>
          </a:xfrm>
          <a:solidFill>
            <a:srgbClr val="FFDEC9"/>
          </a:solidFill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9433997" y="1391129"/>
              <a:ext cx="564465" cy="698507"/>
            </a:xfrm>
            <a:custGeom>
              <a:avLst/>
              <a:gdLst>
                <a:gd name="T0" fmla="*/ 1255 w 1372"/>
                <a:gd name="T1" fmla="*/ 1266 h 1697"/>
                <a:gd name="T2" fmla="*/ 1213 w 1372"/>
                <a:gd name="T3" fmla="*/ 1205 h 1697"/>
                <a:gd name="T4" fmla="*/ 1172 w 1372"/>
                <a:gd name="T5" fmla="*/ 1148 h 1697"/>
                <a:gd name="T6" fmla="*/ 1268 w 1372"/>
                <a:gd name="T7" fmla="*/ 1170 h 1697"/>
                <a:gd name="T8" fmla="*/ 1300 w 1372"/>
                <a:gd name="T9" fmla="*/ 1232 h 1697"/>
                <a:gd name="T10" fmla="*/ 1311 w 1372"/>
                <a:gd name="T11" fmla="*/ 1113 h 1697"/>
                <a:gd name="T12" fmla="*/ 1301 w 1372"/>
                <a:gd name="T13" fmla="*/ 1035 h 1697"/>
                <a:gd name="T14" fmla="*/ 1229 w 1372"/>
                <a:gd name="T15" fmla="*/ 887 h 1697"/>
                <a:gd name="T16" fmla="*/ 1146 w 1372"/>
                <a:gd name="T17" fmla="*/ 791 h 1697"/>
                <a:gd name="T18" fmla="*/ 1158 w 1372"/>
                <a:gd name="T19" fmla="*/ 784 h 1697"/>
                <a:gd name="T20" fmla="*/ 1160 w 1372"/>
                <a:gd name="T21" fmla="*/ 678 h 1697"/>
                <a:gd name="T22" fmla="*/ 1114 w 1372"/>
                <a:gd name="T23" fmla="*/ 700 h 1697"/>
                <a:gd name="T24" fmla="*/ 1078 w 1372"/>
                <a:gd name="T25" fmla="*/ 742 h 1697"/>
                <a:gd name="T26" fmla="*/ 1046 w 1372"/>
                <a:gd name="T27" fmla="*/ 757 h 1697"/>
                <a:gd name="T28" fmla="*/ 1030 w 1372"/>
                <a:gd name="T29" fmla="*/ 792 h 1697"/>
                <a:gd name="T30" fmla="*/ 969 w 1372"/>
                <a:gd name="T31" fmla="*/ 699 h 1697"/>
                <a:gd name="T32" fmla="*/ 964 w 1372"/>
                <a:gd name="T33" fmla="*/ 657 h 1697"/>
                <a:gd name="T34" fmla="*/ 988 w 1372"/>
                <a:gd name="T35" fmla="*/ 606 h 1697"/>
                <a:gd name="T36" fmla="*/ 839 w 1372"/>
                <a:gd name="T37" fmla="*/ 526 h 1697"/>
                <a:gd name="T38" fmla="*/ 759 w 1372"/>
                <a:gd name="T39" fmla="*/ 582 h 1697"/>
                <a:gd name="T40" fmla="*/ 731 w 1372"/>
                <a:gd name="T41" fmla="*/ 506 h 1697"/>
                <a:gd name="T42" fmla="*/ 629 w 1372"/>
                <a:gd name="T43" fmla="*/ 447 h 1697"/>
                <a:gd name="T44" fmla="*/ 577 w 1372"/>
                <a:gd name="T45" fmla="*/ 504 h 1697"/>
                <a:gd name="T46" fmla="*/ 540 w 1372"/>
                <a:gd name="T47" fmla="*/ 400 h 1697"/>
                <a:gd name="T48" fmla="*/ 519 w 1372"/>
                <a:gd name="T49" fmla="*/ 327 h 1697"/>
                <a:gd name="T50" fmla="*/ 439 w 1372"/>
                <a:gd name="T51" fmla="*/ 398 h 1697"/>
                <a:gd name="T52" fmla="*/ 445 w 1372"/>
                <a:gd name="T53" fmla="*/ 487 h 1697"/>
                <a:gd name="T54" fmla="*/ 402 w 1372"/>
                <a:gd name="T55" fmla="*/ 482 h 1697"/>
                <a:gd name="T56" fmla="*/ 378 w 1372"/>
                <a:gd name="T57" fmla="*/ 400 h 1697"/>
                <a:gd name="T58" fmla="*/ 357 w 1372"/>
                <a:gd name="T59" fmla="*/ 364 h 1697"/>
                <a:gd name="T60" fmla="*/ 238 w 1372"/>
                <a:gd name="T61" fmla="*/ 139 h 1697"/>
                <a:gd name="T62" fmla="*/ 216 w 1372"/>
                <a:gd name="T63" fmla="*/ 172 h 1697"/>
                <a:gd name="T64" fmla="*/ 195 w 1372"/>
                <a:gd name="T65" fmla="*/ 138 h 1697"/>
                <a:gd name="T66" fmla="*/ 176 w 1372"/>
                <a:gd name="T67" fmla="*/ 84 h 1697"/>
                <a:gd name="T68" fmla="*/ 247 w 1372"/>
                <a:gd name="T69" fmla="*/ 56 h 1697"/>
                <a:gd name="T70" fmla="*/ 204 w 1372"/>
                <a:gd name="T71" fmla="*/ 24 h 1697"/>
                <a:gd name="T72" fmla="*/ 77 w 1372"/>
                <a:gd name="T73" fmla="*/ 42 h 1697"/>
                <a:gd name="T74" fmla="*/ 38 w 1372"/>
                <a:gd name="T75" fmla="*/ 98 h 1697"/>
                <a:gd name="T76" fmla="*/ 333 w 1372"/>
                <a:gd name="T77" fmla="*/ 470 h 1697"/>
                <a:gd name="T78" fmla="*/ 294 w 1372"/>
                <a:gd name="T79" fmla="*/ 654 h 1697"/>
                <a:gd name="T80" fmla="*/ 382 w 1372"/>
                <a:gd name="T81" fmla="*/ 806 h 1697"/>
                <a:gd name="T82" fmla="*/ 512 w 1372"/>
                <a:gd name="T83" fmla="*/ 882 h 1697"/>
                <a:gd name="T84" fmla="*/ 612 w 1372"/>
                <a:gd name="T85" fmla="*/ 838 h 1697"/>
                <a:gd name="T86" fmla="*/ 613 w 1372"/>
                <a:gd name="T87" fmla="*/ 849 h 1697"/>
                <a:gd name="T88" fmla="*/ 527 w 1372"/>
                <a:gd name="T89" fmla="*/ 913 h 1697"/>
                <a:gd name="T90" fmla="*/ 575 w 1372"/>
                <a:gd name="T91" fmla="*/ 1081 h 1697"/>
                <a:gd name="T92" fmla="*/ 967 w 1372"/>
                <a:gd name="T93" fmla="*/ 1691 h 1697"/>
                <a:gd name="T94" fmla="*/ 1005 w 1372"/>
                <a:gd name="T95" fmla="*/ 1582 h 1697"/>
                <a:gd name="T96" fmla="*/ 914 w 1372"/>
                <a:gd name="T97" fmla="*/ 1459 h 1697"/>
                <a:gd name="T98" fmla="*/ 845 w 1372"/>
                <a:gd name="T99" fmla="*/ 1327 h 1697"/>
                <a:gd name="T100" fmla="*/ 968 w 1372"/>
                <a:gd name="T101" fmla="*/ 1503 h 1697"/>
                <a:gd name="T102" fmla="*/ 1083 w 1372"/>
                <a:gd name="T103" fmla="*/ 1579 h 1697"/>
                <a:gd name="T104" fmla="*/ 1086 w 1372"/>
                <a:gd name="T105" fmla="*/ 1536 h 1697"/>
                <a:gd name="T106" fmla="*/ 1076 w 1372"/>
                <a:gd name="T107" fmla="*/ 1467 h 1697"/>
                <a:gd name="T108" fmla="*/ 1128 w 1372"/>
                <a:gd name="T109" fmla="*/ 1525 h 1697"/>
                <a:gd name="T110" fmla="*/ 1194 w 1372"/>
                <a:gd name="T111" fmla="*/ 1490 h 1697"/>
                <a:gd name="T112" fmla="*/ 1180 w 1372"/>
                <a:gd name="T113" fmla="*/ 1588 h 1697"/>
                <a:gd name="T114" fmla="*/ 1170 w 1372"/>
                <a:gd name="T115" fmla="*/ 1624 h 1697"/>
                <a:gd name="T116" fmla="*/ 1272 w 1372"/>
                <a:gd name="T117" fmla="*/ 1562 h 1697"/>
                <a:gd name="T118" fmla="*/ 1372 w 1372"/>
                <a:gd name="T119" fmla="*/ 148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2" h="1697">
                  <a:moveTo>
                    <a:pt x="1341" y="1400"/>
                  </a:moveTo>
                  <a:cubicBezTo>
                    <a:pt x="1335" y="1395"/>
                    <a:pt x="1317" y="1397"/>
                    <a:pt x="1310" y="1394"/>
                  </a:cubicBezTo>
                  <a:cubicBezTo>
                    <a:pt x="1304" y="1391"/>
                    <a:pt x="1292" y="1382"/>
                    <a:pt x="1288" y="1377"/>
                  </a:cubicBezTo>
                  <a:cubicBezTo>
                    <a:pt x="1279" y="1368"/>
                    <a:pt x="1265" y="1349"/>
                    <a:pt x="1260" y="1338"/>
                  </a:cubicBezTo>
                  <a:cubicBezTo>
                    <a:pt x="1257" y="1331"/>
                    <a:pt x="1256" y="1315"/>
                    <a:pt x="1255" y="1308"/>
                  </a:cubicBezTo>
                  <a:cubicBezTo>
                    <a:pt x="1255" y="1297"/>
                    <a:pt x="1253" y="1276"/>
                    <a:pt x="1255" y="1266"/>
                  </a:cubicBezTo>
                  <a:cubicBezTo>
                    <a:pt x="1257" y="1259"/>
                    <a:pt x="1263" y="1245"/>
                    <a:pt x="1266" y="1238"/>
                  </a:cubicBezTo>
                  <a:cubicBezTo>
                    <a:pt x="1268" y="1235"/>
                    <a:pt x="1275" y="1228"/>
                    <a:pt x="1274" y="1224"/>
                  </a:cubicBezTo>
                  <a:cubicBezTo>
                    <a:pt x="1273" y="1220"/>
                    <a:pt x="1264" y="1217"/>
                    <a:pt x="1261" y="1214"/>
                  </a:cubicBezTo>
                  <a:cubicBezTo>
                    <a:pt x="1259" y="1212"/>
                    <a:pt x="1258" y="1206"/>
                    <a:pt x="1255" y="1205"/>
                  </a:cubicBezTo>
                  <a:cubicBezTo>
                    <a:pt x="1251" y="1204"/>
                    <a:pt x="1241" y="1212"/>
                    <a:pt x="1236" y="1212"/>
                  </a:cubicBezTo>
                  <a:cubicBezTo>
                    <a:pt x="1230" y="1212"/>
                    <a:pt x="1219" y="1206"/>
                    <a:pt x="1213" y="1205"/>
                  </a:cubicBezTo>
                  <a:cubicBezTo>
                    <a:pt x="1210" y="1205"/>
                    <a:pt x="1205" y="1206"/>
                    <a:pt x="1202" y="1205"/>
                  </a:cubicBezTo>
                  <a:cubicBezTo>
                    <a:pt x="1200" y="1205"/>
                    <a:pt x="1197" y="1202"/>
                    <a:pt x="1196" y="1201"/>
                  </a:cubicBezTo>
                  <a:cubicBezTo>
                    <a:pt x="1193" y="1197"/>
                    <a:pt x="1194" y="1183"/>
                    <a:pt x="1189" y="1182"/>
                  </a:cubicBezTo>
                  <a:cubicBezTo>
                    <a:pt x="1185" y="1181"/>
                    <a:pt x="1181" y="1196"/>
                    <a:pt x="1177" y="1195"/>
                  </a:cubicBezTo>
                  <a:cubicBezTo>
                    <a:pt x="1166" y="1193"/>
                    <a:pt x="1156" y="1166"/>
                    <a:pt x="1159" y="1156"/>
                  </a:cubicBezTo>
                  <a:cubicBezTo>
                    <a:pt x="1160" y="1152"/>
                    <a:pt x="1170" y="1151"/>
                    <a:pt x="1172" y="1148"/>
                  </a:cubicBezTo>
                  <a:cubicBezTo>
                    <a:pt x="1175" y="1144"/>
                    <a:pt x="1170" y="1130"/>
                    <a:pt x="1174" y="1130"/>
                  </a:cubicBezTo>
                  <a:cubicBezTo>
                    <a:pt x="1182" y="1131"/>
                    <a:pt x="1176" y="1158"/>
                    <a:pt x="1183" y="1160"/>
                  </a:cubicBezTo>
                  <a:cubicBezTo>
                    <a:pt x="1186" y="1161"/>
                    <a:pt x="1189" y="1153"/>
                    <a:pt x="1192" y="1153"/>
                  </a:cubicBezTo>
                  <a:cubicBezTo>
                    <a:pt x="1203" y="1153"/>
                    <a:pt x="1219" y="1177"/>
                    <a:pt x="1230" y="1177"/>
                  </a:cubicBezTo>
                  <a:cubicBezTo>
                    <a:pt x="1236" y="1177"/>
                    <a:pt x="1245" y="1162"/>
                    <a:pt x="1252" y="1162"/>
                  </a:cubicBezTo>
                  <a:cubicBezTo>
                    <a:pt x="1256" y="1161"/>
                    <a:pt x="1268" y="1166"/>
                    <a:pt x="1268" y="1170"/>
                  </a:cubicBezTo>
                  <a:cubicBezTo>
                    <a:pt x="1268" y="1174"/>
                    <a:pt x="1253" y="1174"/>
                    <a:pt x="1253" y="1178"/>
                  </a:cubicBezTo>
                  <a:cubicBezTo>
                    <a:pt x="1254" y="1183"/>
                    <a:pt x="1269" y="1177"/>
                    <a:pt x="1272" y="1180"/>
                  </a:cubicBezTo>
                  <a:cubicBezTo>
                    <a:pt x="1277" y="1184"/>
                    <a:pt x="1280" y="1198"/>
                    <a:pt x="1280" y="1204"/>
                  </a:cubicBezTo>
                  <a:cubicBezTo>
                    <a:pt x="1280" y="1206"/>
                    <a:pt x="1276" y="1209"/>
                    <a:pt x="1277" y="1211"/>
                  </a:cubicBezTo>
                  <a:cubicBezTo>
                    <a:pt x="1279" y="1214"/>
                    <a:pt x="1290" y="1210"/>
                    <a:pt x="1293" y="1212"/>
                  </a:cubicBezTo>
                  <a:cubicBezTo>
                    <a:pt x="1297" y="1215"/>
                    <a:pt x="1296" y="1229"/>
                    <a:pt x="1300" y="1232"/>
                  </a:cubicBezTo>
                  <a:cubicBezTo>
                    <a:pt x="1305" y="1236"/>
                    <a:pt x="1321" y="1237"/>
                    <a:pt x="1327" y="1236"/>
                  </a:cubicBezTo>
                  <a:cubicBezTo>
                    <a:pt x="1331" y="1235"/>
                    <a:pt x="1338" y="1232"/>
                    <a:pt x="1339" y="1229"/>
                  </a:cubicBezTo>
                  <a:cubicBezTo>
                    <a:pt x="1341" y="1222"/>
                    <a:pt x="1327" y="1210"/>
                    <a:pt x="1324" y="1203"/>
                  </a:cubicBezTo>
                  <a:cubicBezTo>
                    <a:pt x="1320" y="1197"/>
                    <a:pt x="1312" y="1186"/>
                    <a:pt x="1311" y="1179"/>
                  </a:cubicBezTo>
                  <a:cubicBezTo>
                    <a:pt x="1310" y="1169"/>
                    <a:pt x="1316" y="1150"/>
                    <a:pt x="1316" y="1140"/>
                  </a:cubicBezTo>
                  <a:cubicBezTo>
                    <a:pt x="1316" y="1133"/>
                    <a:pt x="1317" y="1117"/>
                    <a:pt x="1311" y="1113"/>
                  </a:cubicBezTo>
                  <a:cubicBezTo>
                    <a:pt x="1307" y="1111"/>
                    <a:pt x="1297" y="1121"/>
                    <a:pt x="1292" y="1119"/>
                  </a:cubicBezTo>
                  <a:cubicBezTo>
                    <a:pt x="1284" y="1116"/>
                    <a:pt x="1278" y="1097"/>
                    <a:pt x="1277" y="1089"/>
                  </a:cubicBezTo>
                  <a:cubicBezTo>
                    <a:pt x="1276" y="1082"/>
                    <a:pt x="1281" y="1068"/>
                    <a:pt x="1282" y="1061"/>
                  </a:cubicBezTo>
                  <a:cubicBezTo>
                    <a:pt x="1282" y="1058"/>
                    <a:pt x="1279" y="1050"/>
                    <a:pt x="1281" y="1048"/>
                  </a:cubicBezTo>
                  <a:cubicBezTo>
                    <a:pt x="1284" y="1045"/>
                    <a:pt x="1296" y="1051"/>
                    <a:pt x="1300" y="1048"/>
                  </a:cubicBezTo>
                  <a:cubicBezTo>
                    <a:pt x="1302" y="1046"/>
                    <a:pt x="1301" y="1038"/>
                    <a:pt x="1301" y="1035"/>
                  </a:cubicBezTo>
                  <a:cubicBezTo>
                    <a:pt x="1300" y="1026"/>
                    <a:pt x="1299" y="1008"/>
                    <a:pt x="1295" y="1000"/>
                  </a:cubicBezTo>
                  <a:cubicBezTo>
                    <a:pt x="1291" y="992"/>
                    <a:pt x="1277" y="981"/>
                    <a:pt x="1270" y="975"/>
                  </a:cubicBezTo>
                  <a:cubicBezTo>
                    <a:pt x="1266" y="971"/>
                    <a:pt x="1255" y="964"/>
                    <a:pt x="1252" y="958"/>
                  </a:cubicBezTo>
                  <a:cubicBezTo>
                    <a:pt x="1251" y="953"/>
                    <a:pt x="1256" y="942"/>
                    <a:pt x="1255" y="937"/>
                  </a:cubicBezTo>
                  <a:cubicBezTo>
                    <a:pt x="1254" y="931"/>
                    <a:pt x="1245" y="921"/>
                    <a:pt x="1242" y="915"/>
                  </a:cubicBezTo>
                  <a:cubicBezTo>
                    <a:pt x="1238" y="908"/>
                    <a:pt x="1235" y="892"/>
                    <a:pt x="1229" y="887"/>
                  </a:cubicBezTo>
                  <a:cubicBezTo>
                    <a:pt x="1221" y="881"/>
                    <a:pt x="1195" y="887"/>
                    <a:pt x="1188" y="879"/>
                  </a:cubicBezTo>
                  <a:cubicBezTo>
                    <a:pt x="1185" y="876"/>
                    <a:pt x="1188" y="865"/>
                    <a:pt x="1186" y="861"/>
                  </a:cubicBezTo>
                  <a:cubicBezTo>
                    <a:pt x="1184" y="857"/>
                    <a:pt x="1173" y="853"/>
                    <a:pt x="1170" y="848"/>
                  </a:cubicBezTo>
                  <a:cubicBezTo>
                    <a:pt x="1167" y="842"/>
                    <a:pt x="1168" y="828"/>
                    <a:pt x="1165" y="823"/>
                  </a:cubicBezTo>
                  <a:cubicBezTo>
                    <a:pt x="1163" y="819"/>
                    <a:pt x="1156" y="814"/>
                    <a:pt x="1154" y="810"/>
                  </a:cubicBezTo>
                  <a:cubicBezTo>
                    <a:pt x="1151" y="806"/>
                    <a:pt x="1143" y="795"/>
                    <a:pt x="1146" y="791"/>
                  </a:cubicBezTo>
                  <a:cubicBezTo>
                    <a:pt x="1152" y="786"/>
                    <a:pt x="1167" y="799"/>
                    <a:pt x="1172" y="804"/>
                  </a:cubicBezTo>
                  <a:cubicBezTo>
                    <a:pt x="1177" y="808"/>
                    <a:pt x="1179" y="826"/>
                    <a:pt x="1185" y="826"/>
                  </a:cubicBezTo>
                  <a:cubicBezTo>
                    <a:pt x="1189" y="827"/>
                    <a:pt x="1194" y="818"/>
                    <a:pt x="1194" y="815"/>
                  </a:cubicBezTo>
                  <a:cubicBezTo>
                    <a:pt x="1194" y="809"/>
                    <a:pt x="1183" y="802"/>
                    <a:pt x="1181" y="797"/>
                  </a:cubicBezTo>
                  <a:cubicBezTo>
                    <a:pt x="1181" y="794"/>
                    <a:pt x="1185" y="786"/>
                    <a:pt x="1183" y="784"/>
                  </a:cubicBezTo>
                  <a:cubicBezTo>
                    <a:pt x="1179" y="779"/>
                    <a:pt x="1163" y="787"/>
                    <a:pt x="1158" y="784"/>
                  </a:cubicBezTo>
                  <a:cubicBezTo>
                    <a:pt x="1153" y="781"/>
                    <a:pt x="1149" y="769"/>
                    <a:pt x="1146" y="764"/>
                  </a:cubicBezTo>
                  <a:cubicBezTo>
                    <a:pt x="1143" y="758"/>
                    <a:pt x="1136" y="747"/>
                    <a:pt x="1134" y="740"/>
                  </a:cubicBezTo>
                  <a:cubicBezTo>
                    <a:pt x="1133" y="736"/>
                    <a:pt x="1132" y="727"/>
                    <a:pt x="1134" y="723"/>
                  </a:cubicBezTo>
                  <a:cubicBezTo>
                    <a:pt x="1136" y="720"/>
                    <a:pt x="1145" y="718"/>
                    <a:pt x="1145" y="714"/>
                  </a:cubicBezTo>
                  <a:cubicBezTo>
                    <a:pt x="1145" y="711"/>
                    <a:pt x="1134" y="710"/>
                    <a:pt x="1134" y="707"/>
                  </a:cubicBezTo>
                  <a:cubicBezTo>
                    <a:pt x="1133" y="697"/>
                    <a:pt x="1152" y="684"/>
                    <a:pt x="1160" y="678"/>
                  </a:cubicBezTo>
                  <a:cubicBezTo>
                    <a:pt x="1163" y="677"/>
                    <a:pt x="1171" y="677"/>
                    <a:pt x="1173" y="674"/>
                  </a:cubicBezTo>
                  <a:cubicBezTo>
                    <a:pt x="1175" y="669"/>
                    <a:pt x="1171" y="658"/>
                    <a:pt x="1166" y="656"/>
                  </a:cubicBezTo>
                  <a:cubicBezTo>
                    <a:pt x="1163" y="654"/>
                    <a:pt x="1156" y="660"/>
                    <a:pt x="1153" y="660"/>
                  </a:cubicBezTo>
                  <a:cubicBezTo>
                    <a:pt x="1148" y="662"/>
                    <a:pt x="1137" y="661"/>
                    <a:pt x="1134" y="664"/>
                  </a:cubicBezTo>
                  <a:cubicBezTo>
                    <a:pt x="1129" y="671"/>
                    <a:pt x="1139" y="690"/>
                    <a:pt x="1134" y="696"/>
                  </a:cubicBezTo>
                  <a:cubicBezTo>
                    <a:pt x="1131" y="700"/>
                    <a:pt x="1118" y="697"/>
                    <a:pt x="1114" y="700"/>
                  </a:cubicBezTo>
                  <a:cubicBezTo>
                    <a:pt x="1111" y="702"/>
                    <a:pt x="1106" y="710"/>
                    <a:pt x="1106" y="714"/>
                  </a:cubicBezTo>
                  <a:cubicBezTo>
                    <a:pt x="1105" y="718"/>
                    <a:pt x="1116" y="725"/>
                    <a:pt x="1114" y="729"/>
                  </a:cubicBezTo>
                  <a:cubicBezTo>
                    <a:pt x="1112" y="732"/>
                    <a:pt x="1102" y="730"/>
                    <a:pt x="1098" y="728"/>
                  </a:cubicBezTo>
                  <a:cubicBezTo>
                    <a:pt x="1095" y="726"/>
                    <a:pt x="1093" y="717"/>
                    <a:pt x="1089" y="715"/>
                  </a:cubicBezTo>
                  <a:cubicBezTo>
                    <a:pt x="1087" y="714"/>
                    <a:pt x="1078" y="714"/>
                    <a:pt x="1078" y="716"/>
                  </a:cubicBezTo>
                  <a:cubicBezTo>
                    <a:pt x="1078" y="719"/>
                    <a:pt x="1083" y="738"/>
                    <a:pt x="1078" y="742"/>
                  </a:cubicBezTo>
                  <a:cubicBezTo>
                    <a:pt x="1070" y="749"/>
                    <a:pt x="1046" y="742"/>
                    <a:pt x="1036" y="739"/>
                  </a:cubicBezTo>
                  <a:cubicBezTo>
                    <a:pt x="1028" y="736"/>
                    <a:pt x="1012" y="713"/>
                    <a:pt x="1006" y="719"/>
                  </a:cubicBezTo>
                  <a:cubicBezTo>
                    <a:pt x="1001" y="725"/>
                    <a:pt x="1021" y="742"/>
                    <a:pt x="1023" y="745"/>
                  </a:cubicBezTo>
                  <a:cubicBezTo>
                    <a:pt x="1025" y="748"/>
                    <a:pt x="1016" y="748"/>
                    <a:pt x="1016" y="751"/>
                  </a:cubicBezTo>
                  <a:cubicBezTo>
                    <a:pt x="1014" y="755"/>
                    <a:pt x="1022" y="765"/>
                    <a:pt x="1027" y="767"/>
                  </a:cubicBezTo>
                  <a:cubicBezTo>
                    <a:pt x="1032" y="768"/>
                    <a:pt x="1041" y="757"/>
                    <a:pt x="1046" y="757"/>
                  </a:cubicBezTo>
                  <a:cubicBezTo>
                    <a:pt x="1057" y="758"/>
                    <a:pt x="1086" y="771"/>
                    <a:pt x="1084" y="782"/>
                  </a:cubicBezTo>
                  <a:cubicBezTo>
                    <a:pt x="1083" y="786"/>
                    <a:pt x="1072" y="785"/>
                    <a:pt x="1068" y="785"/>
                  </a:cubicBezTo>
                  <a:cubicBezTo>
                    <a:pt x="1063" y="784"/>
                    <a:pt x="1053" y="776"/>
                    <a:pt x="1051" y="776"/>
                  </a:cubicBezTo>
                  <a:cubicBezTo>
                    <a:pt x="1048" y="776"/>
                    <a:pt x="1037" y="779"/>
                    <a:pt x="1035" y="783"/>
                  </a:cubicBezTo>
                  <a:cubicBezTo>
                    <a:pt x="1035" y="786"/>
                    <a:pt x="1045" y="792"/>
                    <a:pt x="1043" y="795"/>
                  </a:cubicBezTo>
                  <a:cubicBezTo>
                    <a:pt x="1041" y="798"/>
                    <a:pt x="1032" y="794"/>
                    <a:pt x="1030" y="792"/>
                  </a:cubicBezTo>
                  <a:cubicBezTo>
                    <a:pt x="1027" y="789"/>
                    <a:pt x="1028" y="777"/>
                    <a:pt x="1024" y="776"/>
                  </a:cubicBezTo>
                  <a:cubicBezTo>
                    <a:pt x="1017" y="775"/>
                    <a:pt x="1013" y="802"/>
                    <a:pt x="1006" y="800"/>
                  </a:cubicBezTo>
                  <a:cubicBezTo>
                    <a:pt x="998" y="797"/>
                    <a:pt x="1010" y="775"/>
                    <a:pt x="1006" y="768"/>
                  </a:cubicBezTo>
                  <a:cubicBezTo>
                    <a:pt x="1004" y="763"/>
                    <a:pt x="993" y="760"/>
                    <a:pt x="991" y="756"/>
                  </a:cubicBezTo>
                  <a:cubicBezTo>
                    <a:pt x="988" y="751"/>
                    <a:pt x="988" y="737"/>
                    <a:pt x="986" y="731"/>
                  </a:cubicBezTo>
                  <a:cubicBezTo>
                    <a:pt x="983" y="722"/>
                    <a:pt x="971" y="708"/>
                    <a:pt x="969" y="699"/>
                  </a:cubicBezTo>
                  <a:cubicBezTo>
                    <a:pt x="968" y="696"/>
                    <a:pt x="972" y="688"/>
                    <a:pt x="969" y="686"/>
                  </a:cubicBezTo>
                  <a:cubicBezTo>
                    <a:pt x="959" y="676"/>
                    <a:pt x="915" y="701"/>
                    <a:pt x="911" y="687"/>
                  </a:cubicBezTo>
                  <a:cubicBezTo>
                    <a:pt x="909" y="676"/>
                    <a:pt x="949" y="679"/>
                    <a:pt x="951" y="668"/>
                  </a:cubicBezTo>
                  <a:cubicBezTo>
                    <a:pt x="954" y="655"/>
                    <a:pt x="910" y="636"/>
                    <a:pt x="918" y="624"/>
                  </a:cubicBezTo>
                  <a:cubicBezTo>
                    <a:pt x="922" y="618"/>
                    <a:pt x="940" y="628"/>
                    <a:pt x="946" y="632"/>
                  </a:cubicBezTo>
                  <a:cubicBezTo>
                    <a:pt x="953" y="636"/>
                    <a:pt x="957" y="658"/>
                    <a:pt x="964" y="657"/>
                  </a:cubicBezTo>
                  <a:cubicBezTo>
                    <a:pt x="971" y="656"/>
                    <a:pt x="966" y="631"/>
                    <a:pt x="972" y="632"/>
                  </a:cubicBezTo>
                  <a:cubicBezTo>
                    <a:pt x="978" y="633"/>
                    <a:pt x="970" y="653"/>
                    <a:pt x="975" y="657"/>
                  </a:cubicBezTo>
                  <a:cubicBezTo>
                    <a:pt x="980" y="661"/>
                    <a:pt x="993" y="656"/>
                    <a:pt x="999" y="655"/>
                  </a:cubicBezTo>
                  <a:cubicBezTo>
                    <a:pt x="1007" y="654"/>
                    <a:pt x="1026" y="655"/>
                    <a:pt x="1028" y="648"/>
                  </a:cubicBezTo>
                  <a:cubicBezTo>
                    <a:pt x="1029" y="643"/>
                    <a:pt x="1014" y="639"/>
                    <a:pt x="1010" y="635"/>
                  </a:cubicBezTo>
                  <a:cubicBezTo>
                    <a:pt x="1003" y="628"/>
                    <a:pt x="996" y="610"/>
                    <a:pt x="988" y="606"/>
                  </a:cubicBezTo>
                  <a:cubicBezTo>
                    <a:pt x="976" y="600"/>
                    <a:pt x="949" y="603"/>
                    <a:pt x="936" y="606"/>
                  </a:cubicBezTo>
                  <a:cubicBezTo>
                    <a:pt x="931" y="606"/>
                    <a:pt x="923" y="613"/>
                    <a:pt x="918" y="613"/>
                  </a:cubicBezTo>
                  <a:cubicBezTo>
                    <a:pt x="909" y="613"/>
                    <a:pt x="890" y="604"/>
                    <a:pt x="885" y="596"/>
                  </a:cubicBezTo>
                  <a:cubicBezTo>
                    <a:pt x="881" y="589"/>
                    <a:pt x="887" y="572"/>
                    <a:pt x="885" y="565"/>
                  </a:cubicBezTo>
                  <a:cubicBezTo>
                    <a:pt x="882" y="552"/>
                    <a:pt x="873" y="523"/>
                    <a:pt x="861" y="518"/>
                  </a:cubicBezTo>
                  <a:cubicBezTo>
                    <a:pt x="856" y="516"/>
                    <a:pt x="845" y="528"/>
                    <a:pt x="839" y="526"/>
                  </a:cubicBezTo>
                  <a:cubicBezTo>
                    <a:pt x="834" y="524"/>
                    <a:pt x="832" y="512"/>
                    <a:pt x="827" y="510"/>
                  </a:cubicBezTo>
                  <a:cubicBezTo>
                    <a:pt x="823" y="508"/>
                    <a:pt x="812" y="509"/>
                    <a:pt x="807" y="510"/>
                  </a:cubicBezTo>
                  <a:cubicBezTo>
                    <a:pt x="799" y="511"/>
                    <a:pt x="781" y="510"/>
                    <a:pt x="777" y="516"/>
                  </a:cubicBezTo>
                  <a:cubicBezTo>
                    <a:pt x="773" y="522"/>
                    <a:pt x="785" y="535"/>
                    <a:pt x="782" y="540"/>
                  </a:cubicBezTo>
                  <a:cubicBezTo>
                    <a:pt x="780" y="542"/>
                    <a:pt x="774" y="541"/>
                    <a:pt x="772" y="543"/>
                  </a:cubicBezTo>
                  <a:cubicBezTo>
                    <a:pt x="765" y="550"/>
                    <a:pt x="768" y="578"/>
                    <a:pt x="759" y="582"/>
                  </a:cubicBezTo>
                  <a:cubicBezTo>
                    <a:pt x="751" y="585"/>
                    <a:pt x="733" y="574"/>
                    <a:pt x="731" y="566"/>
                  </a:cubicBezTo>
                  <a:cubicBezTo>
                    <a:pt x="730" y="558"/>
                    <a:pt x="746" y="547"/>
                    <a:pt x="750" y="540"/>
                  </a:cubicBezTo>
                  <a:cubicBezTo>
                    <a:pt x="753" y="537"/>
                    <a:pt x="760" y="530"/>
                    <a:pt x="759" y="526"/>
                  </a:cubicBezTo>
                  <a:cubicBezTo>
                    <a:pt x="758" y="522"/>
                    <a:pt x="746" y="520"/>
                    <a:pt x="746" y="516"/>
                  </a:cubicBezTo>
                  <a:cubicBezTo>
                    <a:pt x="747" y="511"/>
                    <a:pt x="768" y="515"/>
                    <a:pt x="767" y="510"/>
                  </a:cubicBezTo>
                  <a:cubicBezTo>
                    <a:pt x="766" y="501"/>
                    <a:pt x="737" y="513"/>
                    <a:pt x="731" y="506"/>
                  </a:cubicBezTo>
                  <a:cubicBezTo>
                    <a:pt x="726" y="500"/>
                    <a:pt x="736" y="480"/>
                    <a:pt x="731" y="473"/>
                  </a:cubicBezTo>
                  <a:cubicBezTo>
                    <a:pt x="728" y="469"/>
                    <a:pt x="717" y="466"/>
                    <a:pt x="712" y="467"/>
                  </a:cubicBezTo>
                  <a:cubicBezTo>
                    <a:pt x="708" y="469"/>
                    <a:pt x="704" y="482"/>
                    <a:pt x="699" y="482"/>
                  </a:cubicBezTo>
                  <a:cubicBezTo>
                    <a:pt x="691" y="483"/>
                    <a:pt x="681" y="466"/>
                    <a:pt x="674" y="461"/>
                  </a:cubicBezTo>
                  <a:cubicBezTo>
                    <a:pt x="670" y="459"/>
                    <a:pt x="660" y="454"/>
                    <a:pt x="655" y="452"/>
                  </a:cubicBezTo>
                  <a:cubicBezTo>
                    <a:pt x="648" y="450"/>
                    <a:pt x="635" y="445"/>
                    <a:pt x="629" y="447"/>
                  </a:cubicBezTo>
                  <a:cubicBezTo>
                    <a:pt x="621" y="450"/>
                    <a:pt x="605" y="463"/>
                    <a:pt x="605" y="472"/>
                  </a:cubicBezTo>
                  <a:cubicBezTo>
                    <a:pt x="605" y="476"/>
                    <a:pt x="614" y="481"/>
                    <a:pt x="617" y="484"/>
                  </a:cubicBezTo>
                  <a:cubicBezTo>
                    <a:pt x="619" y="487"/>
                    <a:pt x="626" y="491"/>
                    <a:pt x="626" y="495"/>
                  </a:cubicBezTo>
                  <a:cubicBezTo>
                    <a:pt x="627" y="500"/>
                    <a:pt x="623" y="513"/>
                    <a:pt x="618" y="514"/>
                  </a:cubicBezTo>
                  <a:cubicBezTo>
                    <a:pt x="613" y="514"/>
                    <a:pt x="610" y="501"/>
                    <a:pt x="605" y="499"/>
                  </a:cubicBezTo>
                  <a:cubicBezTo>
                    <a:pt x="599" y="497"/>
                    <a:pt x="584" y="505"/>
                    <a:pt x="577" y="504"/>
                  </a:cubicBezTo>
                  <a:cubicBezTo>
                    <a:pt x="569" y="504"/>
                    <a:pt x="553" y="497"/>
                    <a:pt x="546" y="495"/>
                  </a:cubicBezTo>
                  <a:cubicBezTo>
                    <a:pt x="539" y="492"/>
                    <a:pt x="525" y="489"/>
                    <a:pt x="520" y="484"/>
                  </a:cubicBezTo>
                  <a:cubicBezTo>
                    <a:pt x="511" y="476"/>
                    <a:pt x="502" y="453"/>
                    <a:pt x="499" y="442"/>
                  </a:cubicBezTo>
                  <a:cubicBezTo>
                    <a:pt x="497" y="434"/>
                    <a:pt x="494" y="417"/>
                    <a:pt x="499" y="411"/>
                  </a:cubicBezTo>
                  <a:cubicBezTo>
                    <a:pt x="503" y="407"/>
                    <a:pt x="517" y="413"/>
                    <a:pt x="523" y="411"/>
                  </a:cubicBezTo>
                  <a:cubicBezTo>
                    <a:pt x="528" y="410"/>
                    <a:pt x="536" y="403"/>
                    <a:pt x="540" y="400"/>
                  </a:cubicBezTo>
                  <a:cubicBezTo>
                    <a:pt x="543" y="397"/>
                    <a:pt x="550" y="393"/>
                    <a:pt x="552" y="389"/>
                  </a:cubicBezTo>
                  <a:cubicBezTo>
                    <a:pt x="554" y="386"/>
                    <a:pt x="553" y="379"/>
                    <a:pt x="553" y="375"/>
                  </a:cubicBezTo>
                  <a:cubicBezTo>
                    <a:pt x="553" y="371"/>
                    <a:pt x="553" y="363"/>
                    <a:pt x="550" y="360"/>
                  </a:cubicBezTo>
                  <a:cubicBezTo>
                    <a:pt x="545" y="356"/>
                    <a:pt x="528" y="365"/>
                    <a:pt x="525" y="360"/>
                  </a:cubicBezTo>
                  <a:cubicBezTo>
                    <a:pt x="522" y="356"/>
                    <a:pt x="534" y="345"/>
                    <a:pt x="532" y="339"/>
                  </a:cubicBezTo>
                  <a:cubicBezTo>
                    <a:pt x="531" y="335"/>
                    <a:pt x="524" y="326"/>
                    <a:pt x="519" y="327"/>
                  </a:cubicBezTo>
                  <a:cubicBezTo>
                    <a:pt x="515" y="328"/>
                    <a:pt x="512" y="339"/>
                    <a:pt x="511" y="343"/>
                  </a:cubicBezTo>
                  <a:cubicBezTo>
                    <a:pt x="510" y="349"/>
                    <a:pt x="515" y="361"/>
                    <a:pt x="512" y="367"/>
                  </a:cubicBezTo>
                  <a:cubicBezTo>
                    <a:pt x="511" y="371"/>
                    <a:pt x="503" y="375"/>
                    <a:pt x="499" y="378"/>
                  </a:cubicBezTo>
                  <a:cubicBezTo>
                    <a:pt x="494" y="382"/>
                    <a:pt x="484" y="391"/>
                    <a:pt x="477" y="393"/>
                  </a:cubicBezTo>
                  <a:cubicBezTo>
                    <a:pt x="471" y="395"/>
                    <a:pt x="459" y="392"/>
                    <a:pt x="453" y="393"/>
                  </a:cubicBezTo>
                  <a:cubicBezTo>
                    <a:pt x="449" y="394"/>
                    <a:pt x="441" y="395"/>
                    <a:pt x="439" y="398"/>
                  </a:cubicBezTo>
                  <a:cubicBezTo>
                    <a:pt x="436" y="406"/>
                    <a:pt x="448" y="421"/>
                    <a:pt x="453" y="428"/>
                  </a:cubicBezTo>
                  <a:cubicBezTo>
                    <a:pt x="457" y="435"/>
                    <a:pt x="473" y="445"/>
                    <a:pt x="475" y="453"/>
                  </a:cubicBezTo>
                  <a:cubicBezTo>
                    <a:pt x="478" y="459"/>
                    <a:pt x="477" y="475"/>
                    <a:pt x="474" y="480"/>
                  </a:cubicBezTo>
                  <a:cubicBezTo>
                    <a:pt x="472" y="483"/>
                    <a:pt x="467" y="486"/>
                    <a:pt x="464" y="486"/>
                  </a:cubicBezTo>
                  <a:cubicBezTo>
                    <a:pt x="460" y="486"/>
                    <a:pt x="455" y="478"/>
                    <a:pt x="452" y="479"/>
                  </a:cubicBezTo>
                  <a:cubicBezTo>
                    <a:pt x="449" y="479"/>
                    <a:pt x="445" y="484"/>
                    <a:pt x="445" y="487"/>
                  </a:cubicBezTo>
                  <a:cubicBezTo>
                    <a:pt x="445" y="492"/>
                    <a:pt x="452" y="500"/>
                    <a:pt x="453" y="504"/>
                  </a:cubicBezTo>
                  <a:cubicBezTo>
                    <a:pt x="453" y="509"/>
                    <a:pt x="454" y="522"/>
                    <a:pt x="450" y="523"/>
                  </a:cubicBezTo>
                  <a:cubicBezTo>
                    <a:pt x="446" y="524"/>
                    <a:pt x="443" y="514"/>
                    <a:pt x="439" y="512"/>
                  </a:cubicBezTo>
                  <a:cubicBezTo>
                    <a:pt x="436" y="509"/>
                    <a:pt x="427" y="505"/>
                    <a:pt x="422" y="506"/>
                  </a:cubicBezTo>
                  <a:cubicBezTo>
                    <a:pt x="418" y="507"/>
                    <a:pt x="411" y="518"/>
                    <a:pt x="407" y="516"/>
                  </a:cubicBezTo>
                  <a:cubicBezTo>
                    <a:pt x="399" y="513"/>
                    <a:pt x="407" y="489"/>
                    <a:pt x="402" y="482"/>
                  </a:cubicBezTo>
                  <a:cubicBezTo>
                    <a:pt x="401" y="481"/>
                    <a:pt x="396" y="482"/>
                    <a:pt x="396" y="480"/>
                  </a:cubicBezTo>
                  <a:cubicBezTo>
                    <a:pt x="394" y="476"/>
                    <a:pt x="402" y="467"/>
                    <a:pt x="404" y="463"/>
                  </a:cubicBezTo>
                  <a:cubicBezTo>
                    <a:pt x="408" y="457"/>
                    <a:pt x="419" y="448"/>
                    <a:pt x="422" y="442"/>
                  </a:cubicBezTo>
                  <a:cubicBezTo>
                    <a:pt x="425" y="437"/>
                    <a:pt x="433" y="427"/>
                    <a:pt x="431" y="422"/>
                  </a:cubicBezTo>
                  <a:cubicBezTo>
                    <a:pt x="428" y="415"/>
                    <a:pt x="411" y="411"/>
                    <a:pt x="404" y="408"/>
                  </a:cubicBezTo>
                  <a:cubicBezTo>
                    <a:pt x="398" y="406"/>
                    <a:pt x="384" y="403"/>
                    <a:pt x="378" y="400"/>
                  </a:cubicBezTo>
                  <a:cubicBezTo>
                    <a:pt x="370" y="395"/>
                    <a:pt x="358" y="382"/>
                    <a:pt x="351" y="376"/>
                  </a:cubicBezTo>
                  <a:cubicBezTo>
                    <a:pt x="346" y="372"/>
                    <a:pt x="332" y="365"/>
                    <a:pt x="328" y="359"/>
                  </a:cubicBezTo>
                  <a:cubicBezTo>
                    <a:pt x="320" y="350"/>
                    <a:pt x="300" y="324"/>
                    <a:pt x="309" y="316"/>
                  </a:cubicBezTo>
                  <a:cubicBezTo>
                    <a:pt x="313" y="311"/>
                    <a:pt x="329" y="320"/>
                    <a:pt x="333" y="325"/>
                  </a:cubicBezTo>
                  <a:cubicBezTo>
                    <a:pt x="338" y="330"/>
                    <a:pt x="338" y="343"/>
                    <a:pt x="342" y="349"/>
                  </a:cubicBezTo>
                  <a:cubicBezTo>
                    <a:pt x="345" y="353"/>
                    <a:pt x="352" y="365"/>
                    <a:pt x="357" y="364"/>
                  </a:cubicBezTo>
                  <a:cubicBezTo>
                    <a:pt x="362" y="363"/>
                    <a:pt x="362" y="350"/>
                    <a:pt x="362" y="345"/>
                  </a:cubicBezTo>
                  <a:cubicBezTo>
                    <a:pt x="362" y="341"/>
                    <a:pt x="359" y="333"/>
                    <a:pt x="357" y="329"/>
                  </a:cubicBezTo>
                  <a:cubicBezTo>
                    <a:pt x="353" y="321"/>
                    <a:pt x="342" y="307"/>
                    <a:pt x="335" y="300"/>
                  </a:cubicBezTo>
                  <a:cubicBezTo>
                    <a:pt x="326" y="291"/>
                    <a:pt x="301" y="278"/>
                    <a:pt x="292" y="267"/>
                  </a:cubicBezTo>
                  <a:cubicBezTo>
                    <a:pt x="280" y="254"/>
                    <a:pt x="263" y="221"/>
                    <a:pt x="256" y="205"/>
                  </a:cubicBezTo>
                  <a:cubicBezTo>
                    <a:pt x="249" y="189"/>
                    <a:pt x="240" y="156"/>
                    <a:pt x="238" y="139"/>
                  </a:cubicBezTo>
                  <a:cubicBezTo>
                    <a:pt x="237" y="135"/>
                    <a:pt x="240" y="126"/>
                    <a:pt x="238" y="122"/>
                  </a:cubicBezTo>
                  <a:cubicBezTo>
                    <a:pt x="235" y="119"/>
                    <a:pt x="224" y="114"/>
                    <a:pt x="221" y="117"/>
                  </a:cubicBezTo>
                  <a:cubicBezTo>
                    <a:pt x="218" y="119"/>
                    <a:pt x="219" y="127"/>
                    <a:pt x="221" y="131"/>
                  </a:cubicBezTo>
                  <a:cubicBezTo>
                    <a:pt x="222" y="136"/>
                    <a:pt x="233" y="143"/>
                    <a:pt x="234" y="148"/>
                  </a:cubicBezTo>
                  <a:cubicBezTo>
                    <a:pt x="236" y="158"/>
                    <a:pt x="237" y="189"/>
                    <a:pt x="226" y="190"/>
                  </a:cubicBezTo>
                  <a:cubicBezTo>
                    <a:pt x="221" y="191"/>
                    <a:pt x="218" y="177"/>
                    <a:pt x="216" y="172"/>
                  </a:cubicBezTo>
                  <a:cubicBezTo>
                    <a:pt x="214" y="169"/>
                    <a:pt x="208" y="163"/>
                    <a:pt x="209" y="159"/>
                  </a:cubicBezTo>
                  <a:cubicBezTo>
                    <a:pt x="210" y="156"/>
                    <a:pt x="222" y="157"/>
                    <a:pt x="222" y="154"/>
                  </a:cubicBezTo>
                  <a:cubicBezTo>
                    <a:pt x="224" y="148"/>
                    <a:pt x="214" y="137"/>
                    <a:pt x="209" y="137"/>
                  </a:cubicBezTo>
                  <a:cubicBezTo>
                    <a:pt x="203" y="138"/>
                    <a:pt x="203" y="158"/>
                    <a:pt x="197" y="159"/>
                  </a:cubicBezTo>
                  <a:cubicBezTo>
                    <a:pt x="190" y="160"/>
                    <a:pt x="174" y="146"/>
                    <a:pt x="177" y="139"/>
                  </a:cubicBezTo>
                  <a:cubicBezTo>
                    <a:pt x="179" y="135"/>
                    <a:pt x="191" y="141"/>
                    <a:pt x="195" y="138"/>
                  </a:cubicBezTo>
                  <a:cubicBezTo>
                    <a:pt x="200" y="135"/>
                    <a:pt x="208" y="121"/>
                    <a:pt x="204" y="117"/>
                  </a:cubicBezTo>
                  <a:cubicBezTo>
                    <a:pt x="197" y="110"/>
                    <a:pt x="179" y="131"/>
                    <a:pt x="170" y="131"/>
                  </a:cubicBezTo>
                  <a:cubicBezTo>
                    <a:pt x="167" y="131"/>
                    <a:pt x="159" y="128"/>
                    <a:pt x="158" y="125"/>
                  </a:cubicBezTo>
                  <a:cubicBezTo>
                    <a:pt x="158" y="122"/>
                    <a:pt x="164" y="118"/>
                    <a:pt x="167" y="117"/>
                  </a:cubicBezTo>
                  <a:cubicBezTo>
                    <a:pt x="172" y="113"/>
                    <a:pt x="188" y="110"/>
                    <a:pt x="189" y="103"/>
                  </a:cubicBezTo>
                  <a:cubicBezTo>
                    <a:pt x="191" y="98"/>
                    <a:pt x="178" y="90"/>
                    <a:pt x="176" y="84"/>
                  </a:cubicBezTo>
                  <a:cubicBezTo>
                    <a:pt x="174" y="80"/>
                    <a:pt x="169" y="68"/>
                    <a:pt x="173" y="65"/>
                  </a:cubicBezTo>
                  <a:cubicBezTo>
                    <a:pt x="182" y="61"/>
                    <a:pt x="192" y="93"/>
                    <a:pt x="203" y="94"/>
                  </a:cubicBezTo>
                  <a:cubicBezTo>
                    <a:pt x="206" y="94"/>
                    <a:pt x="212" y="84"/>
                    <a:pt x="216" y="85"/>
                  </a:cubicBezTo>
                  <a:cubicBezTo>
                    <a:pt x="221" y="87"/>
                    <a:pt x="218" y="103"/>
                    <a:pt x="222" y="106"/>
                  </a:cubicBezTo>
                  <a:cubicBezTo>
                    <a:pt x="227" y="109"/>
                    <a:pt x="239" y="110"/>
                    <a:pt x="243" y="106"/>
                  </a:cubicBezTo>
                  <a:cubicBezTo>
                    <a:pt x="253" y="98"/>
                    <a:pt x="245" y="68"/>
                    <a:pt x="247" y="56"/>
                  </a:cubicBezTo>
                  <a:cubicBezTo>
                    <a:pt x="248" y="49"/>
                    <a:pt x="249" y="34"/>
                    <a:pt x="253" y="28"/>
                  </a:cubicBezTo>
                  <a:cubicBezTo>
                    <a:pt x="256" y="24"/>
                    <a:pt x="272" y="24"/>
                    <a:pt x="273" y="18"/>
                  </a:cubicBezTo>
                  <a:cubicBezTo>
                    <a:pt x="274" y="12"/>
                    <a:pt x="261" y="2"/>
                    <a:pt x="255" y="1"/>
                  </a:cubicBezTo>
                  <a:cubicBezTo>
                    <a:pt x="247" y="0"/>
                    <a:pt x="230" y="6"/>
                    <a:pt x="226" y="12"/>
                  </a:cubicBezTo>
                  <a:cubicBezTo>
                    <a:pt x="225" y="15"/>
                    <a:pt x="230" y="22"/>
                    <a:pt x="228" y="24"/>
                  </a:cubicBezTo>
                  <a:cubicBezTo>
                    <a:pt x="224" y="28"/>
                    <a:pt x="210" y="24"/>
                    <a:pt x="204" y="24"/>
                  </a:cubicBezTo>
                  <a:cubicBezTo>
                    <a:pt x="196" y="23"/>
                    <a:pt x="181" y="22"/>
                    <a:pt x="174" y="22"/>
                  </a:cubicBezTo>
                  <a:cubicBezTo>
                    <a:pt x="165" y="21"/>
                    <a:pt x="146" y="12"/>
                    <a:pt x="139" y="18"/>
                  </a:cubicBezTo>
                  <a:cubicBezTo>
                    <a:pt x="136" y="21"/>
                    <a:pt x="140" y="30"/>
                    <a:pt x="139" y="33"/>
                  </a:cubicBezTo>
                  <a:cubicBezTo>
                    <a:pt x="137" y="38"/>
                    <a:pt x="131" y="47"/>
                    <a:pt x="127" y="49"/>
                  </a:cubicBezTo>
                  <a:cubicBezTo>
                    <a:pt x="121" y="52"/>
                    <a:pt x="108" y="49"/>
                    <a:pt x="102" y="48"/>
                  </a:cubicBezTo>
                  <a:cubicBezTo>
                    <a:pt x="96" y="47"/>
                    <a:pt x="83" y="43"/>
                    <a:pt x="77" y="42"/>
                  </a:cubicBezTo>
                  <a:cubicBezTo>
                    <a:pt x="68" y="39"/>
                    <a:pt x="51" y="34"/>
                    <a:pt x="42" y="32"/>
                  </a:cubicBezTo>
                  <a:cubicBezTo>
                    <a:pt x="36" y="31"/>
                    <a:pt x="22" y="27"/>
                    <a:pt x="18" y="31"/>
                  </a:cubicBezTo>
                  <a:cubicBezTo>
                    <a:pt x="15" y="34"/>
                    <a:pt x="19" y="44"/>
                    <a:pt x="18" y="48"/>
                  </a:cubicBezTo>
                  <a:cubicBezTo>
                    <a:pt x="16" y="54"/>
                    <a:pt x="0" y="60"/>
                    <a:pt x="1" y="66"/>
                  </a:cubicBezTo>
                  <a:cubicBezTo>
                    <a:pt x="1" y="72"/>
                    <a:pt x="15" y="75"/>
                    <a:pt x="19" y="79"/>
                  </a:cubicBezTo>
                  <a:cubicBezTo>
                    <a:pt x="24" y="83"/>
                    <a:pt x="35" y="91"/>
                    <a:pt x="38" y="98"/>
                  </a:cubicBezTo>
                  <a:cubicBezTo>
                    <a:pt x="39" y="101"/>
                    <a:pt x="36" y="108"/>
                    <a:pt x="38" y="111"/>
                  </a:cubicBezTo>
                  <a:cubicBezTo>
                    <a:pt x="40" y="114"/>
                    <a:pt x="50" y="112"/>
                    <a:pt x="54" y="114"/>
                  </a:cubicBezTo>
                  <a:cubicBezTo>
                    <a:pt x="67" y="121"/>
                    <a:pt x="86" y="145"/>
                    <a:pt x="95" y="155"/>
                  </a:cubicBezTo>
                  <a:cubicBezTo>
                    <a:pt x="122" y="185"/>
                    <a:pt x="173" y="247"/>
                    <a:pt x="197" y="279"/>
                  </a:cubicBezTo>
                  <a:cubicBezTo>
                    <a:pt x="219" y="307"/>
                    <a:pt x="259" y="368"/>
                    <a:pt x="280" y="397"/>
                  </a:cubicBezTo>
                  <a:cubicBezTo>
                    <a:pt x="293" y="415"/>
                    <a:pt x="323" y="450"/>
                    <a:pt x="333" y="470"/>
                  </a:cubicBezTo>
                  <a:cubicBezTo>
                    <a:pt x="345" y="493"/>
                    <a:pt x="365" y="542"/>
                    <a:pt x="367" y="568"/>
                  </a:cubicBezTo>
                  <a:cubicBezTo>
                    <a:pt x="369" y="582"/>
                    <a:pt x="362" y="611"/>
                    <a:pt x="357" y="625"/>
                  </a:cubicBezTo>
                  <a:cubicBezTo>
                    <a:pt x="355" y="632"/>
                    <a:pt x="350" y="647"/>
                    <a:pt x="344" y="652"/>
                  </a:cubicBezTo>
                  <a:cubicBezTo>
                    <a:pt x="341" y="654"/>
                    <a:pt x="334" y="654"/>
                    <a:pt x="330" y="655"/>
                  </a:cubicBezTo>
                  <a:cubicBezTo>
                    <a:pt x="323" y="655"/>
                    <a:pt x="309" y="654"/>
                    <a:pt x="302" y="654"/>
                  </a:cubicBezTo>
                  <a:cubicBezTo>
                    <a:pt x="300" y="654"/>
                    <a:pt x="296" y="653"/>
                    <a:pt x="294" y="654"/>
                  </a:cubicBezTo>
                  <a:cubicBezTo>
                    <a:pt x="290" y="655"/>
                    <a:pt x="282" y="660"/>
                    <a:pt x="281" y="664"/>
                  </a:cubicBezTo>
                  <a:cubicBezTo>
                    <a:pt x="281" y="669"/>
                    <a:pt x="291" y="676"/>
                    <a:pt x="294" y="679"/>
                  </a:cubicBezTo>
                  <a:cubicBezTo>
                    <a:pt x="310" y="698"/>
                    <a:pt x="333" y="748"/>
                    <a:pt x="356" y="754"/>
                  </a:cubicBezTo>
                  <a:cubicBezTo>
                    <a:pt x="361" y="755"/>
                    <a:pt x="372" y="742"/>
                    <a:pt x="374" y="747"/>
                  </a:cubicBezTo>
                  <a:cubicBezTo>
                    <a:pt x="377" y="752"/>
                    <a:pt x="355" y="756"/>
                    <a:pt x="354" y="762"/>
                  </a:cubicBezTo>
                  <a:cubicBezTo>
                    <a:pt x="352" y="775"/>
                    <a:pt x="381" y="804"/>
                    <a:pt x="382" y="806"/>
                  </a:cubicBezTo>
                  <a:cubicBezTo>
                    <a:pt x="383" y="809"/>
                    <a:pt x="387" y="818"/>
                    <a:pt x="389" y="822"/>
                  </a:cubicBezTo>
                  <a:cubicBezTo>
                    <a:pt x="391" y="825"/>
                    <a:pt x="396" y="831"/>
                    <a:pt x="398" y="834"/>
                  </a:cubicBezTo>
                  <a:cubicBezTo>
                    <a:pt x="412" y="853"/>
                    <a:pt x="439" y="893"/>
                    <a:pt x="455" y="912"/>
                  </a:cubicBezTo>
                  <a:cubicBezTo>
                    <a:pt x="462" y="921"/>
                    <a:pt x="477" y="947"/>
                    <a:pt x="489" y="946"/>
                  </a:cubicBezTo>
                  <a:cubicBezTo>
                    <a:pt x="492" y="945"/>
                    <a:pt x="496" y="937"/>
                    <a:pt x="497" y="933"/>
                  </a:cubicBezTo>
                  <a:cubicBezTo>
                    <a:pt x="503" y="921"/>
                    <a:pt x="504" y="893"/>
                    <a:pt x="512" y="882"/>
                  </a:cubicBezTo>
                  <a:cubicBezTo>
                    <a:pt x="515" y="879"/>
                    <a:pt x="523" y="878"/>
                    <a:pt x="525" y="875"/>
                  </a:cubicBezTo>
                  <a:cubicBezTo>
                    <a:pt x="527" y="871"/>
                    <a:pt x="523" y="861"/>
                    <a:pt x="525" y="857"/>
                  </a:cubicBezTo>
                  <a:cubicBezTo>
                    <a:pt x="527" y="853"/>
                    <a:pt x="535" y="849"/>
                    <a:pt x="539" y="847"/>
                  </a:cubicBezTo>
                  <a:cubicBezTo>
                    <a:pt x="546" y="844"/>
                    <a:pt x="563" y="847"/>
                    <a:pt x="570" y="843"/>
                  </a:cubicBezTo>
                  <a:cubicBezTo>
                    <a:pt x="575" y="841"/>
                    <a:pt x="579" y="830"/>
                    <a:pt x="583" y="828"/>
                  </a:cubicBezTo>
                  <a:cubicBezTo>
                    <a:pt x="591" y="826"/>
                    <a:pt x="605" y="841"/>
                    <a:pt x="612" y="838"/>
                  </a:cubicBezTo>
                  <a:cubicBezTo>
                    <a:pt x="620" y="834"/>
                    <a:pt x="617" y="812"/>
                    <a:pt x="621" y="805"/>
                  </a:cubicBezTo>
                  <a:cubicBezTo>
                    <a:pt x="624" y="801"/>
                    <a:pt x="632" y="795"/>
                    <a:pt x="637" y="793"/>
                  </a:cubicBezTo>
                  <a:cubicBezTo>
                    <a:pt x="644" y="790"/>
                    <a:pt x="661" y="780"/>
                    <a:pt x="667" y="785"/>
                  </a:cubicBezTo>
                  <a:cubicBezTo>
                    <a:pt x="669" y="786"/>
                    <a:pt x="667" y="793"/>
                    <a:pt x="666" y="795"/>
                  </a:cubicBezTo>
                  <a:cubicBezTo>
                    <a:pt x="661" y="802"/>
                    <a:pt x="643" y="804"/>
                    <a:pt x="637" y="809"/>
                  </a:cubicBezTo>
                  <a:cubicBezTo>
                    <a:pt x="628" y="817"/>
                    <a:pt x="624" y="846"/>
                    <a:pt x="613" y="849"/>
                  </a:cubicBezTo>
                  <a:cubicBezTo>
                    <a:pt x="609" y="850"/>
                    <a:pt x="603" y="842"/>
                    <a:pt x="600" y="842"/>
                  </a:cubicBezTo>
                  <a:cubicBezTo>
                    <a:pt x="594" y="844"/>
                    <a:pt x="592" y="859"/>
                    <a:pt x="586" y="860"/>
                  </a:cubicBezTo>
                  <a:cubicBezTo>
                    <a:pt x="583" y="861"/>
                    <a:pt x="577" y="855"/>
                    <a:pt x="574" y="855"/>
                  </a:cubicBezTo>
                  <a:cubicBezTo>
                    <a:pt x="567" y="855"/>
                    <a:pt x="555" y="862"/>
                    <a:pt x="549" y="866"/>
                  </a:cubicBezTo>
                  <a:cubicBezTo>
                    <a:pt x="545" y="869"/>
                    <a:pt x="537" y="875"/>
                    <a:pt x="534" y="879"/>
                  </a:cubicBezTo>
                  <a:cubicBezTo>
                    <a:pt x="530" y="887"/>
                    <a:pt x="531" y="906"/>
                    <a:pt x="527" y="913"/>
                  </a:cubicBezTo>
                  <a:cubicBezTo>
                    <a:pt x="524" y="918"/>
                    <a:pt x="515" y="924"/>
                    <a:pt x="513" y="929"/>
                  </a:cubicBezTo>
                  <a:cubicBezTo>
                    <a:pt x="510" y="936"/>
                    <a:pt x="516" y="955"/>
                    <a:pt x="511" y="961"/>
                  </a:cubicBezTo>
                  <a:cubicBezTo>
                    <a:pt x="508" y="964"/>
                    <a:pt x="498" y="961"/>
                    <a:pt x="496" y="964"/>
                  </a:cubicBezTo>
                  <a:cubicBezTo>
                    <a:pt x="492" y="970"/>
                    <a:pt x="499" y="985"/>
                    <a:pt x="502" y="991"/>
                  </a:cubicBezTo>
                  <a:cubicBezTo>
                    <a:pt x="508" y="1004"/>
                    <a:pt x="530" y="1022"/>
                    <a:pt x="539" y="1033"/>
                  </a:cubicBezTo>
                  <a:cubicBezTo>
                    <a:pt x="548" y="1045"/>
                    <a:pt x="566" y="1069"/>
                    <a:pt x="575" y="1081"/>
                  </a:cubicBezTo>
                  <a:cubicBezTo>
                    <a:pt x="606" y="1123"/>
                    <a:pt x="669" y="1206"/>
                    <a:pt x="701" y="1247"/>
                  </a:cubicBezTo>
                  <a:cubicBezTo>
                    <a:pt x="731" y="1286"/>
                    <a:pt x="793" y="1365"/>
                    <a:pt x="821" y="1405"/>
                  </a:cubicBezTo>
                  <a:cubicBezTo>
                    <a:pt x="841" y="1434"/>
                    <a:pt x="880" y="1492"/>
                    <a:pt x="897" y="1523"/>
                  </a:cubicBezTo>
                  <a:cubicBezTo>
                    <a:pt x="908" y="1542"/>
                    <a:pt x="930" y="1582"/>
                    <a:pt x="937" y="1603"/>
                  </a:cubicBezTo>
                  <a:cubicBezTo>
                    <a:pt x="941" y="1616"/>
                    <a:pt x="940" y="1645"/>
                    <a:pt x="945" y="1657"/>
                  </a:cubicBezTo>
                  <a:cubicBezTo>
                    <a:pt x="948" y="1667"/>
                    <a:pt x="958" y="1686"/>
                    <a:pt x="967" y="1691"/>
                  </a:cubicBezTo>
                  <a:cubicBezTo>
                    <a:pt x="978" y="1697"/>
                    <a:pt x="1003" y="1694"/>
                    <a:pt x="1015" y="1692"/>
                  </a:cubicBezTo>
                  <a:cubicBezTo>
                    <a:pt x="1025" y="1690"/>
                    <a:pt x="1049" y="1685"/>
                    <a:pt x="1055" y="1676"/>
                  </a:cubicBezTo>
                  <a:cubicBezTo>
                    <a:pt x="1062" y="1668"/>
                    <a:pt x="1064" y="1644"/>
                    <a:pt x="1060" y="1635"/>
                  </a:cubicBezTo>
                  <a:cubicBezTo>
                    <a:pt x="1057" y="1627"/>
                    <a:pt x="1035" y="1623"/>
                    <a:pt x="1033" y="1615"/>
                  </a:cubicBezTo>
                  <a:cubicBezTo>
                    <a:pt x="1031" y="1609"/>
                    <a:pt x="1043" y="1599"/>
                    <a:pt x="1041" y="1594"/>
                  </a:cubicBezTo>
                  <a:cubicBezTo>
                    <a:pt x="1037" y="1585"/>
                    <a:pt x="1012" y="1588"/>
                    <a:pt x="1005" y="1582"/>
                  </a:cubicBezTo>
                  <a:cubicBezTo>
                    <a:pt x="1002" y="1578"/>
                    <a:pt x="1003" y="1568"/>
                    <a:pt x="1000" y="1564"/>
                  </a:cubicBezTo>
                  <a:cubicBezTo>
                    <a:pt x="999" y="1561"/>
                    <a:pt x="993" y="1557"/>
                    <a:pt x="991" y="1554"/>
                  </a:cubicBezTo>
                  <a:cubicBezTo>
                    <a:pt x="989" y="1550"/>
                    <a:pt x="990" y="1541"/>
                    <a:pt x="987" y="1537"/>
                  </a:cubicBezTo>
                  <a:cubicBezTo>
                    <a:pt x="983" y="1531"/>
                    <a:pt x="966" y="1526"/>
                    <a:pt x="961" y="1521"/>
                  </a:cubicBezTo>
                  <a:cubicBezTo>
                    <a:pt x="953" y="1513"/>
                    <a:pt x="946" y="1490"/>
                    <a:pt x="939" y="1481"/>
                  </a:cubicBezTo>
                  <a:cubicBezTo>
                    <a:pt x="934" y="1475"/>
                    <a:pt x="919" y="1466"/>
                    <a:pt x="914" y="1459"/>
                  </a:cubicBezTo>
                  <a:cubicBezTo>
                    <a:pt x="913" y="1457"/>
                    <a:pt x="910" y="1453"/>
                    <a:pt x="909" y="1451"/>
                  </a:cubicBezTo>
                  <a:cubicBezTo>
                    <a:pt x="907" y="1444"/>
                    <a:pt x="904" y="1430"/>
                    <a:pt x="904" y="1422"/>
                  </a:cubicBezTo>
                  <a:cubicBezTo>
                    <a:pt x="903" y="1419"/>
                    <a:pt x="905" y="1412"/>
                    <a:pt x="904" y="1409"/>
                  </a:cubicBezTo>
                  <a:cubicBezTo>
                    <a:pt x="900" y="1399"/>
                    <a:pt x="879" y="1387"/>
                    <a:pt x="873" y="1378"/>
                  </a:cubicBezTo>
                  <a:cubicBezTo>
                    <a:pt x="871" y="1373"/>
                    <a:pt x="868" y="1363"/>
                    <a:pt x="866" y="1358"/>
                  </a:cubicBezTo>
                  <a:cubicBezTo>
                    <a:pt x="862" y="1350"/>
                    <a:pt x="838" y="1333"/>
                    <a:pt x="845" y="1327"/>
                  </a:cubicBezTo>
                  <a:cubicBezTo>
                    <a:pt x="851" y="1321"/>
                    <a:pt x="866" y="1341"/>
                    <a:pt x="871" y="1347"/>
                  </a:cubicBezTo>
                  <a:cubicBezTo>
                    <a:pt x="874" y="1352"/>
                    <a:pt x="877" y="1364"/>
                    <a:pt x="880" y="1368"/>
                  </a:cubicBezTo>
                  <a:cubicBezTo>
                    <a:pt x="887" y="1379"/>
                    <a:pt x="909" y="1395"/>
                    <a:pt x="914" y="1407"/>
                  </a:cubicBezTo>
                  <a:cubicBezTo>
                    <a:pt x="918" y="1415"/>
                    <a:pt x="915" y="1433"/>
                    <a:pt x="918" y="1441"/>
                  </a:cubicBezTo>
                  <a:cubicBezTo>
                    <a:pt x="922" y="1450"/>
                    <a:pt x="937" y="1463"/>
                    <a:pt x="943" y="1471"/>
                  </a:cubicBezTo>
                  <a:cubicBezTo>
                    <a:pt x="949" y="1479"/>
                    <a:pt x="959" y="1499"/>
                    <a:pt x="968" y="1503"/>
                  </a:cubicBezTo>
                  <a:cubicBezTo>
                    <a:pt x="974" y="1505"/>
                    <a:pt x="987" y="1498"/>
                    <a:pt x="993" y="1499"/>
                  </a:cubicBezTo>
                  <a:cubicBezTo>
                    <a:pt x="1000" y="1500"/>
                    <a:pt x="1013" y="1504"/>
                    <a:pt x="1018" y="1509"/>
                  </a:cubicBezTo>
                  <a:cubicBezTo>
                    <a:pt x="1025" y="1514"/>
                    <a:pt x="1032" y="1529"/>
                    <a:pt x="1037" y="1535"/>
                  </a:cubicBezTo>
                  <a:cubicBezTo>
                    <a:pt x="1041" y="1539"/>
                    <a:pt x="1051" y="1544"/>
                    <a:pt x="1055" y="1547"/>
                  </a:cubicBezTo>
                  <a:cubicBezTo>
                    <a:pt x="1059" y="1550"/>
                    <a:pt x="1067" y="1556"/>
                    <a:pt x="1071" y="1560"/>
                  </a:cubicBezTo>
                  <a:cubicBezTo>
                    <a:pt x="1074" y="1564"/>
                    <a:pt x="1079" y="1575"/>
                    <a:pt x="1083" y="1579"/>
                  </a:cubicBezTo>
                  <a:cubicBezTo>
                    <a:pt x="1086" y="1581"/>
                    <a:pt x="1094" y="1588"/>
                    <a:pt x="1098" y="1586"/>
                  </a:cubicBezTo>
                  <a:cubicBezTo>
                    <a:pt x="1102" y="1585"/>
                    <a:pt x="1103" y="1574"/>
                    <a:pt x="1106" y="1571"/>
                  </a:cubicBezTo>
                  <a:cubicBezTo>
                    <a:pt x="1111" y="1565"/>
                    <a:pt x="1131" y="1563"/>
                    <a:pt x="1132" y="1555"/>
                  </a:cubicBezTo>
                  <a:cubicBezTo>
                    <a:pt x="1133" y="1551"/>
                    <a:pt x="1125" y="1547"/>
                    <a:pt x="1123" y="1544"/>
                  </a:cubicBezTo>
                  <a:cubicBezTo>
                    <a:pt x="1119" y="1539"/>
                    <a:pt x="1118" y="1525"/>
                    <a:pt x="1112" y="1523"/>
                  </a:cubicBezTo>
                  <a:cubicBezTo>
                    <a:pt x="1105" y="1520"/>
                    <a:pt x="1093" y="1538"/>
                    <a:pt x="1086" y="1536"/>
                  </a:cubicBezTo>
                  <a:cubicBezTo>
                    <a:pt x="1079" y="1534"/>
                    <a:pt x="1070" y="1519"/>
                    <a:pt x="1072" y="1513"/>
                  </a:cubicBezTo>
                  <a:cubicBezTo>
                    <a:pt x="1074" y="1510"/>
                    <a:pt x="1085" y="1512"/>
                    <a:pt x="1087" y="1509"/>
                  </a:cubicBezTo>
                  <a:cubicBezTo>
                    <a:pt x="1089" y="1502"/>
                    <a:pt x="1082" y="1484"/>
                    <a:pt x="1075" y="1484"/>
                  </a:cubicBezTo>
                  <a:cubicBezTo>
                    <a:pt x="1071" y="1484"/>
                    <a:pt x="1070" y="1501"/>
                    <a:pt x="1066" y="1500"/>
                  </a:cubicBezTo>
                  <a:cubicBezTo>
                    <a:pt x="1059" y="1499"/>
                    <a:pt x="1059" y="1480"/>
                    <a:pt x="1062" y="1474"/>
                  </a:cubicBezTo>
                  <a:cubicBezTo>
                    <a:pt x="1064" y="1471"/>
                    <a:pt x="1072" y="1466"/>
                    <a:pt x="1076" y="1467"/>
                  </a:cubicBezTo>
                  <a:cubicBezTo>
                    <a:pt x="1082" y="1468"/>
                    <a:pt x="1086" y="1486"/>
                    <a:pt x="1092" y="1486"/>
                  </a:cubicBezTo>
                  <a:cubicBezTo>
                    <a:pt x="1099" y="1486"/>
                    <a:pt x="1104" y="1463"/>
                    <a:pt x="1109" y="1466"/>
                  </a:cubicBezTo>
                  <a:cubicBezTo>
                    <a:pt x="1119" y="1471"/>
                    <a:pt x="1095" y="1498"/>
                    <a:pt x="1098" y="1509"/>
                  </a:cubicBezTo>
                  <a:cubicBezTo>
                    <a:pt x="1099" y="1511"/>
                    <a:pt x="1104" y="1516"/>
                    <a:pt x="1107" y="1516"/>
                  </a:cubicBezTo>
                  <a:cubicBezTo>
                    <a:pt x="1111" y="1516"/>
                    <a:pt x="1116" y="1506"/>
                    <a:pt x="1120" y="1507"/>
                  </a:cubicBezTo>
                  <a:cubicBezTo>
                    <a:pt x="1125" y="1508"/>
                    <a:pt x="1125" y="1521"/>
                    <a:pt x="1128" y="1525"/>
                  </a:cubicBezTo>
                  <a:cubicBezTo>
                    <a:pt x="1133" y="1529"/>
                    <a:pt x="1148" y="1531"/>
                    <a:pt x="1151" y="1536"/>
                  </a:cubicBezTo>
                  <a:cubicBezTo>
                    <a:pt x="1153" y="1538"/>
                    <a:pt x="1149" y="1546"/>
                    <a:pt x="1151" y="1547"/>
                  </a:cubicBezTo>
                  <a:cubicBezTo>
                    <a:pt x="1155" y="1550"/>
                    <a:pt x="1164" y="1543"/>
                    <a:pt x="1167" y="1541"/>
                  </a:cubicBezTo>
                  <a:cubicBezTo>
                    <a:pt x="1172" y="1537"/>
                    <a:pt x="1183" y="1529"/>
                    <a:pt x="1185" y="1524"/>
                  </a:cubicBezTo>
                  <a:cubicBezTo>
                    <a:pt x="1187" y="1519"/>
                    <a:pt x="1184" y="1508"/>
                    <a:pt x="1185" y="1503"/>
                  </a:cubicBezTo>
                  <a:cubicBezTo>
                    <a:pt x="1186" y="1499"/>
                    <a:pt x="1190" y="1490"/>
                    <a:pt x="1194" y="1490"/>
                  </a:cubicBezTo>
                  <a:cubicBezTo>
                    <a:pt x="1197" y="1489"/>
                    <a:pt x="1202" y="1497"/>
                    <a:pt x="1202" y="1500"/>
                  </a:cubicBezTo>
                  <a:cubicBezTo>
                    <a:pt x="1203" y="1505"/>
                    <a:pt x="1199" y="1516"/>
                    <a:pt x="1197" y="1521"/>
                  </a:cubicBezTo>
                  <a:cubicBezTo>
                    <a:pt x="1194" y="1526"/>
                    <a:pt x="1188" y="1537"/>
                    <a:pt x="1184" y="1541"/>
                  </a:cubicBezTo>
                  <a:cubicBezTo>
                    <a:pt x="1180" y="1546"/>
                    <a:pt x="1164" y="1549"/>
                    <a:pt x="1162" y="1555"/>
                  </a:cubicBezTo>
                  <a:cubicBezTo>
                    <a:pt x="1160" y="1560"/>
                    <a:pt x="1167" y="1570"/>
                    <a:pt x="1170" y="1575"/>
                  </a:cubicBezTo>
                  <a:cubicBezTo>
                    <a:pt x="1172" y="1578"/>
                    <a:pt x="1182" y="1585"/>
                    <a:pt x="1180" y="1588"/>
                  </a:cubicBezTo>
                  <a:cubicBezTo>
                    <a:pt x="1176" y="1594"/>
                    <a:pt x="1159" y="1587"/>
                    <a:pt x="1153" y="1583"/>
                  </a:cubicBezTo>
                  <a:cubicBezTo>
                    <a:pt x="1149" y="1581"/>
                    <a:pt x="1146" y="1569"/>
                    <a:pt x="1141" y="1568"/>
                  </a:cubicBezTo>
                  <a:cubicBezTo>
                    <a:pt x="1135" y="1568"/>
                    <a:pt x="1125" y="1578"/>
                    <a:pt x="1124" y="1583"/>
                  </a:cubicBezTo>
                  <a:cubicBezTo>
                    <a:pt x="1123" y="1589"/>
                    <a:pt x="1131" y="1599"/>
                    <a:pt x="1134" y="1603"/>
                  </a:cubicBezTo>
                  <a:cubicBezTo>
                    <a:pt x="1137" y="1608"/>
                    <a:pt x="1145" y="1616"/>
                    <a:pt x="1149" y="1618"/>
                  </a:cubicBezTo>
                  <a:cubicBezTo>
                    <a:pt x="1154" y="1621"/>
                    <a:pt x="1165" y="1625"/>
                    <a:pt x="1170" y="1624"/>
                  </a:cubicBezTo>
                  <a:cubicBezTo>
                    <a:pt x="1179" y="1622"/>
                    <a:pt x="1189" y="1600"/>
                    <a:pt x="1198" y="1599"/>
                  </a:cubicBezTo>
                  <a:cubicBezTo>
                    <a:pt x="1201" y="1598"/>
                    <a:pt x="1205" y="1600"/>
                    <a:pt x="1206" y="1602"/>
                  </a:cubicBezTo>
                  <a:cubicBezTo>
                    <a:pt x="1205" y="1600"/>
                    <a:pt x="1205" y="1600"/>
                    <a:pt x="1205" y="1600"/>
                  </a:cubicBezTo>
                  <a:cubicBezTo>
                    <a:pt x="1221" y="1591"/>
                    <a:pt x="1221" y="1591"/>
                    <a:pt x="1221" y="1591"/>
                  </a:cubicBezTo>
                  <a:cubicBezTo>
                    <a:pt x="1254" y="1571"/>
                    <a:pt x="1254" y="1571"/>
                    <a:pt x="1254" y="1571"/>
                  </a:cubicBezTo>
                  <a:cubicBezTo>
                    <a:pt x="1272" y="1562"/>
                    <a:pt x="1272" y="1562"/>
                    <a:pt x="1272" y="1562"/>
                  </a:cubicBezTo>
                  <a:cubicBezTo>
                    <a:pt x="1262" y="1532"/>
                    <a:pt x="1262" y="1532"/>
                    <a:pt x="1262" y="1532"/>
                  </a:cubicBezTo>
                  <a:cubicBezTo>
                    <a:pt x="1288" y="1524"/>
                    <a:pt x="1288" y="1524"/>
                    <a:pt x="1288" y="1524"/>
                  </a:cubicBezTo>
                  <a:cubicBezTo>
                    <a:pt x="1316" y="1524"/>
                    <a:pt x="1316" y="1524"/>
                    <a:pt x="1316" y="1524"/>
                  </a:cubicBezTo>
                  <a:cubicBezTo>
                    <a:pt x="1346" y="1489"/>
                    <a:pt x="1346" y="1489"/>
                    <a:pt x="1346" y="1489"/>
                  </a:cubicBezTo>
                  <a:cubicBezTo>
                    <a:pt x="1370" y="1477"/>
                    <a:pt x="1370" y="1477"/>
                    <a:pt x="1370" y="1477"/>
                  </a:cubicBezTo>
                  <a:cubicBezTo>
                    <a:pt x="1372" y="1480"/>
                    <a:pt x="1372" y="1480"/>
                    <a:pt x="1372" y="1480"/>
                  </a:cubicBezTo>
                  <a:cubicBezTo>
                    <a:pt x="1364" y="1465"/>
                    <a:pt x="1352" y="1433"/>
                    <a:pt x="1346" y="1417"/>
                  </a:cubicBezTo>
                  <a:cubicBezTo>
                    <a:pt x="1345" y="1412"/>
                    <a:pt x="1344" y="1403"/>
                    <a:pt x="1341" y="1400"/>
                  </a:cubicBezTo>
                  <a:close/>
                </a:path>
              </a:pathLst>
            </a:custGeom>
            <a:solidFill>
              <a:srgbClr val="B63D12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864420" y="2000274"/>
              <a:ext cx="323189" cy="515317"/>
            </a:xfrm>
            <a:custGeom>
              <a:avLst/>
              <a:gdLst>
                <a:gd name="T0" fmla="*/ 431 w 787"/>
                <a:gd name="T1" fmla="*/ 1019 h 1252"/>
                <a:gd name="T2" fmla="*/ 387 w 787"/>
                <a:gd name="T3" fmla="*/ 1138 h 1252"/>
                <a:gd name="T4" fmla="*/ 431 w 787"/>
                <a:gd name="T5" fmla="*/ 1234 h 1252"/>
                <a:gd name="T6" fmla="*/ 559 w 787"/>
                <a:gd name="T7" fmla="*/ 1172 h 1252"/>
                <a:gd name="T8" fmla="*/ 610 w 787"/>
                <a:gd name="T9" fmla="*/ 1005 h 1252"/>
                <a:gd name="T10" fmla="*/ 755 w 787"/>
                <a:gd name="T11" fmla="*/ 908 h 1252"/>
                <a:gd name="T12" fmla="*/ 784 w 787"/>
                <a:gd name="T13" fmla="*/ 789 h 1252"/>
                <a:gd name="T14" fmla="*/ 730 w 787"/>
                <a:gd name="T15" fmla="*/ 692 h 1252"/>
                <a:gd name="T16" fmla="*/ 630 w 787"/>
                <a:gd name="T17" fmla="*/ 702 h 1252"/>
                <a:gd name="T18" fmla="*/ 610 w 787"/>
                <a:gd name="T19" fmla="*/ 631 h 1252"/>
                <a:gd name="T20" fmla="*/ 557 w 787"/>
                <a:gd name="T21" fmla="*/ 657 h 1252"/>
                <a:gd name="T22" fmla="*/ 506 w 787"/>
                <a:gd name="T23" fmla="*/ 637 h 1252"/>
                <a:gd name="T24" fmla="*/ 449 w 787"/>
                <a:gd name="T25" fmla="*/ 604 h 1252"/>
                <a:gd name="T26" fmla="*/ 369 w 787"/>
                <a:gd name="T27" fmla="*/ 626 h 1252"/>
                <a:gd name="T28" fmla="*/ 326 w 787"/>
                <a:gd name="T29" fmla="*/ 543 h 1252"/>
                <a:gd name="T30" fmla="*/ 402 w 787"/>
                <a:gd name="T31" fmla="*/ 570 h 1252"/>
                <a:gd name="T32" fmla="*/ 440 w 787"/>
                <a:gd name="T33" fmla="*/ 571 h 1252"/>
                <a:gd name="T34" fmla="*/ 408 w 787"/>
                <a:gd name="T35" fmla="*/ 467 h 1252"/>
                <a:gd name="T36" fmla="*/ 426 w 787"/>
                <a:gd name="T37" fmla="*/ 415 h 1252"/>
                <a:gd name="T38" fmla="*/ 455 w 787"/>
                <a:gd name="T39" fmla="*/ 388 h 1252"/>
                <a:gd name="T40" fmla="*/ 365 w 787"/>
                <a:gd name="T41" fmla="*/ 384 h 1252"/>
                <a:gd name="T42" fmla="*/ 381 w 787"/>
                <a:gd name="T43" fmla="*/ 303 h 1252"/>
                <a:gd name="T44" fmla="*/ 390 w 787"/>
                <a:gd name="T45" fmla="*/ 282 h 1252"/>
                <a:gd name="T46" fmla="*/ 393 w 787"/>
                <a:gd name="T47" fmla="*/ 235 h 1252"/>
                <a:gd name="T48" fmla="*/ 412 w 787"/>
                <a:gd name="T49" fmla="*/ 207 h 1252"/>
                <a:gd name="T50" fmla="*/ 478 w 787"/>
                <a:gd name="T51" fmla="*/ 199 h 1252"/>
                <a:gd name="T52" fmla="*/ 444 w 787"/>
                <a:gd name="T53" fmla="*/ 147 h 1252"/>
                <a:gd name="T54" fmla="*/ 371 w 787"/>
                <a:gd name="T55" fmla="*/ 70 h 1252"/>
                <a:gd name="T56" fmla="*/ 242 w 787"/>
                <a:gd name="T57" fmla="*/ 52 h 1252"/>
                <a:gd name="T58" fmla="*/ 163 w 787"/>
                <a:gd name="T59" fmla="*/ 127 h 1252"/>
                <a:gd name="T60" fmla="*/ 73 w 787"/>
                <a:gd name="T61" fmla="*/ 153 h 1252"/>
                <a:gd name="T62" fmla="*/ 125 w 787"/>
                <a:gd name="T63" fmla="*/ 219 h 1252"/>
                <a:gd name="T64" fmla="*/ 161 w 787"/>
                <a:gd name="T65" fmla="*/ 164 h 1252"/>
                <a:gd name="T66" fmla="*/ 170 w 787"/>
                <a:gd name="T67" fmla="*/ 251 h 1252"/>
                <a:gd name="T68" fmla="*/ 187 w 787"/>
                <a:gd name="T69" fmla="*/ 377 h 1252"/>
                <a:gd name="T70" fmla="*/ 154 w 787"/>
                <a:gd name="T71" fmla="*/ 412 h 1252"/>
                <a:gd name="T72" fmla="*/ 129 w 787"/>
                <a:gd name="T73" fmla="*/ 344 h 1252"/>
                <a:gd name="T74" fmla="*/ 32 w 787"/>
                <a:gd name="T75" fmla="*/ 250 h 1252"/>
                <a:gd name="T76" fmla="*/ 27 w 787"/>
                <a:gd name="T77" fmla="*/ 334 h 1252"/>
                <a:gd name="T78" fmla="*/ 199 w 787"/>
                <a:gd name="T79" fmla="*/ 667 h 1252"/>
                <a:gd name="T80" fmla="*/ 277 w 787"/>
                <a:gd name="T81" fmla="*/ 749 h 1252"/>
                <a:gd name="T82" fmla="*/ 348 w 787"/>
                <a:gd name="T83" fmla="*/ 691 h 1252"/>
                <a:gd name="T84" fmla="*/ 462 w 787"/>
                <a:gd name="T85" fmla="*/ 683 h 1252"/>
                <a:gd name="T86" fmla="*/ 425 w 787"/>
                <a:gd name="T87" fmla="*/ 748 h 1252"/>
                <a:gd name="T88" fmla="*/ 514 w 787"/>
                <a:gd name="T89" fmla="*/ 779 h 1252"/>
                <a:gd name="T90" fmla="*/ 441 w 787"/>
                <a:gd name="T91" fmla="*/ 823 h 1252"/>
                <a:gd name="T92" fmla="*/ 358 w 787"/>
                <a:gd name="T93" fmla="*/ 858 h 1252"/>
                <a:gd name="T94" fmla="*/ 386 w 787"/>
                <a:gd name="T95" fmla="*/ 906 h 1252"/>
                <a:gd name="T96" fmla="*/ 341 w 787"/>
                <a:gd name="T97" fmla="*/ 864 h 1252"/>
                <a:gd name="T98" fmla="*/ 311 w 787"/>
                <a:gd name="T99" fmla="*/ 775 h 1252"/>
                <a:gd name="T100" fmla="*/ 341 w 787"/>
                <a:gd name="T101" fmla="*/ 99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252">
                  <a:moveTo>
                    <a:pt x="367" y="1045"/>
                  </a:moveTo>
                  <a:cubicBezTo>
                    <a:pt x="369" y="1049"/>
                    <a:pt x="374" y="1056"/>
                    <a:pt x="378" y="1057"/>
                  </a:cubicBezTo>
                  <a:cubicBezTo>
                    <a:pt x="384" y="1057"/>
                    <a:pt x="394" y="1047"/>
                    <a:pt x="398" y="1042"/>
                  </a:cubicBezTo>
                  <a:cubicBezTo>
                    <a:pt x="403" y="1037"/>
                    <a:pt x="408" y="1022"/>
                    <a:pt x="414" y="1019"/>
                  </a:cubicBezTo>
                  <a:cubicBezTo>
                    <a:pt x="418" y="1017"/>
                    <a:pt x="427" y="1020"/>
                    <a:pt x="431" y="1019"/>
                  </a:cubicBezTo>
                  <a:cubicBezTo>
                    <a:pt x="439" y="1016"/>
                    <a:pt x="455" y="994"/>
                    <a:pt x="460" y="1001"/>
                  </a:cubicBezTo>
                  <a:cubicBezTo>
                    <a:pt x="467" y="1008"/>
                    <a:pt x="439" y="1022"/>
                    <a:pt x="433" y="1029"/>
                  </a:cubicBezTo>
                  <a:cubicBezTo>
                    <a:pt x="426" y="1037"/>
                    <a:pt x="416" y="1057"/>
                    <a:pt x="407" y="1063"/>
                  </a:cubicBezTo>
                  <a:cubicBezTo>
                    <a:pt x="400" y="1068"/>
                    <a:pt x="379" y="1068"/>
                    <a:pt x="375" y="1076"/>
                  </a:cubicBezTo>
                  <a:cubicBezTo>
                    <a:pt x="367" y="1089"/>
                    <a:pt x="382" y="1123"/>
                    <a:pt x="387" y="1138"/>
                  </a:cubicBezTo>
                  <a:cubicBezTo>
                    <a:pt x="392" y="1158"/>
                    <a:pt x="411" y="1196"/>
                    <a:pt x="415" y="1216"/>
                  </a:cubicBezTo>
                  <a:cubicBezTo>
                    <a:pt x="417" y="1225"/>
                    <a:pt x="415" y="1243"/>
                    <a:pt x="417" y="1252"/>
                  </a:cubicBezTo>
                  <a:cubicBezTo>
                    <a:pt x="417" y="1248"/>
                    <a:pt x="417" y="1248"/>
                    <a:pt x="417" y="1248"/>
                  </a:cubicBezTo>
                  <a:cubicBezTo>
                    <a:pt x="431" y="1248"/>
                    <a:pt x="431" y="1248"/>
                    <a:pt x="431" y="1248"/>
                  </a:cubicBezTo>
                  <a:cubicBezTo>
                    <a:pt x="431" y="1234"/>
                    <a:pt x="431" y="1234"/>
                    <a:pt x="431" y="1234"/>
                  </a:cubicBezTo>
                  <a:cubicBezTo>
                    <a:pt x="490" y="1207"/>
                    <a:pt x="490" y="1207"/>
                    <a:pt x="490" y="1207"/>
                  </a:cubicBezTo>
                  <a:cubicBezTo>
                    <a:pt x="514" y="1221"/>
                    <a:pt x="514" y="1221"/>
                    <a:pt x="514" y="1221"/>
                  </a:cubicBezTo>
                  <a:cubicBezTo>
                    <a:pt x="523" y="1221"/>
                    <a:pt x="523" y="1221"/>
                    <a:pt x="523" y="1221"/>
                  </a:cubicBezTo>
                  <a:cubicBezTo>
                    <a:pt x="536" y="1192"/>
                    <a:pt x="536" y="1192"/>
                    <a:pt x="536" y="1192"/>
                  </a:cubicBezTo>
                  <a:cubicBezTo>
                    <a:pt x="559" y="1172"/>
                    <a:pt x="559" y="1172"/>
                    <a:pt x="559" y="1172"/>
                  </a:cubicBezTo>
                  <a:cubicBezTo>
                    <a:pt x="556" y="1166"/>
                    <a:pt x="548" y="1150"/>
                    <a:pt x="547" y="1145"/>
                  </a:cubicBezTo>
                  <a:cubicBezTo>
                    <a:pt x="546" y="1142"/>
                    <a:pt x="544" y="1136"/>
                    <a:pt x="587" y="1114"/>
                  </a:cubicBezTo>
                  <a:cubicBezTo>
                    <a:pt x="612" y="1098"/>
                    <a:pt x="612" y="1098"/>
                    <a:pt x="612" y="1098"/>
                  </a:cubicBezTo>
                  <a:cubicBezTo>
                    <a:pt x="596" y="1039"/>
                    <a:pt x="596" y="1039"/>
                    <a:pt x="596" y="1039"/>
                  </a:cubicBezTo>
                  <a:cubicBezTo>
                    <a:pt x="610" y="1005"/>
                    <a:pt x="610" y="1005"/>
                    <a:pt x="610" y="1005"/>
                  </a:cubicBezTo>
                  <a:cubicBezTo>
                    <a:pt x="626" y="983"/>
                    <a:pt x="626" y="983"/>
                    <a:pt x="626" y="983"/>
                  </a:cubicBezTo>
                  <a:cubicBezTo>
                    <a:pt x="684" y="983"/>
                    <a:pt x="684" y="983"/>
                    <a:pt x="684" y="983"/>
                  </a:cubicBezTo>
                  <a:cubicBezTo>
                    <a:pt x="703" y="933"/>
                    <a:pt x="703" y="933"/>
                    <a:pt x="703" y="933"/>
                  </a:cubicBezTo>
                  <a:cubicBezTo>
                    <a:pt x="747" y="933"/>
                    <a:pt x="747" y="933"/>
                    <a:pt x="747" y="933"/>
                  </a:cubicBezTo>
                  <a:cubicBezTo>
                    <a:pt x="755" y="908"/>
                    <a:pt x="755" y="908"/>
                    <a:pt x="755" y="908"/>
                  </a:cubicBezTo>
                  <a:cubicBezTo>
                    <a:pt x="755" y="863"/>
                    <a:pt x="755" y="863"/>
                    <a:pt x="755" y="863"/>
                  </a:cubicBezTo>
                  <a:cubicBezTo>
                    <a:pt x="787" y="863"/>
                    <a:pt x="787" y="863"/>
                    <a:pt x="787" y="863"/>
                  </a:cubicBezTo>
                  <a:cubicBezTo>
                    <a:pt x="786" y="861"/>
                    <a:pt x="785" y="859"/>
                    <a:pt x="784" y="857"/>
                  </a:cubicBezTo>
                  <a:cubicBezTo>
                    <a:pt x="782" y="848"/>
                    <a:pt x="784" y="830"/>
                    <a:pt x="784" y="822"/>
                  </a:cubicBezTo>
                  <a:cubicBezTo>
                    <a:pt x="784" y="814"/>
                    <a:pt x="785" y="797"/>
                    <a:pt x="784" y="789"/>
                  </a:cubicBezTo>
                  <a:cubicBezTo>
                    <a:pt x="783" y="779"/>
                    <a:pt x="776" y="758"/>
                    <a:pt x="774" y="747"/>
                  </a:cubicBezTo>
                  <a:cubicBezTo>
                    <a:pt x="773" y="740"/>
                    <a:pt x="773" y="727"/>
                    <a:pt x="769" y="721"/>
                  </a:cubicBezTo>
                  <a:cubicBezTo>
                    <a:pt x="767" y="717"/>
                    <a:pt x="756" y="715"/>
                    <a:pt x="754" y="711"/>
                  </a:cubicBezTo>
                  <a:cubicBezTo>
                    <a:pt x="753" y="708"/>
                    <a:pt x="756" y="700"/>
                    <a:pt x="754" y="698"/>
                  </a:cubicBezTo>
                  <a:cubicBezTo>
                    <a:pt x="750" y="693"/>
                    <a:pt x="736" y="694"/>
                    <a:pt x="730" y="692"/>
                  </a:cubicBezTo>
                  <a:cubicBezTo>
                    <a:pt x="725" y="689"/>
                    <a:pt x="717" y="676"/>
                    <a:pt x="711" y="677"/>
                  </a:cubicBezTo>
                  <a:cubicBezTo>
                    <a:pt x="706" y="677"/>
                    <a:pt x="700" y="689"/>
                    <a:pt x="695" y="690"/>
                  </a:cubicBezTo>
                  <a:cubicBezTo>
                    <a:pt x="689" y="691"/>
                    <a:pt x="680" y="680"/>
                    <a:pt x="674" y="680"/>
                  </a:cubicBezTo>
                  <a:cubicBezTo>
                    <a:pt x="671" y="679"/>
                    <a:pt x="665" y="682"/>
                    <a:pt x="662" y="683"/>
                  </a:cubicBezTo>
                  <a:cubicBezTo>
                    <a:pt x="654" y="687"/>
                    <a:pt x="638" y="708"/>
                    <a:pt x="630" y="702"/>
                  </a:cubicBezTo>
                  <a:cubicBezTo>
                    <a:pt x="625" y="699"/>
                    <a:pt x="636" y="685"/>
                    <a:pt x="636" y="679"/>
                  </a:cubicBezTo>
                  <a:cubicBezTo>
                    <a:pt x="635" y="675"/>
                    <a:pt x="629" y="670"/>
                    <a:pt x="630" y="667"/>
                  </a:cubicBezTo>
                  <a:cubicBezTo>
                    <a:pt x="631" y="662"/>
                    <a:pt x="649" y="657"/>
                    <a:pt x="647" y="652"/>
                  </a:cubicBezTo>
                  <a:cubicBezTo>
                    <a:pt x="646" y="648"/>
                    <a:pt x="634" y="654"/>
                    <a:pt x="630" y="652"/>
                  </a:cubicBezTo>
                  <a:cubicBezTo>
                    <a:pt x="623" y="649"/>
                    <a:pt x="617" y="634"/>
                    <a:pt x="610" y="631"/>
                  </a:cubicBezTo>
                  <a:cubicBezTo>
                    <a:pt x="604" y="629"/>
                    <a:pt x="591" y="631"/>
                    <a:pt x="585" y="631"/>
                  </a:cubicBezTo>
                  <a:cubicBezTo>
                    <a:pt x="580" y="631"/>
                    <a:pt x="571" y="630"/>
                    <a:pt x="568" y="633"/>
                  </a:cubicBezTo>
                  <a:cubicBezTo>
                    <a:pt x="566" y="636"/>
                    <a:pt x="568" y="646"/>
                    <a:pt x="568" y="650"/>
                  </a:cubicBezTo>
                  <a:cubicBezTo>
                    <a:pt x="568" y="653"/>
                    <a:pt x="571" y="660"/>
                    <a:pt x="568" y="662"/>
                  </a:cubicBezTo>
                  <a:cubicBezTo>
                    <a:pt x="566" y="663"/>
                    <a:pt x="560" y="655"/>
                    <a:pt x="557" y="657"/>
                  </a:cubicBezTo>
                  <a:cubicBezTo>
                    <a:pt x="553" y="658"/>
                    <a:pt x="556" y="671"/>
                    <a:pt x="552" y="672"/>
                  </a:cubicBezTo>
                  <a:cubicBezTo>
                    <a:pt x="549" y="673"/>
                    <a:pt x="545" y="665"/>
                    <a:pt x="544" y="662"/>
                  </a:cubicBezTo>
                  <a:cubicBezTo>
                    <a:pt x="543" y="660"/>
                    <a:pt x="545" y="653"/>
                    <a:pt x="544" y="650"/>
                  </a:cubicBezTo>
                  <a:cubicBezTo>
                    <a:pt x="540" y="640"/>
                    <a:pt x="525" y="617"/>
                    <a:pt x="514" y="619"/>
                  </a:cubicBezTo>
                  <a:cubicBezTo>
                    <a:pt x="510" y="620"/>
                    <a:pt x="508" y="633"/>
                    <a:pt x="506" y="637"/>
                  </a:cubicBezTo>
                  <a:cubicBezTo>
                    <a:pt x="502" y="643"/>
                    <a:pt x="496" y="661"/>
                    <a:pt x="490" y="659"/>
                  </a:cubicBezTo>
                  <a:cubicBezTo>
                    <a:pt x="483" y="656"/>
                    <a:pt x="488" y="637"/>
                    <a:pt x="490" y="630"/>
                  </a:cubicBezTo>
                  <a:cubicBezTo>
                    <a:pt x="491" y="627"/>
                    <a:pt x="497" y="622"/>
                    <a:pt x="497" y="618"/>
                  </a:cubicBezTo>
                  <a:cubicBezTo>
                    <a:pt x="497" y="614"/>
                    <a:pt x="493" y="606"/>
                    <a:pt x="490" y="604"/>
                  </a:cubicBezTo>
                  <a:cubicBezTo>
                    <a:pt x="481" y="598"/>
                    <a:pt x="458" y="600"/>
                    <a:pt x="449" y="604"/>
                  </a:cubicBezTo>
                  <a:cubicBezTo>
                    <a:pt x="444" y="606"/>
                    <a:pt x="440" y="619"/>
                    <a:pt x="435" y="619"/>
                  </a:cubicBezTo>
                  <a:cubicBezTo>
                    <a:pt x="428" y="619"/>
                    <a:pt x="423" y="603"/>
                    <a:pt x="417" y="600"/>
                  </a:cubicBezTo>
                  <a:cubicBezTo>
                    <a:pt x="412" y="598"/>
                    <a:pt x="400" y="599"/>
                    <a:pt x="395" y="600"/>
                  </a:cubicBezTo>
                  <a:cubicBezTo>
                    <a:pt x="389" y="601"/>
                    <a:pt x="377" y="606"/>
                    <a:pt x="373" y="610"/>
                  </a:cubicBezTo>
                  <a:cubicBezTo>
                    <a:pt x="371" y="613"/>
                    <a:pt x="372" y="624"/>
                    <a:pt x="369" y="626"/>
                  </a:cubicBezTo>
                  <a:cubicBezTo>
                    <a:pt x="362" y="629"/>
                    <a:pt x="346" y="623"/>
                    <a:pt x="342" y="617"/>
                  </a:cubicBezTo>
                  <a:cubicBezTo>
                    <a:pt x="339" y="614"/>
                    <a:pt x="343" y="604"/>
                    <a:pt x="342" y="600"/>
                  </a:cubicBezTo>
                  <a:cubicBezTo>
                    <a:pt x="340" y="596"/>
                    <a:pt x="331" y="591"/>
                    <a:pt x="331" y="587"/>
                  </a:cubicBezTo>
                  <a:cubicBezTo>
                    <a:pt x="330" y="584"/>
                    <a:pt x="335" y="578"/>
                    <a:pt x="335" y="575"/>
                  </a:cubicBezTo>
                  <a:cubicBezTo>
                    <a:pt x="336" y="567"/>
                    <a:pt x="331" y="549"/>
                    <a:pt x="326" y="543"/>
                  </a:cubicBezTo>
                  <a:cubicBezTo>
                    <a:pt x="321" y="538"/>
                    <a:pt x="299" y="539"/>
                    <a:pt x="300" y="532"/>
                  </a:cubicBezTo>
                  <a:cubicBezTo>
                    <a:pt x="302" y="523"/>
                    <a:pt x="328" y="528"/>
                    <a:pt x="335" y="532"/>
                  </a:cubicBezTo>
                  <a:cubicBezTo>
                    <a:pt x="341" y="535"/>
                    <a:pt x="347" y="549"/>
                    <a:pt x="350" y="554"/>
                  </a:cubicBezTo>
                  <a:cubicBezTo>
                    <a:pt x="354" y="560"/>
                    <a:pt x="360" y="573"/>
                    <a:pt x="366" y="575"/>
                  </a:cubicBezTo>
                  <a:cubicBezTo>
                    <a:pt x="374" y="579"/>
                    <a:pt x="393" y="571"/>
                    <a:pt x="402" y="570"/>
                  </a:cubicBezTo>
                  <a:cubicBezTo>
                    <a:pt x="406" y="569"/>
                    <a:pt x="416" y="566"/>
                    <a:pt x="421" y="568"/>
                  </a:cubicBezTo>
                  <a:cubicBezTo>
                    <a:pt x="423" y="569"/>
                    <a:pt x="428" y="575"/>
                    <a:pt x="427" y="578"/>
                  </a:cubicBezTo>
                  <a:cubicBezTo>
                    <a:pt x="427" y="581"/>
                    <a:pt x="416" y="585"/>
                    <a:pt x="418" y="588"/>
                  </a:cubicBezTo>
                  <a:cubicBezTo>
                    <a:pt x="421" y="594"/>
                    <a:pt x="443" y="592"/>
                    <a:pt x="447" y="586"/>
                  </a:cubicBezTo>
                  <a:cubicBezTo>
                    <a:pt x="449" y="582"/>
                    <a:pt x="442" y="574"/>
                    <a:pt x="440" y="571"/>
                  </a:cubicBezTo>
                  <a:cubicBezTo>
                    <a:pt x="437" y="566"/>
                    <a:pt x="430" y="556"/>
                    <a:pt x="427" y="552"/>
                  </a:cubicBezTo>
                  <a:cubicBezTo>
                    <a:pt x="423" y="545"/>
                    <a:pt x="412" y="533"/>
                    <a:pt x="410" y="525"/>
                  </a:cubicBezTo>
                  <a:cubicBezTo>
                    <a:pt x="409" y="521"/>
                    <a:pt x="410" y="511"/>
                    <a:pt x="410" y="506"/>
                  </a:cubicBezTo>
                  <a:cubicBezTo>
                    <a:pt x="410" y="500"/>
                    <a:pt x="407" y="488"/>
                    <a:pt x="407" y="481"/>
                  </a:cubicBezTo>
                  <a:cubicBezTo>
                    <a:pt x="407" y="478"/>
                    <a:pt x="409" y="471"/>
                    <a:pt x="408" y="467"/>
                  </a:cubicBezTo>
                  <a:cubicBezTo>
                    <a:pt x="408" y="461"/>
                    <a:pt x="406" y="446"/>
                    <a:pt x="401" y="445"/>
                  </a:cubicBezTo>
                  <a:cubicBezTo>
                    <a:pt x="396" y="443"/>
                    <a:pt x="389" y="457"/>
                    <a:pt x="386" y="455"/>
                  </a:cubicBezTo>
                  <a:cubicBezTo>
                    <a:pt x="380" y="451"/>
                    <a:pt x="385" y="431"/>
                    <a:pt x="391" y="427"/>
                  </a:cubicBezTo>
                  <a:cubicBezTo>
                    <a:pt x="396" y="425"/>
                    <a:pt x="405" y="435"/>
                    <a:pt x="410" y="434"/>
                  </a:cubicBezTo>
                  <a:cubicBezTo>
                    <a:pt x="416" y="432"/>
                    <a:pt x="421" y="418"/>
                    <a:pt x="426" y="415"/>
                  </a:cubicBezTo>
                  <a:cubicBezTo>
                    <a:pt x="429" y="413"/>
                    <a:pt x="437" y="413"/>
                    <a:pt x="441" y="411"/>
                  </a:cubicBezTo>
                  <a:cubicBezTo>
                    <a:pt x="444" y="410"/>
                    <a:pt x="448" y="401"/>
                    <a:pt x="452" y="401"/>
                  </a:cubicBezTo>
                  <a:cubicBezTo>
                    <a:pt x="456" y="401"/>
                    <a:pt x="459" y="412"/>
                    <a:pt x="462" y="411"/>
                  </a:cubicBezTo>
                  <a:cubicBezTo>
                    <a:pt x="467" y="410"/>
                    <a:pt x="469" y="395"/>
                    <a:pt x="466" y="391"/>
                  </a:cubicBezTo>
                  <a:cubicBezTo>
                    <a:pt x="465" y="388"/>
                    <a:pt x="458" y="387"/>
                    <a:pt x="455" y="388"/>
                  </a:cubicBezTo>
                  <a:cubicBezTo>
                    <a:pt x="450" y="388"/>
                    <a:pt x="442" y="394"/>
                    <a:pt x="438" y="395"/>
                  </a:cubicBezTo>
                  <a:cubicBezTo>
                    <a:pt x="434" y="396"/>
                    <a:pt x="426" y="394"/>
                    <a:pt x="423" y="396"/>
                  </a:cubicBezTo>
                  <a:cubicBezTo>
                    <a:pt x="419" y="398"/>
                    <a:pt x="416" y="408"/>
                    <a:pt x="412" y="409"/>
                  </a:cubicBezTo>
                  <a:cubicBezTo>
                    <a:pt x="408" y="411"/>
                    <a:pt x="398" y="411"/>
                    <a:pt x="394" y="409"/>
                  </a:cubicBezTo>
                  <a:cubicBezTo>
                    <a:pt x="385" y="406"/>
                    <a:pt x="367" y="393"/>
                    <a:pt x="365" y="384"/>
                  </a:cubicBezTo>
                  <a:cubicBezTo>
                    <a:pt x="363" y="377"/>
                    <a:pt x="374" y="363"/>
                    <a:pt x="375" y="355"/>
                  </a:cubicBezTo>
                  <a:cubicBezTo>
                    <a:pt x="376" y="350"/>
                    <a:pt x="376" y="340"/>
                    <a:pt x="376" y="335"/>
                  </a:cubicBezTo>
                  <a:cubicBezTo>
                    <a:pt x="376" y="332"/>
                    <a:pt x="374" y="327"/>
                    <a:pt x="375" y="325"/>
                  </a:cubicBezTo>
                  <a:cubicBezTo>
                    <a:pt x="377" y="323"/>
                    <a:pt x="386" y="328"/>
                    <a:pt x="387" y="325"/>
                  </a:cubicBezTo>
                  <a:cubicBezTo>
                    <a:pt x="391" y="321"/>
                    <a:pt x="384" y="308"/>
                    <a:pt x="381" y="303"/>
                  </a:cubicBezTo>
                  <a:cubicBezTo>
                    <a:pt x="378" y="299"/>
                    <a:pt x="363" y="297"/>
                    <a:pt x="363" y="292"/>
                  </a:cubicBezTo>
                  <a:cubicBezTo>
                    <a:pt x="363" y="289"/>
                    <a:pt x="372" y="289"/>
                    <a:pt x="374" y="286"/>
                  </a:cubicBezTo>
                  <a:cubicBezTo>
                    <a:pt x="379" y="279"/>
                    <a:pt x="370" y="257"/>
                    <a:pt x="376" y="251"/>
                  </a:cubicBezTo>
                  <a:cubicBezTo>
                    <a:pt x="379" y="249"/>
                    <a:pt x="388" y="249"/>
                    <a:pt x="390" y="251"/>
                  </a:cubicBezTo>
                  <a:cubicBezTo>
                    <a:pt x="396" y="257"/>
                    <a:pt x="384" y="277"/>
                    <a:pt x="390" y="282"/>
                  </a:cubicBezTo>
                  <a:cubicBezTo>
                    <a:pt x="392" y="283"/>
                    <a:pt x="397" y="276"/>
                    <a:pt x="399" y="278"/>
                  </a:cubicBezTo>
                  <a:cubicBezTo>
                    <a:pt x="405" y="282"/>
                    <a:pt x="390" y="304"/>
                    <a:pt x="397" y="306"/>
                  </a:cubicBezTo>
                  <a:cubicBezTo>
                    <a:pt x="406" y="309"/>
                    <a:pt x="419" y="284"/>
                    <a:pt x="420" y="274"/>
                  </a:cubicBezTo>
                  <a:cubicBezTo>
                    <a:pt x="420" y="268"/>
                    <a:pt x="413" y="256"/>
                    <a:pt x="409" y="251"/>
                  </a:cubicBezTo>
                  <a:cubicBezTo>
                    <a:pt x="406" y="247"/>
                    <a:pt x="395" y="241"/>
                    <a:pt x="393" y="235"/>
                  </a:cubicBezTo>
                  <a:cubicBezTo>
                    <a:pt x="392" y="232"/>
                    <a:pt x="397" y="226"/>
                    <a:pt x="396" y="223"/>
                  </a:cubicBezTo>
                  <a:cubicBezTo>
                    <a:pt x="395" y="218"/>
                    <a:pt x="385" y="212"/>
                    <a:pt x="386" y="208"/>
                  </a:cubicBezTo>
                  <a:cubicBezTo>
                    <a:pt x="386" y="205"/>
                    <a:pt x="391" y="199"/>
                    <a:pt x="394" y="199"/>
                  </a:cubicBezTo>
                  <a:cubicBezTo>
                    <a:pt x="398" y="200"/>
                    <a:pt x="397" y="214"/>
                    <a:pt x="401" y="215"/>
                  </a:cubicBezTo>
                  <a:cubicBezTo>
                    <a:pt x="404" y="216"/>
                    <a:pt x="409" y="206"/>
                    <a:pt x="412" y="207"/>
                  </a:cubicBezTo>
                  <a:cubicBezTo>
                    <a:pt x="414" y="207"/>
                    <a:pt x="415" y="214"/>
                    <a:pt x="418" y="214"/>
                  </a:cubicBezTo>
                  <a:cubicBezTo>
                    <a:pt x="424" y="215"/>
                    <a:pt x="432" y="198"/>
                    <a:pt x="438" y="199"/>
                  </a:cubicBezTo>
                  <a:cubicBezTo>
                    <a:pt x="441" y="200"/>
                    <a:pt x="441" y="209"/>
                    <a:pt x="444" y="210"/>
                  </a:cubicBezTo>
                  <a:cubicBezTo>
                    <a:pt x="448" y="210"/>
                    <a:pt x="451" y="201"/>
                    <a:pt x="454" y="199"/>
                  </a:cubicBezTo>
                  <a:cubicBezTo>
                    <a:pt x="459" y="197"/>
                    <a:pt x="477" y="205"/>
                    <a:pt x="478" y="199"/>
                  </a:cubicBezTo>
                  <a:cubicBezTo>
                    <a:pt x="480" y="193"/>
                    <a:pt x="459" y="193"/>
                    <a:pt x="454" y="189"/>
                  </a:cubicBezTo>
                  <a:cubicBezTo>
                    <a:pt x="451" y="186"/>
                    <a:pt x="447" y="178"/>
                    <a:pt x="443" y="176"/>
                  </a:cubicBezTo>
                  <a:cubicBezTo>
                    <a:pt x="440" y="175"/>
                    <a:pt x="431" y="179"/>
                    <a:pt x="428" y="176"/>
                  </a:cubicBezTo>
                  <a:cubicBezTo>
                    <a:pt x="425" y="174"/>
                    <a:pt x="424" y="166"/>
                    <a:pt x="425" y="162"/>
                  </a:cubicBezTo>
                  <a:cubicBezTo>
                    <a:pt x="427" y="156"/>
                    <a:pt x="442" y="153"/>
                    <a:pt x="444" y="147"/>
                  </a:cubicBezTo>
                  <a:cubicBezTo>
                    <a:pt x="446" y="143"/>
                    <a:pt x="441" y="135"/>
                    <a:pt x="442" y="131"/>
                  </a:cubicBezTo>
                  <a:cubicBezTo>
                    <a:pt x="444" y="127"/>
                    <a:pt x="454" y="123"/>
                    <a:pt x="453" y="119"/>
                  </a:cubicBezTo>
                  <a:cubicBezTo>
                    <a:pt x="452" y="111"/>
                    <a:pt x="434" y="107"/>
                    <a:pt x="427" y="104"/>
                  </a:cubicBezTo>
                  <a:cubicBezTo>
                    <a:pt x="420" y="101"/>
                    <a:pt x="403" y="99"/>
                    <a:pt x="396" y="95"/>
                  </a:cubicBezTo>
                  <a:cubicBezTo>
                    <a:pt x="389" y="90"/>
                    <a:pt x="377" y="77"/>
                    <a:pt x="371" y="70"/>
                  </a:cubicBezTo>
                  <a:cubicBezTo>
                    <a:pt x="358" y="54"/>
                    <a:pt x="335" y="19"/>
                    <a:pt x="326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3" y="132"/>
                    <a:pt x="148" y="147"/>
                    <a:pt x="140" y="151"/>
                  </a:cubicBezTo>
                  <a:cubicBezTo>
                    <a:pt x="134" y="154"/>
                    <a:pt x="119" y="155"/>
                    <a:pt x="113" y="154"/>
                  </a:cubicBezTo>
                  <a:cubicBezTo>
                    <a:pt x="105" y="152"/>
                    <a:pt x="90" y="139"/>
                    <a:pt x="82" y="141"/>
                  </a:cubicBezTo>
                  <a:cubicBezTo>
                    <a:pt x="79" y="142"/>
                    <a:pt x="74" y="149"/>
                    <a:pt x="73" y="153"/>
                  </a:cubicBezTo>
                  <a:cubicBezTo>
                    <a:pt x="70" y="159"/>
                    <a:pt x="69" y="175"/>
                    <a:pt x="66" y="182"/>
                  </a:cubicBezTo>
                  <a:cubicBezTo>
                    <a:pt x="65" y="187"/>
                    <a:pt x="55" y="196"/>
                    <a:pt x="58" y="200"/>
                  </a:cubicBezTo>
                  <a:cubicBezTo>
                    <a:pt x="61" y="207"/>
                    <a:pt x="80" y="205"/>
                    <a:pt x="88" y="206"/>
                  </a:cubicBezTo>
                  <a:cubicBezTo>
                    <a:pt x="92" y="206"/>
                    <a:pt x="101" y="205"/>
                    <a:pt x="105" y="207"/>
                  </a:cubicBezTo>
                  <a:cubicBezTo>
                    <a:pt x="111" y="208"/>
                    <a:pt x="120" y="217"/>
                    <a:pt x="125" y="219"/>
                  </a:cubicBezTo>
                  <a:cubicBezTo>
                    <a:pt x="127" y="220"/>
                    <a:pt x="130" y="221"/>
                    <a:pt x="132" y="221"/>
                  </a:cubicBezTo>
                  <a:cubicBezTo>
                    <a:pt x="137" y="222"/>
                    <a:pt x="149" y="224"/>
                    <a:pt x="152" y="220"/>
                  </a:cubicBezTo>
                  <a:cubicBezTo>
                    <a:pt x="156" y="216"/>
                    <a:pt x="149" y="201"/>
                    <a:pt x="153" y="197"/>
                  </a:cubicBezTo>
                  <a:cubicBezTo>
                    <a:pt x="156" y="195"/>
                    <a:pt x="166" y="200"/>
                    <a:pt x="169" y="197"/>
                  </a:cubicBezTo>
                  <a:cubicBezTo>
                    <a:pt x="174" y="191"/>
                    <a:pt x="153" y="168"/>
                    <a:pt x="161" y="164"/>
                  </a:cubicBezTo>
                  <a:cubicBezTo>
                    <a:pt x="168" y="161"/>
                    <a:pt x="178" y="180"/>
                    <a:pt x="180" y="188"/>
                  </a:cubicBezTo>
                  <a:cubicBezTo>
                    <a:pt x="181" y="193"/>
                    <a:pt x="176" y="204"/>
                    <a:pt x="175" y="210"/>
                  </a:cubicBezTo>
                  <a:cubicBezTo>
                    <a:pt x="174" y="214"/>
                    <a:pt x="171" y="223"/>
                    <a:pt x="172" y="227"/>
                  </a:cubicBezTo>
                  <a:cubicBezTo>
                    <a:pt x="175" y="232"/>
                    <a:pt x="194" y="233"/>
                    <a:pt x="194" y="240"/>
                  </a:cubicBezTo>
                  <a:cubicBezTo>
                    <a:pt x="194" y="246"/>
                    <a:pt x="174" y="246"/>
                    <a:pt x="170" y="251"/>
                  </a:cubicBezTo>
                  <a:cubicBezTo>
                    <a:pt x="165" y="260"/>
                    <a:pt x="171" y="283"/>
                    <a:pt x="173" y="294"/>
                  </a:cubicBezTo>
                  <a:cubicBezTo>
                    <a:pt x="175" y="299"/>
                    <a:pt x="180" y="308"/>
                    <a:pt x="182" y="313"/>
                  </a:cubicBezTo>
                  <a:cubicBezTo>
                    <a:pt x="184" y="320"/>
                    <a:pt x="191" y="335"/>
                    <a:pt x="189" y="343"/>
                  </a:cubicBezTo>
                  <a:cubicBezTo>
                    <a:pt x="189" y="347"/>
                    <a:pt x="180" y="353"/>
                    <a:pt x="179" y="357"/>
                  </a:cubicBezTo>
                  <a:cubicBezTo>
                    <a:pt x="178" y="363"/>
                    <a:pt x="185" y="372"/>
                    <a:pt x="187" y="377"/>
                  </a:cubicBezTo>
                  <a:cubicBezTo>
                    <a:pt x="188" y="382"/>
                    <a:pt x="194" y="392"/>
                    <a:pt x="191" y="396"/>
                  </a:cubicBezTo>
                  <a:cubicBezTo>
                    <a:pt x="189" y="400"/>
                    <a:pt x="175" y="398"/>
                    <a:pt x="174" y="402"/>
                  </a:cubicBezTo>
                  <a:cubicBezTo>
                    <a:pt x="172" y="409"/>
                    <a:pt x="198" y="416"/>
                    <a:pt x="196" y="424"/>
                  </a:cubicBezTo>
                  <a:cubicBezTo>
                    <a:pt x="194" y="430"/>
                    <a:pt x="177" y="431"/>
                    <a:pt x="171" y="429"/>
                  </a:cubicBezTo>
                  <a:cubicBezTo>
                    <a:pt x="166" y="428"/>
                    <a:pt x="160" y="415"/>
                    <a:pt x="154" y="412"/>
                  </a:cubicBezTo>
                  <a:cubicBezTo>
                    <a:pt x="150" y="410"/>
                    <a:pt x="138" y="415"/>
                    <a:pt x="134" y="412"/>
                  </a:cubicBezTo>
                  <a:cubicBezTo>
                    <a:pt x="132" y="411"/>
                    <a:pt x="131" y="404"/>
                    <a:pt x="131" y="401"/>
                  </a:cubicBezTo>
                  <a:cubicBezTo>
                    <a:pt x="131" y="395"/>
                    <a:pt x="136" y="384"/>
                    <a:pt x="138" y="379"/>
                  </a:cubicBezTo>
                  <a:cubicBezTo>
                    <a:pt x="140" y="375"/>
                    <a:pt x="148" y="368"/>
                    <a:pt x="148" y="363"/>
                  </a:cubicBezTo>
                  <a:cubicBezTo>
                    <a:pt x="147" y="356"/>
                    <a:pt x="135" y="347"/>
                    <a:pt x="129" y="344"/>
                  </a:cubicBezTo>
                  <a:cubicBezTo>
                    <a:pt x="123" y="341"/>
                    <a:pt x="106" y="343"/>
                    <a:pt x="101" y="338"/>
                  </a:cubicBezTo>
                  <a:cubicBezTo>
                    <a:pt x="100" y="337"/>
                    <a:pt x="100" y="331"/>
                    <a:pt x="99" y="329"/>
                  </a:cubicBezTo>
                  <a:cubicBezTo>
                    <a:pt x="96" y="321"/>
                    <a:pt x="86" y="308"/>
                    <a:pt x="81" y="300"/>
                  </a:cubicBezTo>
                  <a:cubicBezTo>
                    <a:pt x="73" y="286"/>
                    <a:pt x="65" y="249"/>
                    <a:pt x="49" y="244"/>
                  </a:cubicBezTo>
                  <a:cubicBezTo>
                    <a:pt x="45" y="242"/>
                    <a:pt x="35" y="247"/>
                    <a:pt x="32" y="250"/>
                  </a:cubicBezTo>
                  <a:cubicBezTo>
                    <a:pt x="28" y="254"/>
                    <a:pt x="29" y="270"/>
                    <a:pt x="24" y="269"/>
                  </a:cubicBezTo>
                  <a:cubicBezTo>
                    <a:pt x="19" y="269"/>
                    <a:pt x="23" y="252"/>
                    <a:pt x="19" y="250"/>
                  </a:cubicBezTo>
                  <a:cubicBezTo>
                    <a:pt x="15" y="249"/>
                    <a:pt x="9" y="256"/>
                    <a:pt x="7" y="259"/>
                  </a:cubicBezTo>
                  <a:cubicBezTo>
                    <a:pt x="3" y="263"/>
                    <a:pt x="0" y="274"/>
                    <a:pt x="1" y="280"/>
                  </a:cubicBezTo>
                  <a:cubicBezTo>
                    <a:pt x="2" y="295"/>
                    <a:pt x="20" y="321"/>
                    <a:pt x="27" y="334"/>
                  </a:cubicBezTo>
                  <a:cubicBezTo>
                    <a:pt x="38" y="352"/>
                    <a:pt x="61" y="386"/>
                    <a:pt x="73" y="403"/>
                  </a:cubicBezTo>
                  <a:cubicBezTo>
                    <a:pt x="82" y="417"/>
                    <a:pt x="101" y="444"/>
                    <a:pt x="110" y="458"/>
                  </a:cubicBezTo>
                  <a:cubicBezTo>
                    <a:pt x="122" y="479"/>
                    <a:pt x="145" y="521"/>
                    <a:pt x="155" y="543"/>
                  </a:cubicBezTo>
                  <a:cubicBezTo>
                    <a:pt x="164" y="561"/>
                    <a:pt x="180" y="596"/>
                    <a:pt x="187" y="615"/>
                  </a:cubicBezTo>
                  <a:cubicBezTo>
                    <a:pt x="191" y="628"/>
                    <a:pt x="196" y="654"/>
                    <a:pt x="199" y="667"/>
                  </a:cubicBezTo>
                  <a:cubicBezTo>
                    <a:pt x="202" y="681"/>
                    <a:pt x="209" y="710"/>
                    <a:pt x="211" y="724"/>
                  </a:cubicBezTo>
                  <a:cubicBezTo>
                    <a:pt x="213" y="735"/>
                    <a:pt x="210" y="757"/>
                    <a:pt x="214" y="767"/>
                  </a:cubicBezTo>
                  <a:cubicBezTo>
                    <a:pt x="216" y="772"/>
                    <a:pt x="223" y="783"/>
                    <a:pt x="228" y="785"/>
                  </a:cubicBezTo>
                  <a:cubicBezTo>
                    <a:pt x="231" y="785"/>
                    <a:pt x="237" y="782"/>
                    <a:pt x="240" y="780"/>
                  </a:cubicBezTo>
                  <a:cubicBezTo>
                    <a:pt x="250" y="774"/>
                    <a:pt x="265" y="753"/>
                    <a:pt x="277" y="749"/>
                  </a:cubicBezTo>
                  <a:cubicBezTo>
                    <a:pt x="281" y="747"/>
                    <a:pt x="293" y="751"/>
                    <a:pt x="297" y="749"/>
                  </a:cubicBezTo>
                  <a:cubicBezTo>
                    <a:pt x="301" y="746"/>
                    <a:pt x="304" y="736"/>
                    <a:pt x="306" y="733"/>
                  </a:cubicBezTo>
                  <a:cubicBezTo>
                    <a:pt x="309" y="727"/>
                    <a:pt x="314" y="716"/>
                    <a:pt x="319" y="713"/>
                  </a:cubicBezTo>
                  <a:cubicBezTo>
                    <a:pt x="322" y="711"/>
                    <a:pt x="329" y="714"/>
                    <a:pt x="332" y="713"/>
                  </a:cubicBezTo>
                  <a:cubicBezTo>
                    <a:pt x="338" y="710"/>
                    <a:pt x="342" y="695"/>
                    <a:pt x="348" y="691"/>
                  </a:cubicBezTo>
                  <a:cubicBezTo>
                    <a:pt x="355" y="686"/>
                    <a:pt x="371" y="678"/>
                    <a:pt x="380" y="678"/>
                  </a:cubicBezTo>
                  <a:cubicBezTo>
                    <a:pt x="384" y="678"/>
                    <a:pt x="392" y="684"/>
                    <a:pt x="396" y="683"/>
                  </a:cubicBezTo>
                  <a:cubicBezTo>
                    <a:pt x="400" y="683"/>
                    <a:pt x="406" y="677"/>
                    <a:pt x="410" y="677"/>
                  </a:cubicBezTo>
                  <a:cubicBezTo>
                    <a:pt x="419" y="675"/>
                    <a:pt x="436" y="680"/>
                    <a:pt x="444" y="681"/>
                  </a:cubicBezTo>
                  <a:cubicBezTo>
                    <a:pt x="449" y="682"/>
                    <a:pt x="460" y="679"/>
                    <a:pt x="462" y="683"/>
                  </a:cubicBezTo>
                  <a:cubicBezTo>
                    <a:pt x="464" y="686"/>
                    <a:pt x="460" y="694"/>
                    <a:pt x="458" y="696"/>
                  </a:cubicBezTo>
                  <a:cubicBezTo>
                    <a:pt x="448" y="702"/>
                    <a:pt x="416" y="682"/>
                    <a:pt x="411" y="693"/>
                  </a:cubicBezTo>
                  <a:cubicBezTo>
                    <a:pt x="409" y="697"/>
                    <a:pt x="424" y="701"/>
                    <a:pt x="423" y="705"/>
                  </a:cubicBezTo>
                  <a:cubicBezTo>
                    <a:pt x="423" y="714"/>
                    <a:pt x="394" y="716"/>
                    <a:pt x="394" y="725"/>
                  </a:cubicBezTo>
                  <a:cubicBezTo>
                    <a:pt x="394" y="735"/>
                    <a:pt x="416" y="746"/>
                    <a:pt x="425" y="748"/>
                  </a:cubicBezTo>
                  <a:cubicBezTo>
                    <a:pt x="430" y="749"/>
                    <a:pt x="440" y="741"/>
                    <a:pt x="444" y="742"/>
                  </a:cubicBezTo>
                  <a:cubicBezTo>
                    <a:pt x="451" y="744"/>
                    <a:pt x="457" y="761"/>
                    <a:pt x="463" y="764"/>
                  </a:cubicBezTo>
                  <a:cubicBezTo>
                    <a:pt x="467" y="765"/>
                    <a:pt x="476" y="761"/>
                    <a:pt x="478" y="764"/>
                  </a:cubicBezTo>
                  <a:cubicBezTo>
                    <a:pt x="482" y="767"/>
                    <a:pt x="478" y="782"/>
                    <a:pt x="482" y="785"/>
                  </a:cubicBezTo>
                  <a:cubicBezTo>
                    <a:pt x="489" y="789"/>
                    <a:pt x="507" y="777"/>
                    <a:pt x="514" y="779"/>
                  </a:cubicBezTo>
                  <a:cubicBezTo>
                    <a:pt x="520" y="781"/>
                    <a:pt x="534" y="791"/>
                    <a:pt x="531" y="796"/>
                  </a:cubicBezTo>
                  <a:cubicBezTo>
                    <a:pt x="529" y="802"/>
                    <a:pt x="512" y="793"/>
                    <a:pt x="505" y="794"/>
                  </a:cubicBezTo>
                  <a:cubicBezTo>
                    <a:pt x="502" y="795"/>
                    <a:pt x="495" y="798"/>
                    <a:pt x="492" y="798"/>
                  </a:cubicBezTo>
                  <a:cubicBezTo>
                    <a:pt x="486" y="798"/>
                    <a:pt x="475" y="790"/>
                    <a:pt x="469" y="791"/>
                  </a:cubicBezTo>
                  <a:cubicBezTo>
                    <a:pt x="459" y="794"/>
                    <a:pt x="447" y="814"/>
                    <a:pt x="441" y="823"/>
                  </a:cubicBezTo>
                  <a:cubicBezTo>
                    <a:pt x="437" y="827"/>
                    <a:pt x="435" y="840"/>
                    <a:pt x="430" y="841"/>
                  </a:cubicBezTo>
                  <a:cubicBezTo>
                    <a:pt x="428" y="841"/>
                    <a:pt x="425" y="835"/>
                    <a:pt x="424" y="832"/>
                  </a:cubicBezTo>
                  <a:cubicBezTo>
                    <a:pt x="424" y="828"/>
                    <a:pt x="432" y="816"/>
                    <a:pt x="428" y="814"/>
                  </a:cubicBezTo>
                  <a:cubicBezTo>
                    <a:pt x="419" y="810"/>
                    <a:pt x="411" y="838"/>
                    <a:pt x="403" y="843"/>
                  </a:cubicBezTo>
                  <a:cubicBezTo>
                    <a:pt x="393" y="850"/>
                    <a:pt x="358" y="846"/>
                    <a:pt x="358" y="858"/>
                  </a:cubicBezTo>
                  <a:cubicBezTo>
                    <a:pt x="358" y="867"/>
                    <a:pt x="386" y="863"/>
                    <a:pt x="394" y="866"/>
                  </a:cubicBezTo>
                  <a:cubicBezTo>
                    <a:pt x="399" y="868"/>
                    <a:pt x="413" y="873"/>
                    <a:pt x="414" y="879"/>
                  </a:cubicBezTo>
                  <a:cubicBezTo>
                    <a:pt x="415" y="883"/>
                    <a:pt x="407" y="893"/>
                    <a:pt x="403" y="894"/>
                  </a:cubicBezTo>
                  <a:cubicBezTo>
                    <a:pt x="394" y="895"/>
                    <a:pt x="383" y="865"/>
                    <a:pt x="375" y="870"/>
                  </a:cubicBezTo>
                  <a:cubicBezTo>
                    <a:pt x="367" y="875"/>
                    <a:pt x="383" y="897"/>
                    <a:pt x="386" y="906"/>
                  </a:cubicBezTo>
                  <a:cubicBezTo>
                    <a:pt x="388" y="915"/>
                    <a:pt x="401" y="933"/>
                    <a:pt x="396" y="940"/>
                  </a:cubicBezTo>
                  <a:cubicBezTo>
                    <a:pt x="393" y="945"/>
                    <a:pt x="379" y="946"/>
                    <a:pt x="374" y="943"/>
                  </a:cubicBezTo>
                  <a:cubicBezTo>
                    <a:pt x="367" y="937"/>
                    <a:pt x="371" y="915"/>
                    <a:pt x="369" y="906"/>
                  </a:cubicBezTo>
                  <a:cubicBezTo>
                    <a:pt x="368" y="897"/>
                    <a:pt x="366" y="877"/>
                    <a:pt x="359" y="870"/>
                  </a:cubicBezTo>
                  <a:cubicBezTo>
                    <a:pt x="356" y="867"/>
                    <a:pt x="344" y="868"/>
                    <a:pt x="341" y="864"/>
                  </a:cubicBezTo>
                  <a:cubicBezTo>
                    <a:pt x="337" y="859"/>
                    <a:pt x="341" y="844"/>
                    <a:pt x="341" y="838"/>
                  </a:cubicBezTo>
                  <a:cubicBezTo>
                    <a:pt x="340" y="827"/>
                    <a:pt x="329" y="802"/>
                    <a:pt x="336" y="793"/>
                  </a:cubicBezTo>
                  <a:cubicBezTo>
                    <a:pt x="339" y="790"/>
                    <a:pt x="352" y="796"/>
                    <a:pt x="353" y="792"/>
                  </a:cubicBezTo>
                  <a:cubicBezTo>
                    <a:pt x="357" y="781"/>
                    <a:pt x="329" y="761"/>
                    <a:pt x="317" y="763"/>
                  </a:cubicBezTo>
                  <a:cubicBezTo>
                    <a:pt x="314" y="764"/>
                    <a:pt x="314" y="773"/>
                    <a:pt x="311" y="775"/>
                  </a:cubicBezTo>
                  <a:cubicBezTo>
                    <a:pt x="305" y="779"/>
                    <a:pt x="291" y="775"/>
                    <a:pt x="285" y="776"/>
                  </a:cubicBezTo>
                  <a:cubicBezTo>
                    <a:pt x="279" y="778"/>
                    <a:pt x="265" y="782"/>
                    <a:pt x="262" y="788"/>
                  </a:cubicBezTo>
                  <a:cubicBezTo>
                    <a:pt x="259" y="794"/>
                    <a:pt x="263" y="811"/>
                    <a:pt x="265" y="819"/>
                  </a:cubicBezTo>
                  <a:cubicBezTo>
                    <a:pt x="271" y="839"/>
                    <a:pt x="295" y="875"/>
                    <a:pt x="304" y="895"/>
                  </a:cubicBezTo>
                  <a:cubicBezTo>
                    <a:pt x="315" y="919"/>
                    <a:pt x="340" y="990"/>
                    <a:pt x="341" y="993"/>
                  </a:cubicBezTo>
                  <a:cubicBezTo>
                    <a:pt x="342" y="996"/>
                    <a:pt x="358" y="1033"/>
                    <a:pt x="367" y="104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0192078" y="2116444"/>
              <a:ext cx="177233" cy="393190"/>
            </a:xfrm>
            <a:custGeom>
              <a:avLst/>
              <a:gdLst>
                <a:gd name="T0" fmla="*/ 127 w 430"/>
                <a:gd name="T1" fmla="*/ 870 h 955"/>
                <a:gd name="T2" fmla="*/ 347 w 430"/>
                <a:gd name="T3" fmla="*/ 918 h 955"/>
                <a:gd name="T4" fmla="*/ 374 w 430"/>
                <a:gd name="T5" fmla="*/ 955 h 955"/>
                <a:gd name="T6" fmla="*/ 371 w 430"/>
                <a:gd name="T7" fmla="*/ 870 h 955"/>
                <a:gd name="T8" fmla="*/ 393 w 430"/>
                <a:gd name="T9" fmla="*/ 856 h 955"/>
                <a:gd name="T10" fmla="*/ 427 w 430"/>
                <a:gd name="T11" fmla="*/ 787 h 955"/>
                <a:gd name="T12" fmla="*/ 428 w 430"/>
                <a:gd name="T13" fmla="*/ 760 h 955"/>
                <a:gd name="T14" fmla="*/ 391 w 430"/>
                <a:gd name="T15" fmla="*/ 651 h 955"/>
                <a:gd name="T16" fmla="*/ 391 w 430"/>
                <a:gd name="T17" fmla="*/ 580 h 955"/>
                <a:gd name="T18" fmla="*/ 372 w 430"/>
                <a:gd name="T19" fmla="*/ 557 h 955"/>
                <a:gd name="T20" fmla="*/ 393 w 430"/>
                <a:gd name="T21" fmla="*/ 507 h 955"/>
                <a:gd name="T22" fmla="*/ 359 w 430"/>
                <a:gd name="T23" fmla="*/ 488 h 955"/>
                <a:gd name="T24" fmla="*/ 359 w 430"/>
                <a:gd name="T25" fmla="*/ 422 h 955"/>
                <a:gd name="T26" fmla="*/ 353 w 430"/>
                <a:gd name="T27" fmla="*/ 375 h 955"/>
                <a:gd name="T28" fmla="*/ 322 w 430"/>
                <a:gd name="T29" fmla="*/ 305 h 955"/>
                <a:gd name="T30" fmla="*/ 278 w 430"/>
                <a:gd name="T31" fmla="*/ 305 h 955"/>
                <a:gd name="T32" fmla="*/ 284 w 430"/>
                <a:gd name="T33" fmla="*/ 344 h 955"/>
                <a:gd name="T34" fmla="*/ 254 w 430"/>
                <a:gd name="T35" fmla="*/ 359 h 955"/>
                <a:gd name="T36" fmla="*/ 244 w 430"/>
                <a:gd name="T37" fmla="*/ 312 h 955"/>
                <a:gd name="T38" fmla="*/ 267 w 430"/>
                <a:gd name="T39" fmla="*/ 296 h 955"/>
                <a:gd name="T40" fmla="*/ 294 w 430"/>
                <a:gd name="T41" fmla="*/ 274 h 955"/>
                <a:gd name="T42" fmla="*/ 335 w 430"/>
                <a:gd name="T43" fmla="*/ 234 h 955"/>
                <a:gd name="T44" fmla="*/ 350 w 430"/>
                <a:gd name="T45" fmla="*/ 218 h 955"/>
                <a:gd name="T46" fmla="*/ 329 w 430"/>
                <a:gd name="T47" fmla="*/ 193 h 955"/>
                <a:gd name="T48" fmla="*/ 251 w 430"/>
                <a:gd name="T49" fmla="*/ 220 h 955"/>
                <a:gd name="T50" fmla="*/ 236 w 430"/>
                <a:gd name="T51" fmla="*/ 236 h 955"/>
                <a:gd name="T52" fmla="*/ 225 w 430"/>
                <a:gd name="T53" fmla="*/ 252 h 955"/>
                <a:gd name="T54" fmla="*/ 212 w 430"/>
                <a:gd name="T55" fmla="*/ 211 h 955"/>
                <a:gd name="T56" fmla="*/ 200 w 430"/>
                <a:gd name="T57" fmla="*/ 178 h 955"/>
                <a:gd name="T58" fmla="*/ 166 w 430"/>
                <a:gd name="T59" fmla="*/ 171 h 955"/>
                <a:gd name="T60" fmla="*/ 170 w 430"/>
                <a:gd name="T61" fmla="*/ 148 h 955"/>
                <a:gd name="T62" fmla="*/ 145 w 430"/>
                <a:gd name="T63" fmla="*/ 114 h 955"/>
                <a:gd name="T64" fmla="*/ 148 w 430"/>
                <a:gd name="T65" fmla="*/ 67 h 955"/>
                <a:gd name="T66" fmla="*/ 113 w 430"/>
                <a:gd name="T67" fmla="*/ 29 h 955"/>
                <a:gd name="T68" fmla="*/ 85 w 430"/>
                <a:gd name="T69" fmla="*/ 24 h 955"/>
                <a:gd name="T70" fmla="*/ 61 w 430"/>
                <a:gd name="T71" fmla="*/ 5 h 955"/>
                <a:gd name="T72" fmla="*/ 19 w 430"/>
                <a:gd name="T73" fmla="*/ 10 h 955"/>
                <a:gd name="T74" fmla="*/ 15 w 430"/>
                <a:gd name="T75" fmla="*/ 56 h 955"/>
                <a:gd name="T76" fmla="*/ 67 w 430"/>
                <a:gd name="T77" fmla="*/ 97 h 955"/>
                <a:gd name="T78" fmla="*/ 98 w 430"/>
                <a:gd name="T79" fmla="*/ 124 h 955"/>
                <a:gd name="T80" fmla="*/ 87 w 430"/>
                <a:gd name="T81" fmla="*/ 162 h 955"/>
                <a:gd name="T82" fmla="*/ 80 w 430"/>
                <a:gd name="T83" fmla="*/ 210 h 955"/>
                <a:gd name="T84" fmla="*/ 111 w 430"/>
                <a:gd name="T85" fmla="*/ 248 h 955"/>
                <a:gd name="T86" fmla="*/ 119 w 430"/>
                <a:gd name="T87" fmla="*/ 278 h 955"/>
                <a:gd name="T88" fmla="*/ 101 w 430"/>
                <a:gd name="T89" fmla="*/ 304 h 955"/>
                <a:gd name="T90" fmla="*/ 109 w 430"/>
                <a:gd name="T91" fmla="*/ 327 h 955"/>
                <a:gd name="T92" fmla="*/ 72 w 430"/>
                <a:gd name="T93" fmla="*/ 355 h 955"/>
                <a:gd name="T94" fmla="*/ 129 w 430"/>
                <a:gd name="T95" fmla="*/ 463 h 955"/>
                <a:gd name="T96" fmla="*/ 147 w 430"/>
                <a:gd name="T97" fmla="*/ 571 h 955"/>
                <a:gd name="T98" fmla="*/ 158 w 430"/>
                <a:gd name="T99" fmla="*/ 613 h 955"/>
                <a:gd name="T100" fmla="*/ 133 w 430"/>
                <a:gd name="T101" fmla="*/ 614 h 955"/>
                <a:gd name="T102" fmla="*/ 73 w 430"/>
                <a:gd name="T103" fmla="*/ 646 h 955"/>
                <a:gd name="T104" fmla="*/ 33 w 430"/>
                <a:gd name="T105" fmla="*/ 64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0" h="955">
                  <a:moveTo>
                    <a:pt x="87" y="858"/>
                  </a:moveTo>
                  <a:cubicBezTo>
                    <a:pt x="91" y="870"/>
                    <a:pt x="111" y="874"/>
                    <a:pt x="127" y="870"/>
                  </a:cubicBezTo>
                  <a:cubicBezTo>
                    <a:pt x="155" y="862"/>
                    <a:pt x="179" y="838"/>
                    <a:pt x="207" y="850"/>
                  </a:cubicBezTo>
                  <a:cubicBezTo>
                    <a:pt x="255" y="866"/>
                    <a:pt x="291" y="918"/>
                    <a:pt x="347" y="918"/>
                  </a:cubicBezTo>
                  <a:cubicBezTo>
                    <a:pt x="347" y="930"/>
                    <a:pt x="351" y="942"/>
                    <a:pt x="359" y="950"/>
                  </a:cubicBezTo>
                  <a:cubicBezTo>
                    <a:pt x="364" y="950"/>
                    <a:pt x="369" y="953"/>
                    <a:pt x="374" y="955"/>
                  </a:cubicBezTo>
                  <a:cubicBezTo>
                    <a:pt x="383" y="943"/>
                    <a:pt x="383" y="943"/>
                    <a:pt x="383" y="943"/>
                  </a:cubicBezTo>
                  <a:cubicBezTo>
                    <a:pt x="371" y="870"/>
                    <a:pt x="371" y="870"/>
                    <a:pt x="371" y="870"/>
                  </a:cubicBezTo>
                  <a:cubicBezTo>
                    <a:pt x="400" y="870"/>
                    <a:pt x="400" y="870"/>
                    <a:pt x="400" y="870"/>
                  </a:cubicBezTo>
                  <a:cubicBezTo>
                    <a:pt x="393" y="856"/>
                    <a:pt x="393" y="856"/>
                    <a:pt x="393" y="856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29" y="780"/>
                    <a:pt x="430" y="767"/>
                    <a:pt x="428" y="760"/>
                  </a:cubicBezTo>
                  <a:cubicBezTo>
                    <a:pt x="425" y="748"/>
                    <a:pt x="412" y="727"/>
                    <a:pt x="408" y="715"/>
                  </a:cubicBezTo>
                  <a:cubicBezTo>
                    <a:pt x="403" y="699"/>
                    <a:pt x="393" y="667"/>
                    <a:pt x="391" y="651"/>
                  </a:cubicBezTo>
                  <a:cubicBezTo>
                    <a:pt x="390" y="642"/>
                    <a:pt x="391" y="626"/>
                    <a:pt x="391" y="617"/>
                  </a:cubicBezTo>
                  <a:cubicBezTo>
                    <a:pt x="391" y="608"/>
                    <a:pt x="391" y="589"/>
                    <a:pt x="391" y="580"/>
                  </a:cubicBezTo>
                  <a:cubicBezTo>
                    <a:pt x="391" y="574"/>
                    <a:pt x="395" y="561"/>
                    <a:pt x="391" y="557"/>
                  </a:cubicBezTo>
                  <a:cubicBezTo>
                    <a:pt x="388" y="553"/>
                    <a:pt x="374" y="561"/>
                    <a:pt x="372" y="557"/>
                  </a:cubicBezTo>
                  <a:cubicBezTo>
                    <a:pt x="369" y="550"/>
                    <a:pt x="390" y="543"/>
                    <a:pt x="393" y="536"/>
                  </a:cubicBezTo>
                  <a:cubicBezTo>
                    <a:pt x="396" y="529"/>
                    <a:pt x="394" y="514"/>
                    <a:pt x="393" y="507"/>
                  </a:cubicBezTo>
                  <a:cubicBezTo>
                    <a:pt x="392" y="496"/>
                    <a:pt x="393" y="468"/>
                    <a:pt x="383" y="465"/>
                  </a:cubicBezTo>
                  <a:cubicBezTo>
                    <a:pt x="375" y="463"/>
                    <a:pt x="366" y="492"/>
                    <a:pt x="359" y="488"/>
                  </a:cubicBezTo>
                  <a:cubicBezTo>
                    <a:pt x="349" y="482"/>
                    <a:pt x="369" y="456"/>
                    <a:pt x="368" y="445"/>
                  </a:cubicBezTo>
                  <a:cubicBezTo>
                    <a:pt x="368" y="439"/>
                    <a:pt x="359" y="428"/>
                    <a:pt x="359" y="422"/>
                  </a:cubicBezTo>
                  <a:cubicBezTo>
                    <a:pt x="359" y="416"/>
                    <a:pt x="372" y="406"/>
                    <a:pt x="371" y="399"/>
                  </a:cubicBezTo>
                  <a:cubicBezTo>
                    <a:pt x="371" y="392"/>
                    <a:pt x="356" y="382"/>
                    <a:pt x="353" y="375"/>
                  </a:cubicBezTo>
                  <a:cubicBezTo>
                    <a:pt x="349" y="365"/>
                    <a:pt x="351" y="343"/>
                    <a:pt x="347" y="334"/>
                  </a:cubicBezTo>
                  <a:cubicBezTo>
                    <a:pt x="343" y="325"/>
                    <a:pt x="331" y="306"/>
                    <a:pt x="322" y="305"/>
                  </a:cubicBezTo>
                  <a:cubicBezTo>
                    <a:pt x="315" y="304"/>
                    <a:pt x="305" y="319"/>
                    <a:pt x="298" y="319"/>
                  </a:cubicBezTo>
                  <a:cubicBezTo>
                    <a:pt x="292" y="319"/>
                    <a:pt x="284" y="304"/>
                    <a:pt x="278" y="305"/>
                  </a:cubicBezTo>
                  <a:cubicBezTo>
                    <a:pt x="271" y="306"/>
                    <a:pt x="261" y="321"/>
                    <a:pt x="262" y="327"/>
                  </a:cubicBezTo>
                  <a:cubicBezTo>
                    <a:pt x="263" y="334"/>
                    <a:pt x="284" y="337"/>
                    <a:pt x="284" y="344"/>
                  </a:cubicBezTo>
                  <a:cubicBezTo>
                    <a:pt x="284" y="351"/>
                    <a:pt x="270" y="363"/>
                    <a:pt x="262" y="363"/>
                  </a:cubicBezTo>
                  <a:cubicBezTo>
                    <a:pt x="260" y="364"/>
                    <a:pt x="255" y="361"/>
                    <a:pt x="254" y="359"/>
                  </a:cubicBezTo>
                  <a:cubicBezTo>
                    <a:pt x="250" y="354"/>
                    <a:pt x="250" y="342"/>
                    <a:pt x="249" y="336"/>
                  </a:cubicBezTo>
                  <a:cubicBezTo>
                    <a:pt x="248" y="330"/>
                    <a:pt x="240" y="317"/>
                    <a:pt x="244" y="312"/>
                  </a:cubicBezTo>
                  <a:cubicBezTo>
                    <a:pt x="247" y="309"/>
                    <a:pt x="256" y="314"/>
                    <a:pt x="259" y="312"/>
                  </a:cubicBezTo>
                  <a:cubicBezTo>
                    <a:pt x="263" y="310"/>
                    <a:pt x="264" y="300"/>
                    <a:pt x="267" y="296"/>
                  </a:cubicBezTo>
                  <a:cubicBezTo>
                    <a:pt x="270" y="292"/>
                    <a:pt x="278" y="285"/>
                    <a:pt x="282" y="282"/>
                  </a:cubicBezTo>
                  <a:cubicBezTo>
                    <a:pt x="285" y="280"/>
                    <a:pt x="292" y="277"/>
                    <a:pt x="294" y="274"/>
                  </a:cubicBezTo>
                  <a:cubicBezTo>
                    <a:pt x="299" y="269"/>
                    <a:pt x="301" y="252"/>
                    <a:pt x="307" y="247"/>
                  </a:cubicBezTo>
                  <a:cubicBezTo>
                    <a:pt x="312" y="241"/>
                    <a:pt x="328" y="235"/>
                    <a:pt x="335" y="234"/>
                  </a:cubicBezTo>
                  <a:cubicBezTo>
                    <a:pt x="340" y="233"/>
                    <a:pt x="350" y="237"/>
                    <a:pt x="353" y="234"/>
                  </a:cubicBezTo>
                  <a:cubicBezTo>
                    <a:pt x="356" y="231"/>
                    <a:pt x="353" y="221"/>
                    <a:pt x="350" y="218"/>
                  </a:cubicBezTo>
                  <a:cubicBezTo>
                    <a:pt x="347" y="216"/>
                    <a:pt x="338" y="221"/>
                    <a:pt x="335" y="218"/>
                  </a:cubicBezTo>
                  <a:cubicBezTo>
                    <a:pt x="330" y="214"/>
                    <a:pt x="335" y="196"/>
                    <a:pt x="329" y="193"/>
                  </a:cubicBezTo>
                  <a:cubicBezTo>
                    <a:pt x="319" y="187"/>
                    <a:pt x="296" y="205"/>
                    <a:pt x="285" y="209"/>
                  </a:cubicBezTo>
                  <a:cubicBezTo>
                    <a:pt x="276" y="212"/>
                    <a:pt x="260" y="219"/>
                    <a:pt x="251" y="220"/>
                  </a:cubicBezTo>
                  <a:cubicBezTo>
                    <a:pt x="245" y="221"/>
                    <a:pt x="228" y="214"/>
                    <a:pt x="225" y="219"/>
                  </a:cubicBezTo>
                  <a:cubicBezTo>
                    <a:pt x="223" y="224"/>
                    <a:pt x="238" y="231"/>
                    <a:pt x="236" y="236"/>
                  </a:cubicBezTo>
                  <a:cubicBezTo>
                    <a:pt x="234" y="238"/>
                    <a:pt x="227" y="234"/>
                    <a:pt x="225" y="236"/>
                  </a:cubicBezTo>
                  <a:cubicBezTo>
                    <a:pt x="222" y="238"/>
                    <a:pt x="229" y="250"/>
                    <a:pt x="225" y="252"/>
                  </a:cubicBezTo>
                  <a:cubicBezTo>
                    <a:pt x="218" y="255"/>
                    <a:pt x="201" y="241"/>
                    <a:pt x="200" y="234"/>
                  </a:cubicBezTo>
                  <a:cubicBezTo>
                    <a:pt x="198" y="227"/>
                    <a:pt x="212" y="217"/>
                    <a:pt x="212" y="211"/>
                  </a:cubicBezTo>
                  <a:cubicBezTo>
                    <a:pt x="212" y="205"/>
                    <a:pt x="201" y="198"/>
                    <a:pt x="200" y="193"/>
                  </a:cubicBezTo>
                  <a:cubicBezTo>
                    <a:pt x="199" y="189"/>
                    <a:pt x="203" y="180"/>
                    <a:pt x="200" y="178"/>
                  </a:cubicBezTo>
                  <a:cubicBezTo>
                    <a:pt x="193" y="172"/>
                    <a:pt x="172" y="191"/>
                    <a:pt x="166" y="185"/>
                  </a:cubicBezTo>
                  <a:cubicBezTo>
                    <a:pt x="163" y="183"/>
                    <a:pt x="163" y="174"/>
                    <a:pt x="166" y="171"/>
                  </a:cubicBezTo>
                  <a:cubicBezTo>
                    <a:pt x="169" y="168"/>
                    <a:pt x="181" y="175"/>
                    <a:pt x="184" y="171"/>
                  </a:cubicBezTo>
                  <a:cubicBezTo>
                    <a:pt x="187" y="165"/>
                    <a:pt x="169" y="155"/>
                    <a:pt x="170" y="148"/>
                  </a:cubicBezTo>
                  <a:cubicBezTo>
                    <a:pt x="171" y="144"/>
                    <a:pt x="182" y="141"/>
                    <a:pt x="182" y="137"/>
                  </a:cubicBezTo>
                  <a:cubicBezTo>
                    <a:pt x="180" y="126"/>
                    <a:pt x="151" y="123"/>
                    <a:pt x="145" y="114"/>
                  </a:cubicBezTo>
                  <a:cubicBezTo>
                    <a:pt x="139" y="107"/>
                    <a:pt x="134" y="86"/>
                    <a:pt x="137" y="77"/>
                  </a:cubicBezTo>
                  <a:cubicBezTo>
                    <a:pt x="138" y="74"/>
                    <a:pt x="147" y="71"/>
                    <a:pt x="148" y="67"/>
                  </a:cubicBezTo>
                  <a:cubicBezTo>
                    <a:pt x="148" y="60"/>
                    <a:pt x="134" y="52"/>
                    <a:pt x="130" y="47"/>
                  </a:cubicBezTo>
                  <a:cubicBezTo>
                    <a:pt x="125" y="42"/>
                    <a:pt x="119" y="28"/>
                    <a:pt x="113" y="29"/>
                  </a:cubicBezTo>
                  <a:cubicBezTo>
                    <a:pt x="109" y="29"/>
                    <a:pt x="109" y="40"/>
                    <a:pt x="106" y="40"/>
                  </a:cubicBezTo>
                  <a:cubicBezTo>
                    <a:pt x="99" y="42"/>
                    <a:pt x="91" y="26"/>
                    <a:pt x="85" y="24"/>
                  </a:cubicBezTo>
                  <a:cubicBezTo>
                    <a:pt x="81" y="23"/>
                    <a:pt x="71" y="27"/>
                    <a:pt x="68" y="24"/>
                  </a:cubicBezTo>
                  <a:cubicBezTo>
                    <a:pt x="64" y="21"/>
                    <a:pt x="65" y="8"/>
                    <a:pt x="61" y="5"/>
                  </a:cubicBezTo>
                  <a:cubicBezTo>
                    <a:pt x="54" y="0"/>
                    <a:pt x="35" y="3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6" y="11"/>
                    <a:pt x="8" y="9"/>
                    <a:pt x="6" y="12"/>
                  </a:cubicBezTo>
                  <a:cubicBezTo>
                    <a:pt x="0" y="21"/>
                    <a:pt x="10" y="45"/>
                    <a:pt x="15" y="56"/>
                  </a:cubicBezTo>
                  <a:cubicBezTo>
                    <a:pt x="19" y="64"/>
                    <a:pt x="29" y="79"/>
                    <a:pt x="37" y="85"/>
                  </a:cubicBezTo>
                  <a:cubicBezTo>
                    <a:pt x="43" y="90"/>
                    <a:pt x="61" y="92"/>
                    <a:pt x="67" y="97"/>
                  </a:cubicBezTo>
                  <a:cubicBezTo>
                    <a:pt x="71" y="101"/>
                    <a:pt x="74" y="112"/>
                    <a:pt x="77" y="115"/>
                  </a:cubicBezTo>
                  <a:cubicBezTo>
                    <a:pt x="82" y="119"/>
                    <a:pt x="98" y="118"/>
                    <a:pt x="98" y="124"/>
                  </a:cubicBezTo>
                  <a:cubicBezTo>
                    <a:pt x="99" y="128"/>
                    <a:pt x="86" y="130"/>
                    <a:pt x="84" y="134"/>
                  </a:cubicBezTo>
                  <a:cubicBezTo>
                    <a:pt x="81" y="140"/>
                    <a:pt x="88" y="155"/>
                    <a:pt x="87" y="162"/>
                  </a:cubicBezTo>
                  <a:cubicBezTo>
                    <a:pt x="86" y="168"/>
                    <a:pt x="78" y="180"/>
                    <a:pt x="77" y="186"/>
                  </a:cubicBezTo>
                  <a:cubicBezTo>
                    <a:pt x="77" y="192"/>
                    <a:pt x="77" y="205"/>
                    <a:pt x="80" y="210"/>
                  </a:cubicBezTo>
                  <a:cubicBezTo>
                    <a:pt x="84" y="214"/>
                    <a:pt x="98" y="213"/>
                    <a:pt x="102" y="218"/>
                  </a:cubicBezTo>
                  <a:cubicBezTo>
                    <a:pt x="107" y="223"/>
                    <a:pt x="107" y="241"/>
                    <a:pt x="111" y="248"/>
                  </a:cubicBezTo>
                  <a:cubicBezTo>
                    <a:pt x="113" y="252"/>
                    <a:pt x="123" y="258"/>
                    <a:pt x="124" y="263"/>
                  </a:cubicBezTo>
                  <a:cubicBezTo>
                    <a:pt x="125" y="267"/>
                    <a:pt x="122" y="275"/>
                    <a:pt x="119" y="278"/>
                  </a:cubicBezTo>
                  <a:cubicBezTo>
                    <a:pt x="115" y="283"/>
                    <a:pt x="98" y="283"/>
                    <a:pt x="95" y="290"/>
                  </a:cubicBezTo>
                  <a:cubicBezTo>
                    <a:pt x="94" y="293"/>
                    <a:pt x="103" y="300"/>
                    <a:pt x="101" y="304"/>
                  </a:cubicBezTo>
                  <a:cubicBezTo>
                    <a:pt x="99" y="309"/>
                    <a:pt x="82" y="305"/>
                    <a:pt x="81" y="310"/>
                  </a:cubicBezTo>
                  <a:cubicBezTo>
                    <a:pt x="80" y="318"/>
                    <a:pt x="111" y="320"/>
                    <a:pt x="109" y="327"/>
                  </a:cubicBezTo>
                  <a:cubicBezTo>
                    <a:pt x="106" y="338"/>
                    <a:pt x="71" y="321"/>
                    <a:pt x="64" y="330"/>
                  </a:cubicBezTo>
                  <a:cubicBezTo>
                    <a:pt x="61" y="336"/>
                    <a:pt x="69" y="349"/>
                    <a:pt x="72" y="355"/>
                  </a:cubicBezTo>
                  <a:cubicBezTo>
                    <a:pt x="79" y="372"/>
                    <a:pt x="101" y="404"/>
                    <a:pt x="110" y="421"/>
                  </a:cubicBezTo>
                  <a:cubicBezTo>
                    <a:pt x="115" y="431"/>
                    <a:pt x="126" y="452"/>
                    <a:pt x="129" y="463"/>
                  </a:cubicBezTo>
                  <a:cubicBezTo>
                    <a:pt x="133" y="482"/>
                    <a:pt x="130" y="522"/>
                    <a:pt x="134" y="541"/>
                  </a:cubicBezTo>
                  <a:cubicBezTo>
                    <a:pt x="136" y="549"/>
                    <a:pt x="144" y="563"/>
                    <a:pt x="147" y="571"/>
                  </a:cubicBezTo>
                  <a:cubicBezTo>
                    <a:pt x="149" y="579"/>
                    <a:pt x="155" y="594"/>
                    <a:pt x="157" y="602"/>
                  </a:cubicBezTo>
                  <a:cubicBezTo>
                    <a:pt x="158" y="605"/>
                    <a:pt x="160" y="611"/>
                    <a:pt x="158" y="613"/>
                  </a:cubicBezTo>
                  <a:cubicBezTo>
                    <a:pt x="155" y="614"/>
                    <a:pt x="150" y="603"/>
                    <a:pt x="147" y="603"/>
                  </a:cubicBezTo>
                  <a:cubicBezTo>
                    <a:pt x="142" y="603"/>
                    <a:pt x="137" y="611"/>
                    <a:pt x="133" y="614"/>
                  </a:cubicBezTo>
                  <a:cubicBezTo>
                    <a:pt x="128" y="617"/>
                    <a:pt x="117" y="625"/>
                    <a:pt x="112" y="628"/>
                  </a:cubicBezTo>
                  <a:cubicBezTo>
                    <a:pt x="102" y="633"/>
                    <a:pt x="83" y="644"/>
                    <a:pt x="73" y="646"/>
                  </a:cubicBezTo>
                  <a:cubicBezTo>
                    <a:pt x="65" y="647"/>
                    <a:pt x="49" y="646"/>
                    <a:pt x="41" y="644"/>
                  </a:cubicBezTo>
                  <a:cubicBezTo>
                    <a:pt x="39" y="643"/>
                    <a:pt x="36" y="642"/>
                    <a:pt x="33" y="641"/>
                  </a:cubicBezTo>
                  <a:cubicBezTo>
                    <a:pt x="16" y="718"/>
                    <a:pt x="40" y="796"/>
                    <a:pt x="87" y="85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992504" y="2357719"/>
              <a:ext cx="434891" cy="597231"/>
            </a:xfrm>
            <a:custGeom>
              <a:avLst/>
              <a:gdLst>
                <a:gd name="T0" fmla="*/ 918 w 1058"/>
                <a:gd name="T1" fmla="*/ 1144 h 1453"/>
                <a:gd name="T2" fmla="*/ 1037 w 1058"/>
                <a:gd name="T3" fmla="*/ 1012 h 1453"/>
                <a:gd name="T4" fmla="*/ 1044 w 1058"/>
                <a:gd name="T5" fmla="*/ 905 h 1453"/>
                <a:gd name="T6" fmla="*/ 993 w 1058"/>
                <a:gd name="T7" fmla="*/ 855 h 1453"/>
                <a:gd name="T8" fmla="*/ 1005 w 1058"/>
                <a:gd name="T9" fmla="*/ 764 h 1453"/>
                <a:gd name="T10" fmla="*/ 947 w 1058"/>
                <a:gd name="T11" fmla="*/ 702 h 1453"/>
                <a:gd name="T12" fmla="*/ 912 w 1058"/>
                <a:gd name="T13" fmla="*/ 633 h 1453"/>
                <a:gd name="T14" fmla="*/ 935 w 1058"/>
                <a:gd name="T15" fmla="*/ 567 h 1453"/>
                <a:gd name="T16" fmla="*/ 892 w 1058"/>
                <a:gd name="T17" fmla="*/ 484 h 1453"/>
                <a:gd name="T18" fmla="*/ 862 w 1058"/>
                <a:gd name="T19" fmla="*/ 413 h 1453"/>
                <a:gd name="T20" fmla="*/ 846 w 1058"/>
                <a:gd name="T21" fmla="*/ 364 h 1453"/>
                <a:gd name="T22" fmla="*/ 614 w 1058"/>
                <a:gd name="T23" fmla="*/ 284 h 1453"/>
                <a:gd name="T24" fmla="*/ 493 w 1058"/>
                <a:gd name="T25" fmla="*/ 36 h 1453"/>
                <a:gd name="T26" fmla="*/ 478 w 1058"/>
                <a:gd name="T27" fmla="*/ 4 h 1453"/>
                <a:gd name="T28" fmla="*/ 441 w 1058"/>
                <a:gd name="T29" fmla="*/ 74 h 1453"/>
                <a:gd name="T30" fmla="*/ 319 w 1058"/>
                <a:gd name="T31" fmla="*/ 124 h 1453"/>
                <a:gd name="T32" fmla="*/ 310 w 1058"/>
                <a:gd name="T33" fmla="*/ 235 h 1453"/>
                <a:gd name="T34" fmla="*/ 256 w 1058"/>
                <a:gd name="T35" fmla="*/ 305 h 1453"/>
                <a:gd name="T36" fmla="*/ 217 w 1058"/>
                <a:gd name="T37" fmla="*/ 362 h 1453"/>
                <a:gd name="T38" fmla="*/ 128 w 1058"/>
                <a:gd name="T39" fmla="*/ 372 h 1453"/>
                <a:gd name="T40" fmla="*/ 138 w 1058"/>
                <a:gd name="T41" fmla="*/ 500 h 1453"/>
                <a:gd name="T42" fmla="*/ 195 w 1058"/>
                <a:gd name="T43" fmla="*/ 551 h 1453"/>
                <a:gd name="T44" fmla="*/ 240 w 1058"/>
                <a:gd name="T45" fmla="*/ 539 h 1453"/>
                <a:gd name="T46" fmla="*/ 206 w 1058"/>
                <a:gd name="T47" fmla="*/ 571 h 1453"/>
                <a:gd name="T48" fmla="*/ 112 w 1058"/>
                <a:gd name="T49" fmla="*/ 590 h 1453"/>
                <a:gd name="T50" fmla="*/ 115 w 1058"/>
                <a:gd name="T51" fmla="*/ 728 h 1453"/>
                <a:gd name="T52" fmla="*/ 135 w 1058"/>
                <a:gd name="T53" fmla="*/ 717 h 1453"/>
                <a:gd name="T54" fmla="*/ 171 w 1058"/>
                <a:gd name="T55" fmla="*/ 726 h 1453"/>
                <a:gd name="T56" fmla="*/ 116 w 1058"/>
                <a:gd name="T57" fmla="*/ 774 h 1453"/>
                <a:gd name="T58" fmla="*/ 159 w 1058"/>
                <a:gd name="T59" fmla="*/ 785 h 1453"/>
                <a:gd name="T60" fmla="*/ 153 w 1058"/>
                <a:gd name="T61" fmla="*/ 836 h 1453"/>
                <a:gd name="T62" fmla="*/ 97 w 1058"/>
                <a:gd name="T63" fmla="*/ 833 h 1453"/>
                <a:gd name="T64" fmla="*/ 63 w 1058"/>
                <a:gd name="T65" fmla="*/ 889 h 1453"/>
                <a:gd name="T66" fmla="*/ 31 w 1058"/>
                <a:gd name="T67" fmla="*/ 1063 h 1453"/>
                <a:gd name="T68" fmla="*/ 15 w 1058"/>
                <a:gd name="T69" fmla="*/ 1281 h 1453"/>
                <a:gd name="T70" fmla="*/ 28 w 1058"/>
                <a:gd name="T71" fmla="*/ 1374 h 1453"/>
                <a:gd name="T72" fmla="*/ 156 w 1058"/>
                <a:gd name="T73" fmla="*/ 1422 h 1453"/>
                <a:gd name="T74" fmla="*/ 210 w 1058"/>
                <a:gd name="T75" fmla="*/ 1395 h 1453"/>
                <a:gd name="T76" fmla="*/ 269 w 1058"/>
                <a:gd name="T77" fmla="*/ 1325 h 1453"/>
                <a:gd name="T78" fmla="*/ 360 w 1058"/>
                <a:gd name="T79" fmla="*/ 1273 h 1453"/>
                <a:gd name="T80" fmla="*/ 446 w 1058"/>
                <a:gd name="T81" fmla="*/ 1251 h 1453"/>
                <a:gd name="T82" fmla="*/ 502 w 1058"/>
                <a:gd name="T83" fmla="*/ 1252 h 1453"/>
                <a:gd name="T84" fmla="*/ 602 w 1058"/>
                <a:gd name="T85" fmla="*/ 1238 h 1453"/>
                <a:gd name="T86" fmla="*/ 667 w 1058"/>
                <a:gd name="T87" fmla="*/ 1257 h 1453"/>
                <a:gd name="T88" fmla="*/ 679 w 1058"/>
                <a:gd name="T89" fmla="*/ 1149 h 1453"/>
                <a:gd name="T90" fmla="*/ 759 w 1058"/>
                <a:gd name="T91" fmla="*/ 1174 h 1453"/>
                <a:gd name="T92" fmla="*/ 838 w 1058"/>
                <a:gd name="T93" fmla="*/ 11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8" h="1453">
                  <a:moveTo>
                    <a:pt x="838" y="1108"/>
                  </a:moveTo>
                  <a:cubicBezTo>
                    <a:pt x="842" y="1104"/>
                    <a:pt x="854" y="1108"/>
                    <a:pt x="854" y="1112"/>
                  </a:cubicBezTo>
                  <a:cubicBezTo>
                    <a:pt x="862" y="1144"/>
                    <a:pt x="894" y="1164"/>
                    <a:pt x="918" y="1144"/>
                  </a:cubicBezTo>
                  <a:cubicBezTo>
                    <a:pt x="942" y="1120"/>
                    <a:pt x="964" y="1092"/>
                    <a:pt x="977" y="1059"/>
                  </a:cubicBezTo>
                  <a:cubicBezTo>
                    <a:pt x="977" y="1046"/>
                    <a:pt x="977" y="1046"/>
                    <a:pt x="977" y="1046"/>
                  </a:cubicBezTo>
                  <a:cubicBezTo>
                    <a:pt x="1037" y="1012"/>
                    <a:pt x="1037" y="1012"/>
                    <a:pt x="1037" y="1012"/>
                  </a:cubicBezTo>
                  <a:cubicBezTo>
                    <a:pt x="1041" y="967"/>
                    <a:pt x="1041" y="967"/>
                    <a:pt x="1041" y="967"/>
                  </a:cubicBezTo>
                  <a:cubicBezTo>
                    <a:pt x="1058" y="943"/>
                    <a:pt x="1058" y="943"/>
                    <a:pt x="1058" y="943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975" y="884"/>
                    <a:pt x="975" y="884"/>
                    <a:pt x="975" y="884"/>
                  </a:cubicBezTo>
                  <a:cubicBezTo>
                    <a:pt x="993" y="855"/>
                    <a:pt x="993" y="855"/>
                    <a:pt x="993" y="855"/>
                  </a:cubicBezTo>
                  <a:cubicBezTo>
                    <a:pt x="964" y="855"/>
                    <a:pt x="964" y="855"/>
                    <a:pt x="964" y="855"/>
                  </a:cubicBezTo>
                  <a:cubicBezTo>
                    <a:pt x="979" y="800"/>
                    <a:pt x="979" y="800"/>
                    <a:pt x="979" y="800"/>
                  </a:cubicBezTo>
                  <a:cubicBezTo>
                    <a:pt x="1005" y="764"/>
                    <a:pt x="1005" y="764"/>
                    <a:pt x="1005" y="764"/>
                  </a:cubicBezTo>
                  <a:cubicBezTo>
                    <a:pt x="1020" y="764"/>
                    <a:pt x="1020" y="764"/>
                    <a:pt x="1020" y="764"/>
                  </a:cubicBezTo>
                  <a:cubicBezTo>
                    <a:pt x="985" y="738"/>
                    <a:pt x="985" y="738"/>
                    <a:pt x="985" y="738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62" y="655"/>
                    <a:pt x="962" y="655"/>
                    <a:pt x="962" y="655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2" y="592"/>
                    <a:pt x="912" y="592"/>
                    <a:pt x="912" y="592"/>
                  </a:cubicBezTo>
                  <a:cubicBezTo>
                    <a:pt x="946" y="585"/>
                    <a:pt x="946" y="585"/>
                    <a:pt x="946" y="585"/>
                  </a:cubicBezTo>
                  <a:cubicBezTo>
                    <a:pt x="935" y="567"/>
                    <a:pt x="935" y="567"/>
                    <a:pt x="935" y="567"/>
                  </a:cubicBezTo>
                  <a:cubicBezTo>
                    <a:pt x="912" y="520"/>
                    <a:pt x="912" y="520"/>
                    <a:pt x="912" y="520"/>
                  </a:cubicBezTo>
                  <a:cubicBezTo>
                    <a:pt x="912" y="500"/>
                    <a:pt x="912" y="500"/>
                    <a:pt x="912" y="500"/>
                  </a:cubicBezTo>
                  <a:cubicBezTo>
                    <a:pt x="892" y="484"/>
                    <a:pt x="892" y="484"/>
                    <a:pt x="892" y="484"/>
                  </a:cubicBezTo>
                  <a:cubicBezTo>
                    <a:pt x="914" y="454"/>
                    <a:pt x="914" y="454"/>
                    <a:pt x="914" y="454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862" y="413"/>
                    <a:pt x="862" y="413"/>
                    <a:pt x="862" y="413"/>
                  </a:cubicBezTo>
                  <a:cubicBezTo>
                    <a:pt x="849" y="384"/>
                    <a:pt x="849" y="384"/>
                    <a:pt x="849" y="384"/>
                  </a:cubicBezTo>
                  <a:cubicBezTo>
                    <a:pt x="861" y="369"/>
                    <a:pt x="861" y="369"/>
                    <a:pt x="861" y="369"/>
                  </a:cubicBezTo>
                  <a:cubicBezTo>
                    <a:pt x="856" y="367"/>
                    <a:pt x="851" y="364"/>
                    <a:pt x="846" y="364"/>
                  </a:cubicBezTo>
                  <a:cubicBezTo>
                    <a:pt x="838" y="356"/>
                    <a:pt x="834" y="344"/>
                    <a:pt x="834" y="332"/>
                  </a:cubicBezTo>
                  <a:cubicBezTo>
                    <a:pt x="778" y="332"/>
                    <a:pt x="742" y="280"/>
                    <a:pt x="694" y="264"/>
                  </a:cubicBezTo>
                  <a:cubicBezTo>
                    <a:pt x="666" y="252"/>
                    <a:pt x="642" y="276"/>
                    <a:pt x="614" y="284"/>
                  </a:cubicBezTo>
                  <a:cubicBezTo>
                    <a:pt x="598" y="288"/>
                    <a:pt x="578" y="284"/>
                    <a:pt x="574" y="272"/>
                  </a:cubicBezTo>
                  <a:cubicBezTo>
                    <a:pt x="527" y="210"/>
                    <a:pt x="503" y="132"/>
                    <a:pt x="520" y="55"/>
                  </a:cubicBezTo>
                  <a:cubicBezTo>
                    <a:pt x="511" y="50"/>
                    <a:pt x="498" y="42"/>
                    <a:pt x="493" y="36"/>
                  </a:cubicBezTo>
                  <a:cubicBezTo>
                    <a:pt x="490" y="32"/>
                    <a:pt x="490" y="21"/>
                    <a:pt x="488" y="16"/>
                  </a:cubicBezTo>
                  <a:cubicBezTo>
                    <a:pt x="486" y="12"/>
                    <a:pt x="482" y="6"/>
                    <a:pt x="478" y="0"/>
                  </a:cubicBezTo>
                  <a:cubicBezTo>
                    <a:pt x="478" y="4"/>
                    <a:pt x="478" y="4"/>
                    <a:pt x="478" y="4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64" y="262"/>
                    <a:pt x="246" y="273"/>
                    <a:pt x="243" y="277"/>
                  </a:cubicBezTo>
                  <a:cubicBezTo>
                    <a:pt x="245" y="282"/>
                    <a:pt x="253" y="298"/>
                    <a:pt x="256" y="305"/>
                  </a:cubicBezTo>
                  <a:cubicBezTo>
                    <a:pt x="257" y="307"/>
                    <a:pt x="257" y="307"/>
                    <a:pt x="257" y="307"/>
                  </a:cubicBezTo>
                  <a:cubicBezTo>
                    <a:pt x="231" y="330"/>
                    <a:pt x="231" y="330"/>
                    <a:pt x="231" y="330"/>
                  </a:cubicBezTo>
                  <a:cubicBezTo>
                    <a:pt x="217" y="362"/>
                    <a:pt x="217" y="362"/>
                    <a:pt x="217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179" y="349"/>
                    <a:pt x="179" y="349"/>
                    <a:pt x="179" y="349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07" y="389"/>
                    <a:pt x="107" y="389"/>
                    <a:pt x="107" y="389"/>
                  </a:cubicBezTo>
                  <a:cubicBezTo>
                    <a:pt x="112" y="419"/>
                    <a:pt x="130" y="473"/>
                    <a:pt x="138" y="500"/>
                  </a:cubicBezTo>
                  <a:cubicBezTo>
                    <a:pt x="142" y="516"/>
                    <a:pt x="140" y="557"/>
                    <a:pt x="155" y="561"/>
                  </a:cubicBezTo>
                  <a:cubicBezTo>
                    <a:pt x="161" y="563"/>
                    <a:pt x="168" y="544"/>
                    <a:pt x="174" y="543"/>
                  </a:cubicBezTo>
                  <a:cubicBezTo>
                    <a:pt x="179" y="542"/>
                    <a:pt x="190" y="553"/>
                    <a:pt x="195" y="551"/>
                  </a:cubicBezTo>
                  <a:cubicBezTo>
                    <a:pt x="198" y="549"/>
                    <a:pt x="196" y="538"/>
                    <a:pt x="198" y="535"/>
                  </a:cubicBezTo>
                  <a:cubicBezTo>
                    <a:pt x="201" y="528"/>
                    <a:pt x="212" y="516"/>
                    <a:pt x="220" y="517"/>
                  </a:cubicBezTo>
                  <a:cubicBezTo>
                    <a:pt x="227" y="517"/>
                    <a:pt x="243" y="532"/>
                    <a:pt x="240" y="539"/>
                  </a:cubicBezTo>
                  <a:cubicBezTo>
                    <a:pt x="237" y="548"/>
                    <a:pt x="204" y="536"/>
                    <a:pt x="203" y="545"/>
                  </a:cubicBezTo>
                  <a:cubicBezTo>
                    <a:pt x="202" y="558"/>
                    <a:pt x="254" y="548"/>
                    <a:pt x="254" y="561"/>
                  </a:cubicBezTo>
                  <a:cubicBezTo>
                    <a:pt x="253" y="573"/>
                    <a:pt x="218" y="571"/>
                    <a:pt x="206" y="571"/>
                  </a:cubicBezTo>
                  <a:cubicBezTo>
                    <a:pt x="200" y="570"/>
                    <a:pt x="190" y="563"/>
                    <a:pt x="184" y="563"/>
                  </a:cubicBezTo>
                  <a:cubicBezTo>
                    <a:pt x="174" y="563"/>
                    <a:pt x="156" y="575"/>
                    <a:pt x="147" y="578"/>
                  </a:cubicBezTo>
                  <a:cubicBezTo>
                    <a:pt x="138" y="581"/>
                    <a:pt x="118" y="584"/>
                    <a:pt x="112" y="590"/>
                  </a:cubicBezTo>
                  <a:cubicBezTo>
                    <a:pt x="105" y="598"/>
                    <a:pt x="102" y="620"/>
                    <a:pt x="102" y="630"/>
                  </a:cubicBezTo>
                  <a:cubicBezTo>
                    <a:pt x="102" y="645"/>
                    <a:pt x="111" y="673"/>
                    <a:pt x="112" y="687"/>
                  </a:cubicBezTo>
                  <a:cubicBezTo>
                    <a:pt x="114" y="697"/>
                    <a:pt x="111" y="719"/>
                    <a:pt x="115" y="728"/>
                  </a:cubicBezTo>
                  <a:cubicBezTo>
                    <a:pt x="118" y="734"/>
                    <a:pt x="129" y="745"/>
                    <a:pt x="135" y="744"/>
                  </a:cubicBezTo>
                  <a:cubicBezTo>
                    <a:pt x="140" y="743"/>
                    <a:pt x="147" y="733"/>
                    <a:pt x="147" y="728"/>
                  </a:cubicBezTo>
                  <a:cubicBezTo>
                    <a:pt x="146" y="724"/>
                    <a:pt x="135" y="721"/>
                    <a:pt x="135" y="717"/>
                  </a:cubicBezTo>
                  <a:cubicBezTo>
                    <a:pt x="135" y="709"/>
                    <a:pt x="150" y="696"/>
                    <a:pt x="158" y="695"/>
                  </a:cubicBezTo>
                  <a:cubicBezTo>
                    <a:pt x="165" y="694"/>
                    <a:pt x="182" y="702"/>
                    <a:pt x="184" y="709"/>
                  </a:cubicBezTo>
                  <a:cubicBezTo>
                    <a:pt x="185" y="714"/>
                    <a:pt x="174" y="721"/>
                    <a:pt x="171" y="726"/>
                  </a:cubicBezTo>
                  <a:cubicBezTo>
                    <a:pt x="168" y="733"/>
                    <a:pt x="169" y="753"/>
                    <a:pt x="162" y="757"/>
                  </a:cubicBezTo>
                  <a:cubicBezTo>
                    <a:pt x="158" y="760"/>
                    <a:pt x="149" y="754"/>
                    <a:pt x="145" y="754"/>
                  </a:cubicBezTo>
                  <a:cubicBezTo>
                    <a:pt x="136" y="756"/>
                    <a:pt x="120" y="767"/>
                    <a:pt x="116" y="774"/>
                  </a:cubicBezTo>
                  <a:cubicBezTo>
                    <a:pt x="113" y="781"/>
                    <a:pt x="111" y="801"/>
                    <a:pt x="116" y="807"/>
                  </a:cubicBezTo>
                  <a:cubicBezTo>
                    <a:pt x="120" y="811"/>
                    <a:pt x="135" y="811"/>
                    <a:pt x="141" y="808"/>
                  </a:cubicBezTo>
                  <a:cubicBezTo>
                    <a:pt x="148" y="805"/>
                    <a:pt x="152" y="788"/>
                    <a:pt x="159" y="785"/>
                  </a:cubicBezTo>
                  <a:cubicBezTo>
                    <a:pt x="166" y="781"/>
                    <a:pt x="189" y="786"/>
                    <a:pt x="191" y="789"/>
                  </a:cubicBezTo>
                  <a:cubicBezTo>
                    <a:pt x="193" y="791"/>
                    <a:pt x="203" y="814"/>
                    <a:pt x="201" y="816"/>
                  </a:cubicBezTo>
                  <a:cubicBezTo>
                    <a:pt x="198" y="818"/>
                    <a:pt x="157" y="824"/>
                    <a:pt x="153" y="836"/>
                  </a:cubicBezTo>
                  <a:cubicBezTo>
                    <a:pt x="151" y="842"/>
                    <a:pt x="169" y="852"/>
                    <a:pt x="166" y="859"/>
                  </a:cubicBezTo>
                  <a:cubicBezTo>
                    <a:pt x="163" y="869"/>
                    <a:pt x="134" y="876"/>
                    <a:pt x="124" y="873"/>
                  </a:cubicBezTo>
                  <a:cubicBezTo>
                    <a:pt x="113" y="869"/>
                    <a:pt x="109" y="834"/>
                    <a:pt x="97" y="833"/>
                  </a:cubicBezTo>
                  <a:cubicBezTo>
                    <a:pt x="92" y="833"/>
                    <a:pt x="88" y="846"/>
                    <a:pt x="83" y="847"/>
                  </a:cubicBezTo>
                  <a:cubicBezTo>
                    <a:pt x="75" y="850"/>
                    <a:pt x="56" y="836"/>
                    <a:pt x="51" y="843"/>
                  </a:cubicBezTo>
                  <a:cubicBezTo>
                    <a:pt x="43" y="851"/>
                    <a:pt x="61" y="877"/>
                    <a:pt x="63" y="889"/>
                  </a:cubicBezTo>
                  <a:cubicBezTo>
                    <a:pt x="66" y="904"/>
                    <a:pt x="69" y="934"/>
                    <a:pt x="69" y="950"/>
                  </a:cubicBezTo>
                  <a:cubicBezTo>
                    <a:pt x="69" y="965"/>
                    <a:pt x="71" y="997"/>
                    <a:pt x="66" y="1011"/>
                  </a:cubicBezTo>
                  <a:cubicBezTo>
                    <a:pt x="61" y="1026"/>
                    <a:pt x="39" y="1050"/>
                    <a:pt x="31" y="1063"/>
                  </a:cubicBezTo>
                  <a:cubicBezTo>
                    <a:pt x="28" y="1068"/>
                    <a:pt x="23" y="1077"/>
                    <a:pt x="21" y="1082"/>
                  </a:cubicBezTo>
                  <a:cubicBezTo>
                    <a:pt x="13" y="1111"/>
                    <a:pt x="9" y="1171"/>
                    <a:pt x="8" y="1201"/>
                  </a:cubicBezTo>
                  <a:cubicBezTo>
                    <a:pt x="8" y="1221"/>
                    <a:pt x="16" y="1261"/>
                    <a:pt x="15" y="1281"/>
                  </a:cubicBezTo>
                  <a:cubicBezTo>
                    <a:pt x="14" y="1302"/>
                    <a:pt x="7" y="1337"/>
                    <a:pt x="0" y="1366"/>
                  </a:cubicBezTo>
                  <a:cubicBezTo>
                    <a:pt x="2" y="1363"/>
                    <a:pt x="2" y="1363"/>
                    <a:pt x="2" y="1363"/>
                  </a:cubicBezTo>
                  <a:cubicBezTo>
                    <a:pt x="28" y="1374"/>
                    <a:pt x="28" y="1374"/>
                    <a:pt x="28" y="1374"/>
                  </a:cubicBezTo>
                  <a:cubicBezTo>
                    <a:pt x="69" y="1384"/>
                    <a:pt x="69" y="1384"/>
                    <a:pt x="69" y="1384"/>
                  </a:cubicBezTo>
                  <a:cubicBezTo>
                    <a:pt x="142" y="1384"/>
                    <a:pt x="142" y="1384"/>
                    <a:pt x="142" y="1384"/>
                  </a:cubicBezTo>
                  <a:cubicBezTo>
                    <a:pt x="156" y="1422"/>
                    <a:pt x="156" y="1422"/>
                    <a:pt x="156" y="1422"/>
                  </a:cubicBezTo>
                  <a:cubicBezTo>
                    <a:pt x="172" y="1453"/>
                    <a:pt x="172" y="1453"/>
                    <a:pt x="172" y="1453"/>
                  </a:cubicBezTo>
                  <a:cubicBezTo>
                    <a:pt x="195" y="1434"/>
                    <a:pt x="195" y="1434"/>
                    <a:pt x="195" y="1434"/>
                  </a:cubicBezTo>
                  <a:cubicBezTo>
                    <a:pt x="210" y="1395"/>
                    <a:pt x="210" y="1395"/>
                    <a:pt x="210" y="1395"/>
                  </a:cubicBezTo>
                  <a:cubicBezTo>
                    <a:pt x="239" y="1365"/>
                    <a:pt x="239" y="1365"/>
                    <a:pt x="239" y="1365"/>
                  </a:cubicBezTo>
                  <a:cubicBezTo>
                    <a:pt x="239" y="1325"/>
                    <a:pt x="239" y="1325"/>
                    <a:pt x="239" y="1325"/>
                  </a:cubicBezTo>
                  <a:cubicBezTo>
                    <a:pt x="269" y="1325"/>
                    <a:pt x="269" y="1325"/>
                    <a:pt x="269" y="1325"/>
                  </a:cubicBezTo>
                  <a:cubicBezTo>
                    <a:pt x="326" y="1288"/>
                    <a:pt x="326" y="1288"/>
                    <a:pt x="326" y="1288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60" y="1273"/>
                    <a:pt x="360" y="1273"/>
                    <a:pt x="360" y="1273"/>
                  </a:cubicBezTo>
                  <a:cubicBezTo>
                    <a:pt x="381" y="1294"/>
                    <a:pt x="381" y="1294"/>
                    <a:pt x="381" y="1294"/>
                  </a:cubicBezTo>
                  <a:cubicBezTo>
                    <a:pt x="412" y="1285"/>
                    <a:pt x="412" y="1285"/>
                    <a:pt x="412" y="1285"/>
                  </a:cubicBezTo>
                  <a:cubicBezTo>
                    <a:pt x="446" y="1251"/>
                    <a:pt x="446" y="1251"/>
                    <a:pt x="446" y="1251"/>
                  </a:cubicBezTo>
                  <a:cubicBezTo>
                    <a:pt x="461" y="1266"/>
                    <a:pt x="461" y="1266"/>
                    <a:pt x="461" y="1266"/>
                  </a:cubicBezTo>
                  <a:cubicBezTo>
                    <a:pt x="486" y="1231"/>
                    <a:pt x="486" y="1231"/>
                    <a:pt x="486" y="1231"/>
                  </a:cubicBezTo>
                  <a:cubicBezTo>
                    <a:pt x="502" y="1252"/>
                    <a:pt x="502" y="1252"/>
                    <a:pt x="502" y="1252"/>
                  </a:cubicBezTo>
                  <a:cubicBezTo>
                    <a:pt x="554" y="1235"/>
                    <a:pt x="554" y="1235"/>
                    <a:pt x="554" y="1235"/>
                  </a:cubicBezTo>
                  <a:cubicBezTo>
                    <a:pt x="554" y="1219"/>
                    <a:pt x="554" y="1219"/>
                    <a:pt x="554" y="1219"/>
                  </a:cubicBezTo>
                  <a:cubicBezTo>
                    <a:pt x="602" y="1238"/>
                    <a:pt x="602" y="1238"/>
                    <a:pt x="602" y="1238"/>
                  </a:cubicBezTo>
                  <a:cubicBezTo>
                    <a:pt x="637" y="1240"/>
                    <a:pt x="637" y="1240"/>
                    <a:pt x="637" y="1240"/>
                  </a:cubicBezTo>
                  <a:cubicBezTo>
                    <a:pt x="637" y="1260"/>
                    <a:pt x="637" y="1260"/>
                    <a:pt x="637" y="1260"/>
                  </a:cubicBezTo>
                  <a:cubicBezTo>
                    <a:pt x="667" y="1257"/>
                    <a:pt x="667" y="1257"/>
                    <a:pt x="667" y="1257"/>
                  </a:cubicBezTo>
                  <a:cubicBezTo>
                    <a:pt x="675" y="1242"/>
                    <a:pt x="675" y="1242"/>
                    <a:pt x="675" y="1242"/>
                  </a:cubicBezTo>
                  <a:cubicBezTo>
                    <a:pt x="654" y="1210"/>
                    <a:pt x="654" y="1210"/>
                    <a:pt x="654" y="1210"/>
                  </a:cubicBezTo>
                  <a:cubicBezTo>
                    <a:pt x="679" y="1149"/>
                    <a:pt x="679" y="1149"/>
                    <a:pt x="679" y="1149"/>
                  </a:cubicBezTo>
                  <a:cubicBezTo>
                    <a:pt x="709" y="1204"/>
                    <a:pt x="709" y="1204"/>
                    <a:pt x="709" y="1204"/>
                  </a:cubicBezTo>
                  <a:cubicBezTo>
                    <a:pt x="709" y="1209"/>
                    <a:pt x="709" y="1209"/>
                    <a:pt x="709" y="1209"/>
                  </a:cubicBezTo>
                  <a:cubicBezTo>
                    <a:pt x="759" y="1174"/>
                    <a:pt x="759" y="1174"/>
                    <a:pt x="759" y="1174"/>
                  </a:cubicBezTo>
                  <a:cubicBezTo>
                    <a:pt x="797" y="1198"/>
                    <a:pt x="797" y="1198"/>
                    <a:pt x="797" y="1198"/>
                  </a:cubicBezTo>
                  <a:cubicBezTo>
                    <a:pt x="797" y="1206"/>
                    <a:pt x="797" y="1206"/>
                    <a:pt x="797" y="1206"/>
                  </a:cubicBezTo>
                  <a:cubicBezTo>
                    <a:pt x="828" y="1196"/>
                    <a:pt x="820" y="1137"/>
                    <a:pt x="838" y="1108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>
                <a:solidFill>
                  <a:srgbClr val="FFE101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0254631" y="2792611"/>
              <a:ext cx="315743" cy="339573"/>
            </a:xfrm>
            <a:custGeom>
              <a:avLst/>
              <a:gdLst>
                <a:gd name="T0" fmla="*/ 714 w 770"/>
                <a:gd name="T1" fmla="*/ 400 h 825"/>
                <a:gd name="T2" fmla="*/ 716 w 770"/>
                <a:gd name="T3" fmla="*/ 324 h 825"/>
                <a:gd name="T4" fmla="*/ 741 w 770"/>
                <a:gd name="T5" fmla="*/ 263 h 825"/>
                <a:gd name="T6" fmla="*/ 762 w 770"/>
                <a:gd name="T7" fmla="*/ 205 h 825"/>
                <a:gd name="T8" fmla="*/ 706 w 770"/>
                <a:gd name="T9" fmla="*/ 201 h 825"/>
                <a:gd name="T10" fmla="*/ 706 w 770"/>
                <a:gd name="T11" fmla="*/ 201 h 825"/>
                <a:gd name="T12" fmla="*/ 680 w 770"/>
                <a:gd name="T13" fmla="*/ 152 h 825"/>
                <a:gd name="T14" fmla="*/ 659 w 770"/>
                <a:gd name="T15" fmla="*/ 143 h 825"/>
                <a:gd name="T16" fmla="*/ 571 w 770"/>
                <a:gd name="T17" fmla="*/ 184 h 825"/>
                <a:gd name="T18" fmla="*/ 540 w 770"/>
                <a:gd name="T19" fmla="*/ 122 h 825"/>
                <a:gd name="T20" fmla="*/ 479 w 770"/>
                <a:gd name="T21" fmla="*/ 136 h 825"/>
                <a:gd name="T22" fmla="*/ 413 w 770"/>
                <a:gd name="T23" fmla="*/ 52 h 825"/>
                <a:gd name="T24" fmla="*/ 341 w 770"/>
                <a:gd name="T25" fmla="*/ 15 h 825"/>
                <a:gd name="T26" fmla="*/ 282 w 770"/>
                <a:gd name="T27" fmla="*/ 85 h 825"/>
                <a:gd name="T28" fmla="*/ 202 w 770"/>
                <a:gd name="T29" fmla="*/ 49 h 825"/>
                <a:gd name="T30" fmla="*/ 161 w 770"/>
                <a:gd name="T31" fmla="*/ 180 h 825"/>
                <a:gd name="T32" fmla="*/ 81 w 770"/>
                <a:gd name="T33" fmla="*/ 192 h 825"/>
                <a:gd name="T34" fmla="*/ 120 w 770"/>
                <a:gd name="T35" fmla="*/ 239 h 825"/>
                <a:gd name="T36" fmla="*/ 95 w 770"/>
                <a:gd name="T37" fmla="*/ 309 h 825"/>
                <a:gd name="T38" fmla="*/ 36 w 770"/>
                <a:gd name="T39" fmla="*/ 351 h 825"/>
                <a:gd name="T40" fmla="*/ 45 w 770"/>
                <a:gd name="T41" fmla="*/ 362 h 825"/>
                <a:gd name="T42" fmla="*/ 0 w 770"/>
                <a:gd name="T43" fmla="*/ 412 h 825"/>
                <a:gd name="T44" fmla="*/ 71 w 770"/>
                <a:gd name="T45" fmla="*/ 452 h 825"/>
                <a:gd name="T46" fmla="*/ 28 w 770"/>
                <a:gd name="T47" fmla="*/ 488 h 825"/>
                <a:gd name="T48" fmla="*/ 18 w 770"/>
                <a:gd name="T49" fmla="*/ 532 h 825"/>
                <a:gd name="T50" fmla="*/ 81 w 770"/>
                <a:gd name="T51" fmla="*/ 551 h 825"/>
                <a:gd name="T52" fmla="*/ 103 w 770"/>
                <a:gd name="T53" fmla="*/ 595 h 825"/>
                <a:gd name="T54" fmla="*/ 143 w 770"/>
                <a:gd name="T55" fmla="*/ 648 h 825"/>
                <a:gd name="T56" fmla="*/ 183 w 770"/>
                <a:gd name="T57" fmla="*/ 694 h 825"/>
                <a:gd name="T58" fmla="*/ 141 w 770"/>
                <a:gd name="T59" fmla="*/ 760 h 825"/>
                <a:gd name="T60" fmla="*/ 131 w 770"/>
                <a:gd name="T61" fmla="*/ 786 h 825"/>
                <a:gd name="T62" fmla="*/ 188 w 770"/>
                <a:gd name="T63" fmla="*/ 817 h 825"/>
                <a:gd name="T64" fmla="*/ 268 w 770"/>
                <a:gd name="T65" fmla="*/ 800 h 825"/>
                <a:gd name="T66" fmla="*/ 341 w 770"/>
                <a:gd name="T67" fmla="*/ 800 h 825"/>
                <a:gd name="T68" fmla="*/ 352 w 770"/>
                <a:gd name="T69" fmla="*/ 737 h 825"/>
                <a:gd name="T70" fmla="*/ 315 w 770"/>
                <a:gd name="T71" fmla="*/ 704 h 825"/>
                <a:gd name="T72" fmla="*/ 320 w 770"/>
                <a:gd name="T73" fmla="*/ 650 h 825"/>
                <a:gd name="T74" fmla="*/ 331 w 770"/>
                <a:gd name="T75" fmla="*/ 590 h 825"/>
                <a:gd name="T76" fmla="*/ 400 w 770"/>
                <a:gd name="T77" fmla="*/ 640 h 825"/>
                <a:gd name="T78" fmla="*/ 439 w 770"/>
                <a:gd name="T79" fmla="*/ 670 h 825"/>
                <a:gd name="T80" fmla="*/ 471 w 770"/>
                <a:gd name="T81" fmla="*/ 652 h 825"/>
                <a:gd name="T82" fmla="*/ 535 w 770"/>
                <a:gd name="T83" fmla="*/ 696 h 825"/>
                <a:gd name="T84" fmla="*/ 605 w 770"/>
                <a:gd name="T85" fmla="*/ 662 h 825"/>
                <a:gd name="T86" fmla="*/ 604 w 770"/>
                <a:gd name="T87" fmla="*/ 618 h 825"/>
                <a:gd name="T88" fmla="*/ 668 w 770"/>
                <a:gd name="T89" fmla="*/ 565 h 825"/>
                <a:gd name="T90" fmla="*/ 719 w 770"/>
                <a:gd name="T91" fmla="*/ 510 h 825"/>
                <a:gd name="T92" fmla="*/ 769 w 770"/>
                <a:gd name="T93" fmla="*/ 454 h 825"/>
                <a:gd name="T94" fmla="*/ 752 w 770"/>
                <a:gd name="T95" fmla="*/ 4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825">
                  <a:moveTo>
                    <a:pt x="752" y="422"/>
                  </a:moveTo>
                  <a:cubicBezTo>
                    <a:pt x="714" y="400"/>
                    <a:pt x="714" y="400"/>
                    <a:pt x="714" y="400"/>
                  </a:cubicBezTo>
                  <a:cubicBezTo>
                    <a:pt x="742" y="359"/>
                    <a:pt x="742" y="359"/>
                    <a:pt x="742" y="359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04" y="263"/>
                    <a:pt x="704" y="263"/>
                    <a:pt x="704" y="263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70" y="250"/>
                    <a:pt x="770" y="250"/>
                    <a:pt x="770" y="250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680" y="189"/>
                    <a:pt x="680" y="189"/>
                    <a:pt x="680" y="189"/>
                  </a:cubicBezTo>
                  <a:cubicBezTo>
                    <a:pt x="680" y="152"/>
                    <a:pt x="680" y="152"/>
                    <a:pt x="680" y="152"/>
                  </a:cubicBezTo>
                  <a:cubicBezTo>
                    <a:pt x="659" y="129"/>
                    <a:pt x="659" y="129"/>
                    <a:pt x="659" y="129"/>
                  </a:cubicBezTo>
                  <a:cubicBezTo>
                    <a:pt x="659" y="143"/>
                    <a:pt x="659" y="143"/>
                    <a:pt x="659" y="143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8" y="33"/>
                    <a:pt x="306" y="61"/>
                    <a:pt x="282" y="85"/>
                  </a:cubicBezTo>
                  <a:cubicBezTo>
                    <a:pt x="258" y="105"/>
                    <a:pt x="226" y="85"/>
                    <a:pt x="218" y="53"/>
                  </a:cubicBezTo>
                  <a:cubicBezTo>
                    <a:pt x="218" y="49"/>
                    <a:pt x="206" y="45"/>
                    <a:pt x="202" y="49"/>
                  </a:cubicBezTo>
                  <a:cubicBezTo>
                    <a:pt x="184" y="78"/>
                    <a:pt x="192" y="137"/>
                    <a:pt x="161" y="147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5" y="309"/>
                    <a:pt x="95" y="309"/>
                    <a:pt x="95" y="309"/>
                  </a:cubicBezTo>
                  <a:cubicBezTo>
                    <a:pt x="64" y="334"/>
                    <a:pt x="64" y="334"/>
                    <a:pt x="64" y="334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06" y="412"/>
                    <a:pt x="106" y="412"/>
                    <a:pt x="106" y="412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18" y="532"/>
                    <a:pt x="18" y="532"/>
                    <a:pt x="18" y="532"/>
                  </a:cubicBezTo>
                  <a:cubicBezTo>
                    <a:pt x="77" y="519"/>
                    <a:pt x="77" y="519"/>
                    <a:pt x="77" y="519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103" y="595"/>
                    <a:pt x="103" y="595"/>
                    <a:pt x="103" y="595"/>
                  </a:cubicBezTo>
                  <a:cubicBezTo>
                    <a:pt x="114" y="633"/>
                    <a:pt x="114" y="633"/>
                    <a:pt x="114" y="633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83" y="694"/>
                    <a:pt x="183" y="694"/>
                    <a:pt x="183" y="694"/>
                  </a:cubicBezTo>
                  <a:cubicBezTo>
                    <a:pt x="153" y="725"/>
                    <a:pt x="153" y="725"/>
                    <a:pt x="153" y="725"/>
                  </a:cubicBezTo>
                  <a:cubicBezTo>
                    <a:pt x="141" y="760"/>
                    <a:pt x="141" y="760"/>
                    <a:pt x="141" y="760"/>
                  </a:cubicBezTo>
                  <a:cubicBezTo>
                    <a:pt x="116" y="760"/>
                    <a:pt x="116" y="760"/>
                    <a:pt x="116" y="760"/>
                  </a:cubicBezTo>
                  <a:cubicBezTo>
                    <a:pt x="131" y="786"/>
                    <a:pt x="131" y="786"/>
                    <a:pt x="131" y="786"/>
                  </a:cubicBezTo>
                  <a:cubicBezTo>
                    <a:pt x="176" y="810"/>
                    <a:pt x="176" y="810"/>
                    <a:pt x="176" y="810"/>
                  </a:cubicBezTo>
                  <a:cubicBezTo>
                    <a:pt x="188" y="817"/>
                    <a:pt x="188" y="817"/>
                    <a:pt x="188" y="817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68" y="800"/>
                    <a:pt x="268" y="800"/>
                    <a:pt x="268" y="800"/>
                  </a:cubicBezTo>
                  <a:cubicBezTo>
                    <a:pt x="315" y="816"/>
                    <a:pt x="315" y="816"/>
                    <a:pt x="315" y="816"/>
                  </a:cubicBezTo>
                  <a:cubicBezTo>
                    <a:pt x="341" y="800"/>
                    <a:pt x="341" y="800"/>
                    <a:pt x="341" y="800"/>
                  </a:cubicBezTo>
                  <a:cubicBezTo>
                    <a:pt x="352" y="771"/>
                    <a:pt x="352" y="771"/>
                    <a:pt x="352" y="771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63" y="719"/>
                    <a:pt x="363" y="719"/>
                    <a:pt x="363" y="719"/>
                  </a:cubicBezTo>
                  <a:cubicBezTo>
                    <a:pt x="315" y="704"/>
                    <a:pt x="315" y="704"/>
                    <a:pt x="315" y="704"/>
                  </a:cubicBezTo>
                  <a:cubicBezTo>
                    <a:pt x="276" y="699"/>
                    <a:pt x="276" y="699"/>
                    <a:pt x="276" y="699"/>
                  </a:cubicBezTo>
                  <a:cubicBezTo>
                    <a:pt x="320" y="650"/>
                    <a:pt x="320" y="650"/>
                    <a:pt x="320" y="650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85" y="586"/>
                    <a:pt x="385" y="586"/>
                    <a:pt x="385" y="586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439" y="633"/>
                    <a:pt x="439" y="633"/>
                    <a:pt x="439" y="633"/>
                  </a:cubicBezTo>
                  <a:cubicBezTo>
                    <a:pt x="439" y="670"/>
                    <a:pt x="439" y="670"/>
                    <a:pt x="439" y="670"/>
                  </a:cubicBezTo>
                  <a:cubicBezTo>
                    <a:pt x="442" y="675"/>
                    <a:pt x="442" y="675"/>
                    <a:pt x="442" y="675"/>
                  </a:cubicBezTo>
                  <a:cubicBezTo>
                    <a:pt x="471" y="652"/>
                    <a:pt x="471" y="652"/>
                    <a:pt x="471" y="652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35" y="696"/>
                    <a:pt x="535" y="696"/>
                    <a:pt x="535" y="696"/>
                  </a:cubicBezTo>
                  <a:cubicBezTo>
                    <a:pt x="594" y="696"/>
                    <a:pt x="594" y="696"/>
                    <a:pt x="594" y="696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25" y="662"/>
                    <a:pt x="625" y="662"/>
                    <a:pt x="625" y="662"/>
                  </a:cubicBezTo>
                  <a:cubicBezTo>
                    <a:pt x="604" y="618"/>
                    <a:pt x="604" y="618"/>
                    <a:pt x="604" y="618"/>
                  </a:cubicBezTo>
                  <a:cubicBezTo>
                    <a:pt x="628" y="565"/>
                    <a:pt x="628" y="565"/>
                    <a:pt x="628" y="565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749" y="555"/>
                    <a:pt x="749" y="555"/>
                    <a:pt x="749" y="555"/>
                  </a:cubicBezTo>
                  <a:cubicBezTo>
                    <a:pt x="719" y="510"/>
                    <a:pt x="719" y="510"/>
                    <a:pt x="719" y="510"/>
                  </a:cubicBezTo>
                  <a:cubicBezTo>
                    <a:pt x="764" y="460"/>
                    <a:pt x="764" y="460"/>
                    <a:pt x="764" y="460"/>
                  </a:cubicBezTo>
                  <a:cubicBezTo>
                    <a:pt x="769" y="454"/>
                    <a:pt x="769" y="454"/>
                    <a:pt x="769" y="454"/>
                  </a:cubicBezTo>
                  <a:cubicBezTo>
                    <a:pt x="752" y="438"/>
                    <a:pt x="752" y="438"/>
                    <a:pt x="752" y="438"/>
                  </a:cubicBezTo>
                  <a:lnTo>
                    <a:pt x="752" y="422"/>
                  </a:ln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578464" y="3788988"/>
              <a:ext cx="122127" cy="153403"/>
            </a:xfrm>
            <a:custGeom>
              <a:avLst/>
              <a:gdLst>
                <a:gd name="T0" fmla="*/ 38 w 298"/>
                <a:gd name="T1" fmla="*/ 274 h 373"/>
                <a:gd name="T2" fmla="*/ 16 w 298"/>
                <a:gd name="T3" fmla="*/ 291 h 373"/>
                <a:gd name="T4" fmla="*/ 0 w 298"/>
                <a:gd name="T5" fmla="*/ 291 h 373"/>
                <a:gd name="T6" fmla="*/ 8 w 298"/>
                <a:gd name="T7" fmla="*/ 307 h 373"/>
                <a:gd name="T8" fmla="*/ 37 w 298"/>
                <a:gd name="T9" fmla="*/ 353 h 373"/>
                <a:gd name="T10" fmla="*/ 37 w 298"/>
                <a:gd name="T11" fmla="*/ 373 h 373"/>
                <a:gd name="T12" fmla="*/ 68 w 298"/>
                <a:gd name="T13" fmla="*/ 373 h 373"/>
                <a:gd name="T14" fmla="*/ 68 w 298"/>
                <a:gd name="T15" fmla="*/ 282 h 373"/>
                <a:gd name="T16" fmla="*/ 96 w 298"/>
                <a:gd name="T17" fmla="*/ 282 h 373"/>
                <a:gd name="T18" fmla="*/ 148 w 298"/>
                <a:gd name="T19" fmla="*/ 269 h 373"/>
                <a:gd name="T20" fmla="*/ 165 w 298"/>
                <a:gd name="T21" fmla="*/ 223 h 373"/>
                <a:gd name="T22" fmla="*/ 188 w 298"/>
                <a:gd name="T23" fmla="*/ 200 h 373"/>
                <a:gd name="T24" fmla="*/ 177 w 298"/>
                <a:gd name="T25" fmla="*/ 184 h 373"/>
                <a:gd name="T26" fmla="*/ 190 w 298"/>
                <a:gd name="T27" fmla="*/ 149 h 373"/>
                <a:gd name="T28" fmla="*/ 224 w 298"/>
                <a:gd name="T29" fmla="*/ 131 h 373"/>
                <a:gd name="T30" fmla="*/ 267 w 298"/>
                <a:gd name="T31" fmla="*/ 117 h 373"/>
                <a:gd name="T32" fmla="*/ 267 w 298"/>
                <a:gd name="T33" fmla="*/ 85 h 373"/>
                <a:gd name="T34" fmla="*/ 293 w 298"/>
                <a:gd name="T35" fmla="*/ 66 h 373"/>
                <a:gd name="T36" fmla="*/ 293 w 298"/>
                <a:gd name="T37" fmla="*/ 10 h 373"/>
                <a:gd name="T38" fmla="*/ 298 w 298"/>
                <a:gd name="T39" fmla="*/ 0 h 373"/>
                <a:gd name="T40" fmla="*/ 276 w 298"/>
                <a:gd name="T41" fmla="*/ 29 h 373"/>
                <a:gd name="T42" fmla="*/ 252 w 298"/>
                <a:gd name="T43" fmla="*/ 37 h 373"/>
                <a:gd name="T44" fmla="*/ 248 w 298"/>
                <a:gd name="T45" fmla="*/ 62 h 373"/>
                <a:gd name="T46" fmla="*/ 218 w 298"/>
                <a:gd name="T47" fmla="*/ 97 h 373"/>
                <a:gd name="T48" fmla="*/ 192 w 298"/>
                <a:gd name="T49" fmla="*/ 100 h 373"/>
                <a:gd name="T50" fmla="*/ 200 w 298"/>
                <a:gd name="T51" fmla="*/ 87 h 373"/>
                <a:gd name="T52" fmla="*/ 189 w 298"/>
                <a:gd name="T53" fmla="*/ 68 h 373"/>
                <a:gd name="T54" fmla="*/ 179 w 298"/>
                <a:gd name="T55" fmla="*/ 88 h 373"/>
                <a:gd name="T56" fmla="*/ 123 w 298"/>
                <a:gd name="T57" fmla="*/ 131 h 373"/>
                <a:gd name="T58" fmla="*/ 128 w 298"/>
                <a:gd name="T59" fmla="*/ 145 h 373"/>
                <a:gd name="T60" fmla="*/ 110 w 298"/>
                <a:gd name="T61" fmla="*/ 170 h 373"/>
                <a:gd name="T62" fmla="*/ 83 w 298"/>
                <a:gd name="T63" fmla="*/ 183 h 373"/>
                <a:gd name="T64" fmla="*/ 67 w 298"/>
                <a:gd name="T65" fmla="*/ 201 h 373"/>
                <a:gd name="T66" fmla="*/ 54 w 298"/>
                <a:gd name="T67" fmla="*/ 204 h 373"/>
                <a:gd name="T68" fmla="*/ 39 w 298"/>
                <a:gd name="T69" fmla="*/ 238 h 373"/>
                <a:gd name="T70" fmla="*/ 28 w 298"/>
                <a:gd name="T71" fmla="*/ 246 h 373"/>
                <a:gd name="T72" fmla="*/ 32 w 298"/>
                <a:gd name="T73" fmla="*/ 245 h 373"/>
                <a:gd name="T74" fmla="*/ 38 w 298"/>
                <a:gd name="T75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8" h="373">
                  <a:moveTo>
                    <a:pt x="38" y="274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37" y="353"/>
                    <a:pt x="37" y="353"/>
                    <a:pt x="37" y="353"/>
                  </a:cubicBezTo>
                  <a:cubicBezTo>
                    <a:pt x="37" y="373"/>
                    <a:pt x="37" y="373"/>
                    <a:pt x="37" y="373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0" y="6"/>
                    <a:pt x="283" y="24"/>
                    <a:pt x="276" y="29"/>
                  </a:cubicBezTo>
                  <a:cubicBezTo>
                    <a:pt x="271" y="32"/>
                    <a:pt x="257" y="32"/>
                    <a:pt x="252" y="37"/>
                  </a:cubicBezTo>
                  <a:cubicBezTo>
                    <a:pt x="248" y="41"/>
                    <a:pt x="250" y="56"/>
                    <a:pt x="248" y="62"/>
                  </a:cubicBezTo>
                  <a:cubicBezTo>
                    <a:pt x="243" y="72"/>
                    <a:pt x="228" y="92"/>
                    <a:pt x="218" y="97"/>
                  </a:cubicBezTo>
                  <a:cubicBezTo>
                    <a:pt x="212" y="100"/>
                    <a:pt x="195" y="106"/>
                    <a:pt x="192" y="100"/>
                  </a:cubicBezTo>
                  <a:cubicBezTo>
                    <a:pt x="190" y="97"/>
                    <a:pt x="200" y="91"/>
                    <a:pt x="200" y="87"/>
                  </a:cubicBezTo>
                  <a:cubicBezTo>
                    <a:pt x="200" y="81"/>
                    <a:pt x="194" y="68"/>
                    <a:pt x="189" y="68"/>
                  </a:cubicBezTo>
                  <a:cubicBezTo>
                    <a:pt x="183" y="68"/>
                    <a:pt x="183" y="83"/>
                    <a:pt x="179" y="88"/>
                  </a:cubicBezTo>
                  <a:cubicBezTo>
                    <a:pt x="168" y="102"/>
                    <a:pt x="127" y="114"/>
                    <a:pt x="123" y="131"/>
                  </a:cubicBezTo>
                  <a:cubicBezTo>
                    <a:pt x="122" y="135"/>
                    <a:pt x="129" y="142"/>
                    <a:pt x="128" y="145"/>
                  </a:cubicBezTo>
                  <a:cubicBezTo>
                    <a:pt x="127" y="153"/>
                    <a:pt x="116" y="165"/>
                    <a:pt x="110" y="170"/>
                  </a:cubicBezTo>
                  <a:cubicBezTo>
                    <a:pt x="104" y="175"/>
                    <a:pt x="89" y="179"/>
                    <a:pt x="83" y="183"/>
                  </a:cubicBezTo>
                  <a:cubicBezTo>
                    <a:pt x="78" y="187"/>
                    <a:pt x="72" y="198"/>
                    <a:pt x="67" y="201"/>
                  </a:cubicBezTo>
                  <a:cubicBezTo>
                    <a:pt x="64" y="203"/>
                    <a:pt x="57" y="202"/>
                    <a:pt x="54" y="204"/>
                  </a:cubicBezTo>
                  <a:cubicBezTo>
                    <a:pt x="47" y="210"/>
                    <a:pt x="45" y="231"/>
                    <a:pt x="39" y="238"/>
                  </a:cubicBezTo>
                  <a:cubicBezTo>
                    <a:pt x="37" y="241"/>
                    <a:pt x="31" y="246"/>
                    <a:pt x="28" y="246"/>
                  </a:cubicBezTo>
                  <a:cubicBezTo>
                    <a:pt x="32" y="245"/>
                    <a:pt x="32" y="245"/>
                    <a:pt x="32" y="245"/>
                  </a:cubicBezTo>
                  <a:lnTo>
                    <a:pt x="38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8132301" y="3870903"/>
              <a:ext cx="1243610" cy="1355312"/>
            </a:xfrm>
            <a:custGeom>
              <a:avLst/>
              <a:gdLst>
                <a:gd name="T0" fmla="*/ 2937 w 3023"/>
                <a:gd name="T1" fmla="*/ 765 h 3297"/>
                <a:gd name="T2" fmla="*/ 2871 w 3023"/>
                <a:gd name="T3" fmla="*/ 727 h 3297"/>
                <a:gd name="T4" fmla="*/ 2882 w 3023"/>
                <a:gd name="T5" fmla="*/ 534 h 3297"/>
                <a:gd name="T6" fmla="*/ 2910 w 3023"/>
                <a:gd name="T7" fmla="*/ 409 h 3297"/>
                <a:gd name="T8" fmla="*/ 2955 w 3023"/>
                <a:gd name="T9" fmla="*/ 212 h 3297"/>
                <a:gd name="T10" fmla="*/ 2953 w 3023"/>
                <a:gd name="T11" fmla="*/ 138 h 3297"/>
                <a:gd name="T12" fmla="*/ 2793 w 3023"/>
                <a:gd name="T13" fmla="*/ 27 h 3297"/>
                <a:gd name="T14" fmla="*/ 2771 w 3023"/>
                <a:gd name="T15" fmla="*/ 81 h 3297"/>
                <a:gd name="T16" fmla="*/ 2600 w 3023"/>
                <a:gd name="T17" fmla="*/ 342 h 3297"/>
                <a:gd name="T18" fmla="*/ 2436 w 3023"/>
                <a:gd name="T19" fmla="*/ 434 h 3297"/>
                <a:gd name="T20" fmla="*/ 2351 w 3023"/>
                <a:gd name="T21" fmla="*/ 556 h 3297"/>
                <a:gd name="T22" fmla="*/ 2244 w 3023"/>
                <a:gd name="T23" fmla="*/ 922 h 3297"/>
                <a:gd name="T24" fmla="*/ 2094 w 3023"/>
                <a:gd name="T25" fmla="*/ 1239 h 3297"/>
                <a:gd name="T26" fmla="*/ 1751 w 3023"/>
                <a:gd name="T27" fmla="*/ 1597 h 3297"/>
                <a:gd name="T28" fmla="*/ 1503 w 3023"/>
                <a:gd name="T29" fmla="*/ 1730 h 3297"/>
                <a:gd name="T30" fmla="*/ 1368 w 3023"/>
                <a:gd name="T31" fmla="*/ 1885 h 3297"/>
                <a:gd name="T32" fmla="*/ 1183 w 3023"/>
                <a:gd name="T33" fmla="*/ 2033 h 3297"/>
                <a:gd name="T34" fmla="*/ 1033 w 3023"/>
                <a:gd name="T35" fmla="*/ 2168 h 3297"/>
                <a:gd name="T36" fmla="*/ 910 w 3023"/>
                <a:gd name="T37" fmla="*/ 2217 h 3297"/>
                <a:gd name="T38" fmla="*/ 610 w 3023"/>
                <a:gd name="T39" fmla="*/ 2444 h 3297"/>
                <a:gd name="T40" fmla="*/ 461 w 3023"/>
                <a:gd name="T41" fmla="*/ 2541 h 3297"/>
                <a:gd name="T42" fmla="*/ 353 w 3023"/>
                <a:gd name="T43" fmla="*/ 2528 h 3297"/>
                <a:gd name="T44" fmla="*/ 218 w 3023"/>
                <a:gd name="T45" fmla="*/ 2564 h 3297"/>
                <a:gd name="T46" fmla="*/ 163 w 3023"/>
                <a:gd name="T47" fmla="*/ 2643 h 3297"/>
                <a:gd name="T48" fmla="*/ 6 w 3023"/>
                <a:gd name="T49" fmla="*/ 2785 h 3297"/>
                <a:gd name="T50" fmla="*/ 110 w 3023"/>
                <a:gd name="T51" fmla="*/ 2869 h 3297"/>
                <a:gd name="T52" fmla="*/ 103 w 3023"/>
                <a:gd name="T53" fmla="*/ 3060 h 3297"/>
                <a:gd name="T54" fmla="*/ 101 w 3023"/>
                <a:gd name="T55" fmla="*/ 3210 h 3297"/>
                <a:gd name="T56" fmla="*/ 126 w 3023"/>
                <a:gd name="T57" fmla="*/ 3297 h 3297"/>
                <a:gd name="T58" fmla="*/ 166 w 3023"/>
                <a:gd name="T59" fmla="*/ 3183 h 3297"/>
                <a:gd name="T60" fmla="*/ 220 w 3023"/>
                <a:gd name="T61" fmla="*/ 3193 h 3297"/>
                <a:gd name="T62" fmla="*/ 229 w 3023"/>
                <a:gd name="T63" fmla="*/ 3171 h 3297"/>
                <a:gd name="T64" fmla="*/ 393 w 3023"/>
                <a:gd name="T65" fmla="*/ 3066 h 3297"/>
                <a:gd name="T66" fmla="*/ 518 w 3023"/>
                <a:gd name="T67" fmla="*/ 2975 h 3297"/>
                <a:gd name="T68" fmla="*/ 657 w 3023"/>
                <a:gd name="T69" fmla="*/ 2788 h 3297"/>
                <a:gd name="T70" fmla="*/ 837 w 3023"/>
                <a:gd name="T71" fmla="*/ 2793 h 3297"/>
                <a:gd name="T72" fmla="*/ 925 w 3023"/>
                <a:gd name="T73" fmla="*/ 2704 h 3297"/>
                <a:gd name="T74" fmla="*/ 1020 w 3023"/>
                <a:gd name="T75" fmla="*/ 2583 h 3297"/>
                <a:gd name="T76" fmla="*/ 1081 w 3023"/>
                <a:gd name="T77" fmla="*/ 2490 h 3297"/>
                <a:gd name="T78" fmla="*/ 1175 w 3023"/>
                <a:gd name="T79" fmla="*/ 2456 h 3297"/>
                <a:gd name="T80" fmla="*/ 1290 w 3023"/>
                <a:gd name="T81" fmla="*/ 2367 h 3297"/>
                <a:gd name="T82" fmla="*/ 1383 w 3023"/>
                <a:gd name="T83" fmla="*/ 2249 h 3297"/>
                <a:gd name="T84" fmla="*/ 1475 w 3023"/>
                <a:gd name="T85" fmla="*/ 2127 h 3297"/>
                <a:gd name="T86" fmla="*/ 1635 w 3023"/>
                <a:gd name="T87" fmla="*/ 2046 h 3297"/>
                <a:gd name="T88" fmla="*/ 1747 w 3023"/>
                <a:gd name="T89" fmla="*/ 1992 h 3297"/>
                <a:gd name="T90" fmla="*/ 1832 w 3023"/>
                <a:gd name="T91" fmla="*/ 1925 h 3297"/>
                <a:gd name="T92" fmla="*/ 1895 w 3023"/>
                <a:gd name="T93" fmla="*/ 1811 h 3297"/>
                <a:gd name="T94" fmla="*/ 1999 w 3023"/>
                <a:gd name="T95" fmla="*/ 1810 h 3297"/>
                <a:gd name="T96" fmla="*/ 2075 w 3023"/>
                <a:gd name="T97" fmla="*/ 1692 h 3297"/>
                <a:gd name="T98" fmla="*/ 2187 w 3023"/>
                <a:gd name="T99" fmla="*/ 1652 h 3297"/>
                <a:gd name="T100" fmla="*/ 2279 w 3023"/>
                <a:gd name="T101" fmla="*/ 1542 h 3297"/>
                <a:gd name="T102" fmla="*/ 2392 w 3023"/>
                <a:gd name="T103" fmla="*/ 1466 h 3297"/>
                <a:gd name="T104" fmla="*/ 2556 w 3023"/>
                <a:gd name="T105" fmla="*/ 1377 h 3297"/>
                <a:gd name="T106" fmla="*/ 2774 w 3023"/>
                <a:gd name="T107" fmla="*/ 1256 h 3297"/>
                <a:gd name="T108" fmla="*/ 2868 w 3023"/>
                <a:gd name="T109" fmla="*/ 1122 h 3297"/>
                <a:gd name="T110" fmla="*/ 3014 w 3023"/>
                <a:gd name="T111" fmla="*/ 1015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3" h="3297">
                  <a:moveTo>
                    <a:pt x="2996" y="939"/>
                  </a:moveTo>
                  <a:cubicBezTo>
                    <a:pt x="2958" y="921"/>
                    <a:pt x="2958" y="921"/>
                    <a:pt x="2958" y="921"/>
                  </a:cubicBezTo>
                  <a:cubicBezTo>
                    <a:pt x="2958" y="853"/>
                    <a:pt x="2958" y="853"/>
                    <a:pt x="2958" y="853"/>
                  </a:cubicBezTo>
                  <a:cubicBezTo>
                    <a:pt x="2967" y="813"/>
                    <a:pt x="2967" y="813"/>
                    <a:pt x="2967" y="813"/>
                  </a:cubicBezTo>
                  <a:cubicBezTo>
                    <a:pt x="2937" y="813"/>
                    <a:pt x="2937" y="813"/>
                    <a:pt x="2937" y="813"/>
                  </a:cubicBezTo>
                  <a:cubicBezTo>
                    <a:pt x="2937" y="765"/>
                    <a:pt x="2937" y="765"/>
                    <a:pt x="2937" y="765"/>
                  </a:cubicBezTo>
                  <a:cubicBezTo>
                    <a:pt x="2959" y="747"/>
                    <a:pt x="2959" y="747"/>
                    <a:pt x="2959" y="747"/>
                  </a:cubicBezTo>
                  <a:cubicBezTo>
                    <a:pt x="2937" y="705"/>
                    <a:pt x="2937" y="705"/>
                    <a:pt x="2937" y="705"/>
                  </a:cubicBezTo>
                  <a:cubicBezTo>
                    <a:pt x="2945" y="670"/>
                    <a:pt x="2945" y="670"/>
                    <a:pt x="2945" y="670"/>
                  </a:cubicBezTo>
                  <a:cubicBezTo>
                    <a:pt x="2908" y="697"/>
                    <a:pt x="2908" y="697"/>
                    <a:pt x="2908" y="697"/>
                  </a:cubicBezTo>
                  <a:cubicBezTo>
                    <a:pt x="2871" y="687"/>
                    <a:pt x="2871" y="687"/>
                    <a:pt x="2871" y="687"/>
                  </a:cubicBezTo>
                  <a:cubicBezTo>
                    <a:pt x="2871" y="727"/>
                    <a:pt x="2871" y="727"/>
                    <a:pt x="2871" y="727"/>
                  </a:cubicBezTo>
                  <a:cubicBezTo>
                    <a:pt x="2827" y="725"/>
                    <a:pt x="2827" y="725"/>
                    <a:pt x="2827" y="725"/>
                  </a:cubicBezTo>
                  <a:cubicBezTo>
                    <a:pt x="2839" y="676"/>
                    <a:pt x="2839" y="676"/>
                    <a:pt x="2839" y="676"/>
                  </a:cubicBezTo>
                  <a:cubicBezTo>
                    <a:pt x="2828" y="652"/>
                    <a:pt x="2828" y="652"/>
                    <a:pt x="2828" y="652"/>
                  </a:cubicBezTo>
                  <a:cubicBezTo>
                    <a:pt x="2816" y="608"/>
                    <a:pt x="2816" y="608"/>
                    <a:pt x="2816" y="608"/>
                  </a:cubicBezTo>
                  <a:cubicBezTo>
                    <a:pt x="2873" y="575"/>
                    <a:pt x="2873" y="575"/>
                    <a:pt x="2873" y="575"/>
                  </a:cubicBezTo>
                  <a:cubicBezTo>
                    <a:pt x="2882" y="534"/>
                    <a:pt x="2882" y="534"/>
                    <a:pt x="2882" y="534"/>
                  </a:cubicBezTo>
                  <a:cubicBezTo>
                    <a:pt x="2853" y="513"/>
                    <a:pt x="2853" y="513"/>
                    <a:pt x="2853" y="513"/>
                  </a:cubicBezTo>
                  <a:cubicBezTo>
                    <a:pt x="2877" y="495"/>
                    <a:pt x="2877" y="495"/>
                    <a:pt x="2877" y="495"/>
                  </a:cubicBezTo>
                  <a:cubicBezTo>
                    <a:pt x="2855" y="467"/>
                    <a:pt x="2855" y="467"/>
                    <a:pt x="2855" y="467"/>
                  </a:cubicBezTo>
                  <a:cubicBezTo>
                    <a:pt x="2879" y="445"/>
                    <a:pt x="2879" y="445"/>
                    <a:pt x="2879" y="445"/>
                  </a:cubicBezTo>
                  <a:cubicBezTo>
                    <a:pt x="2879" y="426"/>
                    <a:pt x="2879" y="426"/>
                    <a:pt x="2879" y="426"/>
                  </a:cubicBezTo>
                  <a:cubicBezTo>
                    <a:pt x="2910" y="409"/>
                    <a:pt x="2910" y="409"/>
                    <a:pt x="2910" y="409"/>
                  </a:cubicBezTo>
                  <a:cubicBezTo>
                    <a:pt x="2890" y="372"/>
                    <a:pt x="2890" y="372"/>
                    <a:pt x="2890" y="372"/>
                  </a:cubicBezTo>
                  <a:cubicBezTo>
                    <a:pt x="2888" y="337"/>
                    <a:pt x="2888" y="337"/>
                    <a:pt x="2888" y="337"/>
                  </a:cubicBezTo>
                  <a:cubicBezTo>
                    <a:pt x="2921" y="315"/>
                    <a:pt x="2921" y="315"/>
                    <a:pt x="2921" y="315"/>
                  </a:cubicBezTo>
                  <a:cubicBezTo>
                    <a:pt x="2937" y="306"/>
                    <a:pt x="2937" y="306"/>
                    <a:pt x="2937" y="306"/>
                  </a:cubicBezTo>
                  <a:cubicBezTo>
                    <a:pt x="2919" y="227"/>
                    <a:pt x="2919" y="227"/>
                    <a:pt x="2919" y="227"/>
                  </a:cubicBezTo>
                  <a:cubicBezTo>
                    <a:pt x="2955" y="212"/>
                    <a:pt x="2955" y="212"/>
                    <a:pt x="2955" y="212"/>
                  </a:cubicBezTo>
                  <a:cubicBezTo>
                    <a:pt x="3005" y="182"/>
                    <a:pt x="3005" y="182"/>
                    <a:pt x="3005" y="182"/>
                  </a:cubicBezTo>
                  <a:cubicBezTo>
                    <a:pt x="3018" y="163"/>
                    <a:pt x="3018" y="163"/>
                    <a:pt x="3018" y="163"/>
                  </a:cubicBezTo>
                  <a:cubicBezTo>
                    <a:pt x="3014" y="163"/>
                    <a:pt x="3010" y="162"/>
                    <a:pt x="3004" y="160"/>
                  </a:cubicBezTo>
                  <a:cubicBezTo>
                    <a:pt x="2990" y="155"/>
                    <a:pt x="2959" y="161"/>
                    <a:pt x="2959" y="161"/>
                  </a:cubicBezTo>
                  <a:cubicBezTo>
                    <a:pt x="2955" y="161"/>
                    <a:pt x="2955" y="161"/>
                    <a:pt x="2955" y="161"/>
                  </a:cubicBezTo>
                  <a:cubicBezTo>
                    <a:pt x="2953" y="138"/>
                    <a:pt x="2953" y="138"/>
                    <a:pt x="2953" y="138"/>
                  </a:cubicBezTo>
                  <a:cubicBezTo>
                    <a:pt x="2932" y="120"/>
                    <a:pt x="2932" y="120"/>
                    <a:pt x="2932" y="120"/>
                  </a:cubicBezTo>
                  <a:cubicBezTo>
                    <a:pt x="2897" y="106"/>
                    <a:pt x="2897" y="106"/>
                    <a:pt x="2897" y="106"/>
                  </a:cubicBezTo>
                  <a:cubicBezTo>
                    <a:pt x="2872" y="106"/>
                    <a:pt x="2872" y="106"/>
                    <a:pt x="2872" y="106"/>
                  </a:cubicBezTo>
                  <a:cubicBezTo>
                    <a:pt x="2842" y="93"/>
                    <a:pt x="2842" y="93"/>
                    <a:pt x="2842" y="93"/>
                  </a:cubicBezTo>
                  <a:cubicBezTo>
                    <a:pt x="2828" y="62"/>
                    <a:pt x="2828" y="62"/>
                    <a:pt x="2828" y="62"/>
                  </a:cubicBezTo>
                  <a:cubicBezTo>
                    <a:pt x="2793" y="27"/>
                    <a:pt x="2793" y="27"/>
                    <a:pt x="2793" y="27"/>
                  </a:cubicBezTo>
                  <a:cubicBezTo>
                    <a:pt x="2813" y="15"/>
                    <a:pt x="2813" y="15"/>
                    <a:pt x="2813" y="15"/>
                  </a:cubicBezTo>
                  <a:cubicBezTo>
                    <a:pt x="2794" y="5"/>
                    <a:pt x="2794" y="5"/>
                    <a:pt x="2794" y="5"/>
                  </a:cubicBezTo>
                  <a:cubicBezTo>
                    <a:pt x="2796" y="1"/>
                    <a:pt x="2796" y="1"/>
                    <a:pt x="2796" y="1"/>
                  </a:cubicBezTo>
                  <a:cubicBezTo>
                    <a:pt x="2794" y="4"/>
                    <a:pt x="2786" y="0"/>
                    <a:pt x="2784" y="2"/>
                  </a:cubicBezTo>
                  <a:cubicBezTo>
                    <a:pt x="2779" y="8"/>
                    <a:pt x="2784" y="29"/>
                    <a:pt x="2784" y="32"/>
                  </a:cubicBezTo>
                  <a:cubicBezTo>
                    <a:pt x="2784" y="35"/>
                    <a:pt x="2774" y="69"/>
                    <a:pt x="2771" y="81"/>
                  </a:cubicBezTo>
                  <a:cubicBezTo>
                    <a:pt x="2769" y="87"/>
                    <a:pt x="2767" y="101"/>
                    <a:pt x="2764" y="107"/>
                  </a:cubicBezTo>
                  <a:cubicBezTo>
                    <a:pt x="2758" y="116"/>
                    <a:pt x="2739" y="127"/>
                    <a:pt x="2732" y="135"/>
                  </a:cubicBezTo>
                  <a:cubicBezTo>
                    <a:pt x="2726" y="142"/>
                    <a:pt x="2717" y="156"/>
                    <a:pt x="2712" y="163"/>
                  </a:cubicBezTo>
                  <a:cubicBezTo>
                    <a:pt x="2701" y="181"/>
                    <a:pt x="2682" y="217"/>
                    <a:pt x="2672" y="235"/>
                  </a:cubicBezTo>
                  <a:cubicBezTo>
                    <a:pt x="2663" y="251"/>
                    <a:pt x="2650" y="287"/>
                    <a:pt x="2639" y="302"/>
                  </a:cubicBezTo>
                  <a:cubicBezTo>
                    <a:pt x="2631" y="313"/>
                    <a:pt x="2610" y="332"/>
                    <a:pt x="2600" y="342"/>
                  </a:cubicBezTo>
                  <a:cubicBezTo>
                    <a:pt x="2588" y="353"/>
                    <a:pt x="2563" y="374"/>
                    <a:pt x="2551" y="385"/>
                  </a:cubicBezTo>
                  <a:cubicBezTo>
                    <a:pt x="2540" y="395"/>
                    <a:pt x="2520" y="416"/>
                    <a:pt x="2507" y="423"/>
                  </a:cubicBezTo>
                  <a:cubicBezTo>
                    <a:pt x="2499" y="428"/>
                    <a:pt x="2479" y="435"/>
                    <a:pt x="2469" y="433"/>
                  </a:cubicBezTo>
                  <a:cubicBezTo>
                    <a:pt x="2462" y="431"/>
                    <a:pt x="2452" y="411"/>
                    <a:pt x="2446" y="415"/>
                  </a:cubicBezTo>
                  <a:cubicBezTo>
                    <a:pt x="2441" y="417"/>
                    <a:pt x="2450" y="431"/>
                    <a:pt x="2447" y="434"/>
                  </a:cubicBezTo>
                  <a:cubicBezTo>
                    <a:pt x="2445" y="436"/>
                    <a:pt x="2438" y="436"/>
                    <a:pt x="2436" y="434"/>
                  </a:cubicBezTo>
                  <a:cubicBezTo>
                    <a:pt x="2433" y="432"/>
                    <a:pt x="2440" y="420"/>
                    <a:pt x="2436" y="418"/>
                  </a:cubicBezTo>
                  <a:cubicBezTo>
                    <a:pt x="2428" y="414"/>
                    <a:pt x="2414" y="435"/>
                    <a:pt x="2405" y="437"/>
                  </a:cubicBezTo>
                  <a:cubicBezTo>
                    <a:pt x="2398" y="439"/>
                    <a:pt x="2385" y="436"/>
                    <a:pt x="2378" y="435"/>
                  </a:cubicBezTo>
                  <a:cubicBezTo>
                    <a:pt x="2372" y="435"/>
                    <a:pt x="2357" y="430"/>
                    <a:pt x="2352" y="434"/>
                  </a:cubicBezTo>
                  <a:cubicBezTo>
                    <a:pt x="2348" y="437"/>
                    <a:pt x="2348" y="447"/>
                    <a:pt x="2348" y="452"/>
                  </a:cubicBezTo>
                  <a:cubicBezTo>
                    <a:pt x="2346" y="477"/>
                    <a:pt x="2361" y="532"/>
                    <a:pt x="2351" y="556"/>
                  </a:cubicBezTo>
                  <a:cubicBezTo>
                    <a:pt x="2347" y="565"/>
                    <a:pt x="2326" y="576"/>
                    <a:pt x="2322" y="585"/>
                  </a:cubicBezTo>
                  <a:cubicBezTo>
                    <a:pt x="2316" y="595"/>
                    <a:pt x="2318" y="619"/>
                    <a:pt x="2316" y="631"/>
                  </a:cubicBezTo>
                  <a:cubicBezTo>
                    <a:pt x="2312" y="649"/>
                    <a:pt x="2301" y="684"/>
                    <a:pt x="2295" y="701"/>
                  </a:cubicBezTo>
                  <a:cubicBezTo>
                    <a:pt x="2290" y="715"/>
                    <a:pt x="2277" y="744"/>
                    <a:pt x="2270" y="758"/>
                  </a:cubicBezTo>
                  <a:cubicBezTo>
                    <a:pt x="2266" y="767"/>
                    <a:pt x="2252" y="784"/>
                    <a:pt x="2250" y="794"/>
                  </a:cubicBezTo>
                  <a:cubicBezTo>
                    <a:pt x="2240" y="825"/>
                    <a:pt x="2253" y="891"/>
                    <a:pt x="2244" y="922"/>
                  </a:cubicBezTo>
                  <a:cubicBezTo>
                    <a:pt x="2239" y="939"/>
                    <a:pt x="2222" y="968"/>
                    <a:pt x="2212" y="981"/>
                  </a:cubicBezTo>
                  <a:cubicBezTo>
                    <a:pt x="2204" y="990"/>
                    <a:pt x="2182" y="1003"/>
                    <a:pt x="2177" y="1013"/>
                  </a:cubicBezTo>
                  <a:cubicBezTo>
                    <a:pt x="2173" y="1024"/>
                    <a:pt x="2181" y="1046"/>
                    <a:pt x="2179" y="1057"/>
                  </a:cubicBezTo>
                  <a:cubicBezTo>
                    <a:pt x="2177" y="1072"/>
                    <a:pt x="2162" y="1098"/>
                    <a:pt x="2157" y="1112"/>
                  </a:cubicBezTo>
                  <a:cubicBezTo>
                    <a:pt x="2149" y="1131"/>
                    <a:pt x="2133" y="1168"/>
                    <a:pt x="2124" y="1186"/>
                  </a:cubicBezTo>
                  <a:cubicBezTo>
                    <a:pt x="2118" y="1200"/>
                    <a:pt x="2103" y="1227"/>
                    <a:pt x="2094" y="1239"/>
                  </a:cubicBezTo>
                  <a:cubicBezTo>
                    <a:pt x="2078" y="1260"/>
                    <a:pt x="2035" y="1292"/>
                    <a:pt x="2018" y="1313"/>
                  </a:cubicBezTo>
                  <a:cubicBezTo>
                    <a:pt x="2003" y="1332"/>
                    <a:pt x="1979" y="1376"/>
                    <a:pt x="1965" y="1396"/>
                  </a:cubicBezTo>
                  <a:cubicBezTo>
                    <a:pt x="1958" y="1408"/>
                    <a:pt x="1944" y="1431"/>
                    <a:pt x="1935" y="1442"/>
                  </a:cubicBezTo>
                  <a:cubicBezTo>
                    <a:pt x="1917" y="1464"/>
                    <a:pt x="1877" y="1505"/>
                    <a:pt x="1855" y="1523"/>
                  </a:cubicBezTo>
                  <a:cubicBezTo>
                    <a:pt x="1842" y="1534"/>
                    <a:pt x="1811" y="1551"/>
                    <a:pt x="1797" y="1561"/>
                  </a:cubicBezTo>
                  <a:cubicBezTo>
                    <a:pt x="1785" y="1570"/>
                    <a:pt x="1764" y="1590"/>
                    <a:pt x="1751" y="1597"/>
                  </a:cubicBezTo>
                  <a:cubicBezTo>
                    <a:pt x="1737" y="1605"/>
                    <a:pt x="1705" y="1611"/>
                    <a:pt x="1690" y="1616"/>
                  </a:cubicBezTo>
                  <a:cubicBezTo>
                    <a:pt x="1677" y="1621"/>
                    <a:pt x="1649" y="1628"/>
                    <a:pt x="1637" y="1637"/>
                  </a:cubicBezTo>
                  <a:cubicBezTo>
                    <a:pt x="1627" y="1644"/>
                    <a:pt x="1616" y="1668"/>
                    <a:pt x="1607" y="1677"/>
                  </a:cubicBezTo>
                  <a:cubicBezTo>
                    <a:pt x="1598" y="1685"/>
                    <a:pt x="1575" y="1698"/>
                    <a:pt x="1563" y="1701"/>
                  </a:cubicBezTo>
                  <a:cubicBezTo>
                    <a:pt x="1555" y="1704"/>
                    <a:pt x="1536" y="1701"/>
                    <a:pt x="1527" y="1705"/>
                  </a:cubicBezTo>
                  <a:cubicBezTo>
                    <a:pt x="1520" y="1709"/>
                    <a:pt x="1508" y="1723"/>
                    <a:pt x="1503" y="1730"/>
                  </a:cubicBezTo>
                  <a:cubicBezTo>
                    <a:pt x="1498" y="1737"/>
                    <a:pt x="1494" y="1754"/>
                    <a:pt x="1490" y="1762"/>
                  </a:cubicBezTo>
                  <a:cubicBezTo>
                    <a:pt x="1483" y="1773"/>
                    <a:pt x="1462" y="1790"/>
                    <a:pt x="1459" y="1802"/>
                  </a:cubicBezTo>
                  <a:cubicBezTo>
                    <a:pt x="1459" y="1804"/>
                    <a:pt x="1462" y="1809"/>
                    <a:pt x="1461" y="1811"/>
                  </a:cubicBezTo>
                  <a:cubicBezTo>
                    <a:pt x="1458" y="1817"/>
                    <a:pt x="1444" y="1817"/>
                    <a:pt x="1438" y="1821"/>
                  </a:cubicBezTo>
                  <a:cubicBezTo>
                    <a:pt x="1429" y="1827"/>
                    <a:pt x="1413" y="1843"/>
                    <a:pt x="1404" y="1851"/>
                  </a:cubicBezTo>
                  <a:cubicBezTo>
                    <a:pt x="1395" y="1859"/>
                    <a:pt x="1376" y="1876"/>
                    <a:pt x="1368" y="1885"/>
                  </a:cubicBezTo>
                  <a:cubicBezTo>
                    <a:pt x="1356" y="1899"/>
                    <a:pt x="1339" y="1931"/>
                    <a:pt x="1327" y="1944"/>
                  </a:cubicBezTo>
                  <a:cubicBezTo>
                    <a:pt x="1319" y="1952"/>
                    <a:pt x="1301" y="1966"/>
                    <a:pt x="1291" y="1970"/>
                  </a:cubicBezTo>
                  <a:cubicBezTo>
                    <a:pt x="1281" y="1974"/>
                    <a:pt x="1260" y="1973"/>
                    <a:pt x="1251" y="1976"/>
                  </a:cubicBezTo>
                  <a:cubicBezTo>
                    <a:pt x="1243" y="1979"/>
                    <a:pt x="1230" y="1991"/>
                    <a:pt x="1222" y="1995"/>
                  </a:cubicBezTo>
                  <a:cubicBezTo>
                    <a:pt x="1217" y="1998"/>
                    <a:pt x="1204" y="2002"/>
                    <a:pt x="1200" y="2006"/>
                  </a:cubicBezTo>
                  <a:cubicBezTo>
                    <a:pt x="1194" y="2012"/>
                    <a:pt x="1187" y="2027"/>
                    <a:pt x="1183" y="2033"/>
                  </a:cubicBezTo>
                  <a:cubicBezTo>
                    <a:pt x="1177" y="2041"/>
                    <a:pt x="1164" y="2057"/>
                    <a:pt x="1158" y="2065"/>
                  </a:cubicBezTo>
                  <a:cubicBezTo>
                    <a:pt x="1149" y="2079"/>
                    <a:pt x="1137" y="2112"/>
                    <a:pt x="1124" y="2122"/>
                  </a:cubicBezTo>
                  <a:cubicBezTo>
                    <a:pt x="1119" y="2126"/>
                    <a:pt x="1104" y="2125"/>
                    <a:pt x="1099" y="2130"/>
                  </a:cubicBezTo>
                  <a:cubicBezTo>
                    <a:pt x="1095" y="2133"/>
                    <a:pt x="1093" y="2145"/>
                    <a:pt x="1090" y="2149"/>
                  </a:cubicBezTo>
                  <a:cubicBezTo>
                    <a:pt x="1082" y="2157"/>
                    <a:pt x="1061" y="2170"/>
                    <a:pt x="1050" y="2171"/>
                  </a:cubicBezTo>
                  <a:cubicBezTo>
                    <a:pt x="1046" y="2172"/>
                    <a:pt x="1037" y="2166"/>
                    <a:pt x="1033" y="2168"/>
                  </a:cubicBezTo>
                  <a:cubicBezTo>
                    <a:pt x="1029" y="2169"/>
                    <a:pt x="1026" y="2177"/>
                    <a:pt x="1023" y="2179"/>
                  </a:cubicBezTo>
                  <a:cubicBezTo>
                    <a:pt x="1016" y="2185"/>
                    <a:pt x="998" y="2193"/>
                    <a:pt x="989" y="2196"/>
                  </a:cubicBezTo>
                  <a:cubicBezTo>
                    <a:pt x="980" y="2199"/>
                    <a:pt x="956" y="2192"/>
                    <a:pt x="949" y="2200"/>
                  </a:cubicBezTo>
                  <a:cubicBezTo>
                    <a:pt x="946" y="2203"/>
                    <a:pt x="954" y="2217"/>
                    <a:pt x="949" y="2219"/>
                  </a:cubicBezTo>
                  <a:cubicBezTo>
                    <a:pt x="945" y="2220"/>
                    <a:pt x="941" y="2205"/>
                    <a:pt x="936" y="2204"/>
                  </a:cubicBezTo>
                  <a:cubicBezTo>
                    <a:pt x="929" y="2202"/>
                    <a:pt x="915" y="2212"/>
                    <a:pt x="910" y="2217"/>
                  </a:cubicBezTo>
                  <a:cubicBezTo>
                    <a:pt x="906" y="2220"/>
                    <a:pt x="904" y="2229"/>
                    <a:pt x="900" y="2232"/>
                  </a:cubicBezTo>
                  <a:cubicBezTo>
                    <a:pt x="886" y="2244"/>
                    <a:pt x="848" y="2251"/>
                    <a:pt x="832" y="2260"/>
                  </a:cubicBezTo>
                  <a:cubicBezTo>
                    <a:pt x="810" y="2273"/>
                    <a:pt x="771" y="2303"/>
                    <a:pt x="752" y="2319"/>
                  </a:cubicBezTo>
                  <a:cubicBezTo>
                    <a:pt x="739" y="2332"/>
                    <a:pt x="716" y="2361"/>
                    <a:pt x="703" y="2374"/>
                  </a:cubicBezTo>
                  <a:cubicBezTo>
                    <a:pt x="690" y="2387"/>
                    <a:pt x="665" y="2415"/>
                    <a:pt x="650" y="2425"/>
                  </a:cubicBezTo>
                  <a:cubicBezTo>
                    <a:pt x="641" y="2432"/>
                    <a:pt x="620" y="2439"/>
                    <a:pt x="610" y="2444"/>
                  </a:cubicBezTo>
                  <a:cubicBezTo>
                    <a:pt x="599" y="2451"/>
                    <a:pt x="578" y="2464"/>
                    <a:pt x="569" y="2473"/>
                  </a:cubicBezTo>
                  <a:cubicBezTo>
                    <a:pt x="559" y="2481"/>
                    <a:pt x="545" y="2502"/>
                    <a:pt x="536" y="2511"/>
                  </a:cubicBezTo>
                  <a:cubicBezTo>
                    <a:pt x="532" y="2515"/>
                    <a:pt x="520" y="2523"/>
                    <a:pt x="515" y="2528"/>
                  </a:cubicBezTo>
                  <a:cubicBezTo>
                    <a:pt x="512" y="2531"/>
                    <a:pt x="509" y="2544"/>
                    <a:pt x="504" y="2545"/>
                  </a:cubicBezTo>
                  <a:cubicBezTo>
                    <a:pt x="501" y="2545"/>
                    <a:pt x="498" y="2538"/>
                    <a:pt x="495" y="2537"/>
                  </a:cubicBezTo>
                  <a:cubicBezTo>
                    <a:pt x="486" y="2535"/>
                    <a:pt x="469" y="2540"/>
                    <a:pt x="461" y="2541"/>
                  </a:cubicBezTo>
                  <a:cubicBezTo>
                    <a:pt x="455" y="2542"/>
                    <a:pt x="443" y="2544"/>
                    <a:pt x="438" y="2545"/>
                  </a:cubicBezTo>
                  <a:cubicBezTo>
                    <a:pt x="433" y="2546"/>
                    <a:pt x="425" y="2549"/>
                    <a:pt x="421" y="2548"/>
                  </a:cubicBezTo>
                  <a:cubicBezTo>
                    <a:pt x="414" y="2548"/>
                    <a:pt x="401" y="2545"/>
                    <a:pt x="396" y="2541"/>
                  </a:cubicBezTo>
                  <a:cubicBezTo>
                    <a:pt x="392" y="2536"/>
                    <a:pt x="394" y="2520"/>
                    <a:pt x="389" y="2516"/>
                  </a:cubicBezTo>
                  <a:cubicBezTo>
                    <a:pt x="386" y="2515"/>
                    <a:pt x="380" y="2517"/>
                    <a:pt x="377" y="2518"/>
                  </a:cubicBezTo>
                  <a:cubicBezTo>
                    <a:pt x="371" y="2520"/>
                    <a:pt x="357" y="2523"/>
                    <a:pt x="353" y="2528"/>
                  </a:cubicBezTo>
                  <a:cubicBezTo>
                    <a:pt x="350" y="2530"/>
                    <a:pt x="351" y="2537"/>
                    <a:pt x="349" y="2539"/>
                  </a:cubicBezTo>
                  <a:cubicBezTo>
                    <a:pt x="345" y="2543"/>
                    <a:pt x="335" y="2547"/>
                    <a:pt x="330" y="2548"/>
                  </a:cubicBezTo>
                  <a:cubicBezTo>
                    <a:pt x="322" y="2551"/>
                    <a:pt x="306" y="2555"/>
                    <a:pt x="298" y="2556"/>
                  </a:cubicBezTo>
                  <a:cubicBezTo>
                    <a:pt x="284" y="2557"/>
                    <a:pt x="258" y="2553"/>
                    <a:pt x="244" y="2552"/>
                  </a:cubicBezTo>
                  <a:cubicBezTo>
                    <a:pt x="240" y="2552"/>
                    <a:pt x="231" y="2549"/>
                    <a:pt x="227" y="2550"/>
                  </a:cubicBezTo>
                  <a:cubicBezTo>
                    <a:pt x="224" y="2552"/>
                    <a:pt x="219" y="2560"/>
                    <a:pt x="218" y="2564"/>
                  </a:cubicBezTo>
                  <a:cubicBezTo>
                    <a:pt x="217" y="2571"/>
                    <a:pt x="233" y="2587"/>
                    <a:pt x="227" y="2592"/>
                  </a:cubicBezTo>
                  <a:cubicBezTo>
                    <a:pt x="224" y="2595"/>
                    <a:pt x="217" y="2582"/>
                    <a:pt x="212" y="2583"/>
                  </a:cubicBezTo>
                  <a:cubicBezTo>
                    <a:pt x="207" y="2583"/>
                    <a:pt x="203" y="2595"/>
                    <a:pt x="199" y="2598"/>
                  </a:cubicBezTo>
                  <a:cubicBezTo>
                    <a:pt x="196" y="2600"/>
                    <a:pt x="186" y="2602"/>
                    <a:pt x="184" y="2605"/>
                  </a:cubicBezTo>
                  <a:cubicBezTo>
                    <a:pt x="181" y="2611"/>
                    <a:pt x="187" y="2625"/>
                    <a:pt x="184" y="2630"/>
                  </a:cubicBezTo>
                  <a:cubicBezTo>
                    <a:pt x="181" y="2635"/>
                    <a:pt x="167" y="2639"/>
                    <a:pt x="163" y="2643"/>
                  </a:cubicBezTo>
                  <a:cubicBezTo>
                    <a:pt x="154" y="2652"/>
                    <a:pt x="141" y="2674"/>
                    <a:pt x="136" y="2685"/>
                  </a:cubicBezTo>
                  <a:cubicBezTo>
                    <a:pt x="135" y="2689"/>
                    <a:pt x="135" y="2698"/>
                    <a:pt x="133" y="2702"/>
                  </a:cubicBezTo>
                  <a:cubicBezTo>
                    <a:pt x="126" y="2711"/>
                    <a:pt x="104" y="2720"/>
                    <a:pt x="95" y="2727"/>
                  </a:cubicBezTo>
                  <a:cubicBezTo>
                    <a:pt x="87" y="2732"/>
                    <a:pt x="73" y="2745"/>
                    <a:pt x="66" y="2751"/>
                  </a:cubicBezTo>
                  <a:cubicBezTo>
                    <a:pt x="61" y="2757"/>
                    <a:pt x="52" y="2770"/>
                    <a:pt x="45" y="2774"/>
                  </a:cubicBezTo>
                  <a:cubicBezTo>
                    <a:pt x="37" y="2779"/>
                    <a:pt x="13" y="2778"/>
                    <a:pt x="6" y="2785"/>
                  </a:cubicBezTo>
                  <a:cubicBezTo>
                    <a:pt x="3" y="2789"/>
                    <a:pt x="0" y="2798"/>
                    <a:pt x="2" y="2802"/>
                  </a:cubicBezTo>
                  <a:cubicBezTo>
                    <a:pt x="5" y="2810"/>
                    <a:pt x="20" y="2817"/>
                    <a:pt x="27" y="2821"/>
                  </a:cubicBezTo>
                  <a:cubicBezTo>
                    <a:pt x="31" y="2825"/>
                    <a:pt x="45" y="2830"/>
                    <a:pt x="45" y="2837"/>
                  </a:cubicBezTo>
                  <a:cubicBezTo>
                    <a:pt x="46" y="2833"/>
                    <a:pt x="46" y="2833"/>
                    <a:pt x="46" y="2833"/>
                  </a:cubicBezTo>
                  <a:cubicBezTo>
                    <a:pt x="123" y="2845"/>
                    <a:pt x="123" y="2845"/>
                    <a:pt x="123" y="2845"/>
                  </a:cubicBezTo>
                  <a:cubicBezTo>
                    <a:pt x="110" y="2869"/>
                    <a:pt x="110" y="2869"/>
                    <a:pt x="110" y="2869"/>
                  </a:cubicBezTo>
                  <a:cubicBezTo>
                    <a:pt x="121" y="2910"/>
                    <a:pt x="121" y="2910"/>
                    <a:pt x="121" y="2910"/>
                  </a:cubicBezTo>
                  <a:cubicBezTo>
                    <a:pt x="112" y="2943"/>
                    <a:pt x="112" y="2943"/>
                    <a:pt x="112" y="2943"/>
                  </a:cubicBezTo>
                  <a:cubicBezTo>
                    <a:pt x="112" y="2975"/>
                    <a:pt x="112" y="2975"/>
                    <a:pt x="112" y="2975"/>
                  </a:cubicBezTo>
                  <a:cubicBezTo>
                    <a:pt x="131" y="2975"/>
                    <a:pt x="131" y="2975"/>
                    <a:pt x="131" y="2975"/>
                  </a:cubicBezTo>
                  <a:cubicBezTo>
                    <a:pt x="131" y="3025"/>
                    <a:pt x="131" y="3025"/>
                    <a:pt x="131" y="3025"/>
                  </a:cubicBezTo>
                  <a:cubicBezTo>
                    <a:pt x="103" y="3060"/>
                    <a:pt x="103" y="3060"/>
                    <a:pt x="103" y="3060"/>
                  </a:cubicBezTo>
                  <a:cubicBezTo>
                    <a:pt x="131" y="3101"/>
                    <a:pt x="131" y="3101"/>
                    <a:pt x="131" y="3101"/>
                  </a:cubicBezTo>
                  <a:cubicBezTo>
                    <a:pt x="118" y="3138"/>
                    <a:pt x="118" y="3138"/>
                    <a:pt x="118" y="3138"/>
                  </a:cubicBezTo>
                  <a:cubicBezTo>
                    <a:pt x="110" y="3138"/>
                    <a:pt x="110" y="3138"/>
                    <a:pt x="110" y="3138"/>
                  </a:cubicBezTo>
                  <a:cubicBezTo>
                    <a:pt x="110" y="3176"/>
                    <a:pt x="110" y="3176"/>
                    <a:pt x="110" y="3176"/>
                  </a:cubicBezTo>
                  <a:cubicBezTo>
                    <a:pt x="91" y="3176"/>
                    <a:pt x="91" y="3176"/>
                    <a:pt x="91" y="3176"/>
                  </a:cubicBezTo>
                  <a:cubicBezTo>
                    <a:pt x="101" y="3210"/>
                    <a:pt x="101" y="3210"/>
                    <a:pt x="101" y="3210"/>
                  </a:cubicBezTo>
                  <a:cubicBezTo>
                    <a:pt x="90" y="3237"/>
                    <a:pt x="90" y="3237"/>
                    <a:pt x="90" y="3237"/>
                  </a:cubicBezTo>
                  <a:cubicBezTo>
                    <a:pt x="90" y="3269"/>
                    <a:pt x="90" y="3269"/>
                    <a:pt x="90" y="3269"/>
                  </a:cubicBezTo>
                  <a:cubicBezTo>
                    <a:pt x="99" y="3269"/>
                    <a:pt x="99" y="3269"/>
                    <a:pt x="99" y="3269"/>
                  </a:cubicBezTo>
                  <a:cubicBezTo>
                    <a:pt x="99" y="3276"/>
                    <a:pt x="99" y="3276"/>
                    <a:pt x="99" y="3276"/>
                  </a:cubicBezTo>
                  <a:cubicBezTo>
                    <a:pt x="114" y="3264"/>
                    <a:pt x="114" y="3264"/>
                    <a:pt x="114" y="3264"/>
                  </a:cubicBezTo>
                  <a:cubicBezTo>
                    <a:pt x="126" y="3297"/>
                    <a:pt x="126" y="3297"/>
                    <a:pt x="126" y="3297"/>
                  </a:cubicBezTo>
                  <a:cubicBezTo>
                    <a:pt x="138" y="3297"/>
                    <a:pt x="138" y="3297"/>
                    <a:pt x="138" y="3297"/>
                  </a:cubicBezTo>
                  <a:cubicBezTo>
                    <a:pt x="150" y="3268"/>
                    <a:pt x="150" y="3268"/>
                    <a:pt x="150" y="3268"/>
                  </a:cubicBezTo>
                  <a:cubicBezTo>
                    <a:pt x="176" y="3251"/>
                    <a:pt x="176" y="3251"/>
                    <a:pt x="176" y="3251"/>
                  </a:cubicBezTo>
                  <a:cubicBezTo>
                    <a:pt x="196" y="3227"/>
                    <a:pt x="196" y="3227"/>
                    <a:pt x="196" y="3227"/>
                  </a:cubicBezTo>
                  <a:cubicBezTo>
                    <a:pt x="173" y="3200"/>
                    <a:pt x="173" y="3200"/>
                    <a:pt x="173" y="3200"/>
                  </a:cubicBezTo>
                  <a:cubicBezTo>
                    <a:pt x="166" y="3183"/>
                    <a:pt x="166" y="3183"/>
                    <a:pt x="166" y="3183"/>
                  </a:cubicBezTo>
                  <a:cubicBezTo>
                    <a:pt x="182" y="3159"/>
                    <a:pt x="182" y="3159"/>
                    <a:pt x="182" y="3159"/>
                  </a:cubicBezTo>
                  <a:cubicBezTo>
                    <a:pt x="186" y="3137"/>
                    <a:pt x="186" y="3137"/>
                    <a:pt x="186" y="3137"/>
                  </a:cubicBezTo>
                  <a:cubicBezTo>
                    <a:pt x="200" y="3099"/>
                    <a:pt x="200" y="3099"/>
                    <a:pt x="200" y="3099"/>
                  </a:cubicBezTo>
                  <a:cubicBezTo>
                    <a:pt x="220" y="3130"/>
                    <a:pt x="220" y="3130"/>
                    <a:pt x="220" y="3130"/>
                  </a:cubicBezTo>
                  <a:cubicBezTo>
                    <a:pt x="209" y="3155"/>
                    <a:pt x="209" y="3155"/>
                    <a:pt x="209" y="3155"/>
                  </a:cubicBezTo>
                  <a:cubicBezTo>
                    <a:pt x="220" y="3193"/>
                    <a:pt x="220" y="3193"/>
                    <a:pt x="220" y="3193"/>
                  </a:cubicBezTo>
                  <a:cubicBezTo>
                    <a:pt x="220" y="3204"/>
                    <a:pt x="220" y="3204"/>
                    <a:pt x="220" y="3204"/>
                  </a:cubicBezTo>
                  <a:cubicBezTo>
                    <a:pt x="235" y="3250"/>
                    <a:pt x="235" y="3250"/>
                    <a:pt x="235" y="3250"/>
                  </a:cubicBezTo>
                  <a:cubicBezTo>
                    <a:pt x="244" y="3245"/>
                    <a:pt x="244" y="3245"/>
                    <a:pt x="244" y="3245"/>
                  </a:cubicBezTo>
                  <a:cubicBezTo>
                    <a:pt x="244" y="3232"/>
                    <a:pt x="244" y="3232"/>
                    <a:pt x="244" y="3232"/>
                  </a:cubicBezTo>
                  <a:cubicBezTo>
                    <a:pt x="229" y="3205"/>
                    <a:pt x="229" y="3205"/>
                    <a:pt x="229" y="3205"/>
                  </a:cubicBezTo>
                  <a:cubicBezTo>
                    <a:pt x="229" y="3171"/>
                    <a:pt x="229" y="3171"/>
                    <a:pt x="229" y="3171"/>
                  </a:cubicBezTo>
                  <a:cubicBezTo>
                    <a:pt x="262" y="3162"/>
                    <a:pt x="262" y="3162"/>
                    <a:pt x="262" y="3162"/>
                  </a:cubicBezTo>
                  <a:cubicBezTo>
                    <a:pt x="262" y="3150"/>
                    <a:pt x="262" y="3150"/>
                    <a:pt x="262" y="3150"/>
                  </a:cubicBezTo>
                  <a:cubicBezTo>
                    <a:pt x="293" y="3105"/>
                    <a:pt x="293" y="3105"/>
                    <a:pt x="293" y="3105"/>
                  </a:cubicBezTo>
                  <a:cubicBezTo>
                    <a:pt x="330" y="3077"/>
                    <a:pt x="330" y="3077"/>
                    <a:pt x="330" y="3077"/>
                  </a:cubicBezTo>
                  <a:cubicBezTo>
                    <a:pt x="361" y="3066"/>
                    <a:pt x="361" y="3066"/>
                    <a:pt x="361" y="3066"/>
                  </a:cubicBezTo>
                  <a:cubicBezTo>
                    <a:pt x="393" y="3066"/>
                    <a:pt x="393" y="3066"/>
                    <a:pt x="393" y="3066"/>
                  </a:cubicBezTo>
                  <a:cubicBezTo>
                    <a:pt x="406" y="3053"/>
                    <a:pt x="406" y="3053"/>
                    <a:pt x="406" y="3053"/>
                  </a:cubicBezTo>
                  <a:cubicBezTo>
                    <a:pt x="406" y="3008"/>
                    <a:pt x="406" y="3008"/>
                    <a:pt x="406" y="3008"/>
                  </a:cubicBezTo>
                  <a:cubicBezTo>
                    <a:pt x="448" y="3034"/>
                    <a:pt x="448" y="3034"/>
                    <a:pt x="448" y="3034"/>
                  </a:cubicBezTo>
                  <a:cubicBezTo>
                    <a:pt x="490" y="3032"/>
                    <a:pt x="490" y="3032"/>
                    <a:pt x="490" y="3032"/>
                  </a:cubicBezTo>
                  <a:cubicBezTo>
                    <a:pt x="490" y="3013"/>
                    <a:pt x="490" y="3013"/>
                    <a:pt x="490" y="3013"/>
                  </a:cubicBezTo>
                  <a:cubicBezTo>
                    <a:pt x="518" y="2975"/>
                    <a:pt x="518" y="2975"/>
                    <a:pt x="518" y="2975"/>
                  </a:cubicBezTo>
                  <a:cubicBezTo>
                    <a:pt x="540" y="2937"/>
                    <a:pt x="540" y="2937"/>
                    <a:pt x="540" y="2937"/>
                  </a:cubicBezTo>
                  <a:cubicBezTo>
                    <a:pt x="558" y="2937"/>
                    <a:pt x="558" y="2937"/>
                    <a:pt x="558" y="2937"/>
                  </a:cubicBezTo>
                  <a:cubicBezTo>
                    <a:pt x="575" y="2895"/>
                    <a:pt x="575" y="2895"/>
                    <a:pt x="575" y="2895"/>
                  </a:cubicBezTo>
                  <a:cubicBezTo>
                    <a:pt x="614" y="2865"/>
                    <a:pt x="614" y="2865"/>
                    <a:pt x="614" y="2865"/>
                  </a:cubicBezTo>
                  <a:cubicBezTo>
                    <a:pt x="614" y="2835"/>
                    <a:pt x="614" y="2835"/>
                    <a:pt x="614" y="2835"/>
                  </a:cubicBezTo>
                  <a:cubicBezTo>
                    <a:pt x="657" y="2788"/>
                    <a:pt x="657" y="2788"/>
                    <a:pt x="657" y="2788"/>
                  </a:cubicBezTo>
                  <a:cubicBezTo>
                    <a:pt x="699" y="2761"/>
                    <a:pt x="699" y="2761"/>
                    <a:pt x="699" y="2761"/>
                  </a:cubicBezTo>
                  <a:cubicBezTo>
                    <a:pt x="719" y="2795"/>
                    <a:pt x="719" y="2795"/>
                    <a:pt x="719" y="2795"/>
                  </a:cubicBezTo>
                  <a:cubicBezTo>
                    <a:pt x="757" y="2799"/>
                    <a:pt x="757" y="2799"/>
                    <a:pt x="757" y="2799"/>
                  </a:cubicBezTo>
                  <a:cubicBezTo>
                    <a:pt x="779" y="2800"/>
                    <a:pt x="779" y="2800"/>
                    <a:pt x="779" y="2800"/>
                  </a:cubicBezTo>
                  <a:cubicBezTo>
                    <a:pt x="799" y="2760"/>
                    <a:pt x="799" y="2760"/>
                    <a:pt x="799" y="2760"/>
                  </a:cubicBezTo>
                  <a:cubicBezTo>
                    <a:pt x="837" y="2793"/>
                    <a:pt x="837" y="2793"/>
                    <a:pt x="837" y="2793"/>
                  </a:cubicBezTo>
                  <a:cubicBezTo>
                    <a:pt x="849" y="2778"/>
                    <a:pt x="849" y="2778"/>
                    <a:pt x="849" y="2778"/>
                  </a:cubicBezTo>
                  <a:cubicBezTo>
                    <a:pt x="849" y="2715"/>
                    <a:pt x="849" y="2715"/>
                    <a:pt x="849" y="2715"/>
                  </a:cubicBezTo>
                  <a:cubicBezTo>
                    <a:pt x="885" y="2742"/>
                    <a:pt x="885" y="2742"/>
                    <a:pt x="885" y="2742"/>
                  </a:cubicBezTo>
                  <a:cubicBezTo>
                    <a:pt x="885" y="2748"/>
                    <a:pt x="885" y="2748"/>
                    <a:pt x="885" y="2748"/>
                  </a:cubicBezTo>
                  <a:cubicBezTo>
                    <a:pt x="899" y="2730"/>
                    <a:pt x="899" y="2730"/>
                    <a:pt x="899" y="2730"/>
                  </a:cubicBezTo>
                  <a:cubicBezTo>
                    <a:pt x="925" y="2704"/>
                    <a:pt x="925" y="2704"/>
                    <a:pt x="925" y="2704"/>
                  </a:cubicBezTo>
                  <a:cubicBezTo>
                    <a:pt x="972" y="2704"/>
                    <a:pt x="972" y="2704"/>
                    <a:pt x="972" y="2704"/>
                  </a:cubicBezTo>
                  <a:cubicBezTo>
                    <a:pt x="972" y="2679"/>
                    <a:pt x="972" y="2679"/>
                    <a:pt x="972" y="2679"/>
                  </a:cubicBezTo>
                  <a:cubicBezTo>
                    <a:pt x="986" y="2667"/>
                    <a:pt x="986" y="2667"/>
                    <a:pt x="986" y="2667"/>
                  </a:cubicBezTo>
                  <a:cubicBezTo>
                    <a:pt x="959" y="2615"/>
                    <a:pt x="959" y="2615"/>
                    <a:pt x="959" y="2615"/>
                  </a:cubicBezTo>
                  <a:cubicBezTo>
                    <a:pt x="1002" y="2598"/>
                    <a:pt x="1002" y="2598"/>
                    <a:pt x="1002" y="2598"/>
                  </a:cubicBezTo>
                  <a:cubicBezTo>
                    <a:pt x="1020" y="2583"/>
                    <a:pt x="1020" y="2583"/>
                    <a:pt x="1020" y="2583"/>
                  </a:cubicBezTo>
                  <a:cubicBezTo>
                    <a:pt x="1026" y="2583"/>
                    <a:pt x="1026" y="2583"/>
                    <a:pt x="1026" y="2583"/>
                  </a:cubicBezTo>
                  <a:cubicBezTo>
                    <a:pt x="1027" y="2581"/>
                    <a:pt x="1028" y="2579"/>
                    <a:pt x="1029" y="2577"/>
                  </a:cubicBezTo>
                  <a:cubicBezTo>
                    <a:pt x="1028" y="2579"/>
                    <a:pt x="1027" y="2581"/>
                    <a:pt x="1026" y="2583"/>
                  </a:cubicBezTo>
                  <a:cubicBezTo>
                    <a:pt x="1059" y="2583"/>
                    <a:pt x="1059" y="2583"/>
                    <a:pt x="1059" y="2583"/>
                  </a:cubicBezTo>
                  <a:cubicBezTo>
                    <a:pt x="1059" y="2542"/>
                    <a:pt x="1059" y="2542"/>
                    <a:pt x="1059" y="2542"/>
                  </a:cubicBezTo>
                  <a:cubicBezTo>
                    <a:pt x="1081" y="2490"/>
                    <a:pt x="1081" y="2490"/>
                    <a:pt x="1081" y="2490"/>
                  </a:cubicBezTo>
                  <a:cubicBezTo>
                    <a:pt x="1105" y="2518"/>
                    <a:pt x="1105" y="2518"/>
                    <a:pt x="1105" y="2518"/>
                  </a:cubicBezTo>
                  <a:cubicBezTo>
                    <a:pt x="1134" y="2516"/>
                    <a:pt x="1134" y="2516"/>
                    <a:pt x="1134" y="2516"/>
                  </a:cubicBezTo>
                  <a:cubicBezTo>
                    <a:pt x="1156" y="2496"/>
                    <a:pt x="1156" y="2496"/>
                    <a:pt x="1156" y="2496"/>
                  </a:cubicBezTo>
                  <a:cubicBezTo>
                    <a:pt x="1156" y="2482"/>
                    <a:pt x="1156" y="2482"/>
                    <a:pt x="1156" y="2482"/>
                  </a:cubicBezTo>
                  <a:cubicBezTo>
                    <a:pt x="1175" y="2482"/>
                    <a:pt x="1175" y="2482"/>
                    <a:pt x="1175" y="2482"/>
                  </a:cubicBezTo>
                  <a:cubicBezTo>
                    <a:pt x="1175" y="2456"/>
                    <a:pt x="1175" y="2456"/>
                    <a:pt x="1175" y="2456"/>
                  </a:cubicBezTo>
                  <a:cubicBezTo>
                    <a:pt x="1200" y="2456"/>
                    <a:pt x="1200" y="2456"/>
                    <a:pt x="1200" y="2456"/>
                  </a:cubicBezTo>
                  <a:cubicBezTo>
                    <a:pt x="1200" y="2425"/>
                    <a:pt x="1200" y="2425"/>
                    <a:pt x="1200" y="2425"/>
                  </a:cubicBezTo>
                  <a:cubicBezTo>
                    <a:pt x="1235" y="2425"/>
                    <a:pt x="1235" y="2425"/>
                    <a:pt x="1235" y="2425"/>
                  </a:cubicBezTo>
                  <a:cubicBezTo>
                    <a:pt x="1244" y="2389"/>
                    <a:pt x="1244" y="2389"/>
                    <a:pt x="1244" y="2389"/>
                  </a:cubicBezTo>
                  <a:cubicBezTo>
                    <a:pt x="1275" y="2389"/>
                    <a:pt x="1275" y="2389"/>
                    <a:pt x="1275" y="2389"/>
                  </a:cubicBezTo>
                  <a:cubicBezTo>
                    <a:pt x="1290" y="2367"/>
                    <a:pt x="1290" y="2367"/>
                    <a:pt x="1290" y="2367"/>
                  </a:cubicBezTo>
                  <a:cubicBezTo>
                    <a:pt x="1323" y="2349"/>
                    <a:pt x="1323" y="2349"/>
                    <a:pt x="1323" y="2349"/>
                  </a:cubicBezTo>
                  <a:cubicBezTo>
                    <a:pt x="1323" y="2327"/>
                    <a:pt x="1323" y="2327"/>
                    <a:pt x="1323" y="2327"/>
                  </a:cubicBezTo>
                  <a:cubicBezTo>
                    <a:pt x="1349" y="2294"/>
                    <a:pt x="1349" y="2294"/>
                    <a:pt x="1349" y="2294"/>
                  </a:cubicBezTo>
                  <a:cubicBezTo>
                    <a:pt x="1363" y="2281"/>
                    <a:pt x="1363" y="2281"/>
                    <a:pt x="1363" y="2281"/>
                  </a:cubicBezTo>
                  <a:cubicBezTo>
                    <a:pt x="1363" y="2260"/>
                    <a:pt x="1363" y="2260"/>
                    <a:pt x="1363" y="2260"/>
                  </a:cubicBezTo>
                  <a:cubicBezTo>
                    <a:pt x="1383" y="2249"/>
                    <a:pt x="1383" y="2249"/>
                    <a:pt x="1383" y="2249"/>
                  </a:cubicBezTo>
                  <a:cubicBezTo>
                    <a:pt x="1383" y="2223"/>
                    <a:pt x="1383" y="2223"/>
                    <a:pt x="1383" y="2223"/>
                  </a:cubicBezTo>
                  <a:cubicBezTo>
                    <a:pt x="1403" y="2190"/>
                    <a:pt x="1403" y="2190"/>
                    <a:pt x="1403" y="2190"/>
                  </a:cubicBezTo>
                  <a:cubicBezTo>
                    <a:pt x="1413" y="2166"/>
                    <a:pt x="1413" y="2166"/>
                    <a:pt x="1413" y="2166"/>
                  </a:cubicBezTo>
                  <a:cubicBezTo>
                    <a:pt x="1435" y="2166"/>
                    <a:pt x="1435" y="2166"/>
                    <a:pt x="1435" y="2166"/>
                  </a:cubicBezTo>
                  <a:cubicBezTo>
                    <a:pt x="1435" y="2144"/>
                    <a:pt x="1435" y="2144"/>
                    <a:pt x="1435" y="2144"/>
                  </a:cubicBezTo>
                  <a:cubicBezTo>
                    <a:pt x="1475" y="2127"/>
                    <a:pt x="1475" y="2127"/>
                    <a:pt x="1475" y="2127"/>
                  </a:cubicBezTo>
                  <a:cubicBezTo>
                    <a:pt x="1485" y="2098"/>
                    <a:pt x="1485" y="2098"/>
                    <a:pt x="1485" y="2098"/>
                  </a:cubicBezTo>
                  <a:cubicBezTo>
                    <a:pt x="1516" y="2086"/>
                    <a:pt x="1516" y="2086"/>
                    <a:pt x="1516" y="2086"/>
                  </a:cubicBezTo>
                  <a:cubicBezTo>
                    <a:pt x="1562" y="2063"/>
                    <a:pt x="1562" y="2063"/>
                    <a:pt x="1562" y="2063"/>
                  </a:cubicBezTo>
                  <a:cubicBezTo>
                    <a:pt x="1587" y="2076"/>
                    <a:pt x="1587" y="2076"/>
                    <a:pt x="1587" y="2076"/>
                  </a:cubicBezTo>
                  <a:cubicBezTo>
                    <a:pt x="1620" y="2073"/>
                    <a:pt x="1620" y="2073"/>
                    <a:pt x="1620" y="2073"/>
                  </a:cubicBezTo>
                  <a:cubicBezTo>
                    <a:pt x="1635" y="2046"/>
                    <a:pt x="1635" y="2046"/>
                    <a:pt x="1635" y="2046"/>
                  </a:cubicBezTo>
                  <a:cubicBezTo>
                    <a:pt x="1650" y="2046"/>
                    <a:pt x="1650" y="2046"/>
                    <a:pt x="1650" y="2046"/>
                  </a:cubicBezTo>
                  <a:cubicBezTo>
                    <a:pt x="1667" y="2008"/>
                    <a:pt x="1667" y="2008"/>
                    <a:pt x="1667" y="2008"/>
                  </a:cubicBezTo>
                  <a:cubicBezTo>
                    <a:pt x="1685" y="2008"/>
                    <a:pt x="1685" y="2008"/>
                    <a:pt x="1685" y="2008"/>
                  </a:cubicBezTo>
                  <a:cubicBezTo>
                    <a:pt x="1710" y="1980"/>
                    <a:pt x="1710" y="1980"/>
                    <a:pt x="1710" y="1980"/>
                  </a:cubicBezTo>
                  <a:cubicBezTo>
                    <a:pt x="1726" y="2000"/>
                    <a:pt x="1726" y="2000"/>
                    <a:pt x="1726" y="2000"/>
                  </a:cubicBezTo>
                  <a:cubicBezTo>
                    <a:pt x="1747" y="1992"/>
                    <a:pt x="1747" y="1992"/>
                    <a:pt x="1747" y="1992"/>
                  </a:cubicBezTo>
                  <a:cubicBezTo>
                    <a:pt x="1755" y="2007"/>
                    <a:pt x="1755" y="2007"/>
                    <a:pt x="1755" y="2007"/>
                  </a:cubicBezTo>
                  <a:cubicBezTo>
                    <a:pt x="1765" y="1983"/>
                    <a:pt x="1765" y="1983"/>
                    <a:pt x="1765" y="1983"/>
                  </a:cubicBezTo>
                  <a:cubicBezTo>
                    <a:pt x="1787" y="1958"/>
                    <a:pt x="1787" y="1958"/>
                    <a:pt x="1787" y="1958"/>
                  </a:cubicBezTo>
                  <a:cubicBezTo>
                    <a:pt x="1787" y="1948"/>
                    <a:pt x="1787" y="1948"/>
                    <a:pt x="1787" y="1948"/>
                  </a:cubicBezTo>
                  <a:cubicBezTo>
                    <a:pt x="1816" y="1925"/>
                    <a:pt x="1816" y="1925"/>
                    <a:pt x="1816" y="1925"/>
                  </a:cubicBezTo>
                  <a:cubicBezTo>
                    <a:pt x="1832" y="1925"/>
                    <a:pt x="1832" y="1925"/>
                    <a:pt x="1832" y="1925"/>
                  </a:cubicBezTo>
                  <a:cubicBezTo>
                    <a:pt x="1814" y="1888"/>
                    <a:pt x="1814" y="1888"/>
                    <a:pt x="1814" y="1888"/>
                  </a:cubicBezTo>
                  <a:cubicBezTo>
                    <a:pt x="1809" y="1855"/>
                    <a:pt x="1809" y="1855"/>
                    <a:pt x="1809" y="1855"/>
                  </a:cubicBezTo>
                  <a:cubicBezTo>
                    <a:pt x="1867" y="1855"/>
                    <a:pt x="1867" y="1855"/>
                    <a:pt x="1867" y="1855"/>
                  </a:cubicBezTo>
                  <a:cubicBezTo>
                    <a:pt x="1867" y="1831"/>
                    <a:pt x="1867" y="1831"/>
                    <a:pt x="1867" y="1831"/>
                  </a:cubicBezTo>
                  <a:cubicBezTo>
                    <a:pt x="1852" y="1811"/>
                    <a:pt x="1852" y="1811"/>
                    <a:pt x="1852" y="1811"/>
                  </a:cubicBezTo>
                  <a:cubicBezTo>
                    <a:pt x="1895" y="1811"/>
                    <a:pt x="1895" y="1811"/>
                    <a:pt x="1895" y="1811"/>
                  </a:cubicBezTo>
                  <a:cubicBezTo>
                    <a:pt x="1914" y="1792"/>
                    <a:pt x="1914" y="1792"/>
                    <a:pt x="1914" y="1792"/>
                  </a:cubicBezTo>
                  <a:cubicBezTo>
                    <a:pt x="1929" y="1792"/>
                    <a:pt x="1929" y="1792"/>
                    <a:pt x="1929" y="1792"/>
                  </a:cubicBezTo>
                  <a:cubicBezTo>
                    <a:pt x="1977" y="1778"/>
                    <a:pt x="1977" y="1778"/>
                    <a:pt x="1977" y="1778"/>
                  </a:cubicBezTo>
                  <a:cubicBezTo>
                    <a:pt x="1977" y="1804"/>
                    <a:pt x="1977" y="1804"/>
                    <a:pt x="1977" y="1804"/>
                  </a:cubicBezTo>
                  <a:cubicBezTo>
                    <a:pt x="1999" y="1787"/>
                    <a:pt x="1999" y="1787"/>
                    <a:pt x="1999" y="1787"/>
                  </a:cubicBezTo>
                  <a:cubicBezTo>
                    <a:pt x="1999" y="1810"/>
                    <a:pt x="1999" y="1810"/>
                    <a:pt x="1999" y="1810"/>
                  </a:cubicBezTo>
                  <a:cubicBezTo>
                    <a:pt x="2021" y="1795"/>
                    <a:pt x="2021" y="1795"/>
                    <a:pt x="2021" y="1795"/>
                  </a:cubicBezTo>
                  <a:cubicBezTo>
                    <a:pt x="2041" y="1770"/>
                    <a:pt x="2041" y="1770"/>
                    <a:pt x="2041" y="1770"/>
                  </a:cubicBezTo>
                  <a:cubicBezTo>
                    <a:pt x="2060" y="1756"/>
                    <a:pt x="2060" y="1756"/>
                    <a:pt x="2060" y="1756"/>
                  </a:cubicBezTo>
                  <a:cubicBezTo>
                    <a:pt x="2060" y="1732"/>
                    <a:pt x="2060" y="1732"/>
                    <a:pt x="2060" y="1732"/>
                  </a:cubicBezTo>
                  <a:cubicBezTo>
                    <a:pt x="2075" y="1719"/>
                    <a:pt x="2075" y="1719"/>
                    <a:pt x="2075" y="1719"/>
                  </a:cubicBezTo>
                  <a:cubicBezTo>
                    <a:pt x="2075" y="1692"/>
                    <a:pt x="2075" y="1692"/>
                    <a:pt x="2075" y="1692"/>
                  </a:cubicBezTo>
                  <a:cubicBezTo>
                    <a:pt x="2104" y="1703"/>
                    <a:pt x="2104" y="1703"/>
                    <a:pt x="2104" y="1703"/>
                  </a:cubicBezTo>
                  <a:cubicBezTo>
                    <a:pt x="2104" y="1681"/>
                    <a:pt x="2104" y="1681"/>
                    <a:pt x="2104" y="1681"/>
                  </a:cubicBezTo>
                  <a:cubicBezTo>
                    <a:pt x="2141" y="1681"/>
                    <a:pt x="2141" y="1681"/>
                    <a:pt x="2141" y="1681"/>
                  </a:cubicBezTo>
                  <a:cubicBezTo>
                    <a:pt x="2155" y="1658"/>
                    <a:pt x="2155" y="1658"/>
                    <a:pt x="2155" y="1658"/>
                  </a:cubicBezTo>
                  <a:cubicBezTo>
                    <a:pt x="2171" y="1668"/>
                    <a:pt x="2171" y="1668"/>
                    <a:pt x="2171" y="1668"/>
                  </a:cubicBezTo>
                  <a:cubicBezTo>
                    <a:pt x="2187" y="1652"/>
                    <a:pt x="2187" y="1652"/>
                    <a:pt x="2187" y="1652"/>
                  </a:cubicBezTo>
                  <a:cubicBezTo>
                    <a:pt x="2187" y="1634"/>
                    <a:pt x="2187" y="1634"/>
                    <a:pt x="2187" y="1634"/>
                  </a:cubicBezTo>
                  <a:cubicBezTo>
                    <a:pt x="2198" y="1619"/>
                    <a:pt x="2198" y="1619"/>
                    <a:pt x="2198" y="1619"/>
                  </a:cubicBezTo>
                  <a:cubicBezTo>
                    <a:pt x="2198" y="1599"/>
                    <a:pt x="2198" y="1599"/>
                    <a:pt x="2198" y="1599"/>
                  </a:cubicBezTo>
                  <a:cubicBezTo>
                    <a:pt x="2231" y="1578"/>
                    <a:pt x="2231" y="1578"/>
                    <a:pt x="2231" y="1578"/>
                  </a:cubicBezTo>
                  <a:cubicBezTo>
                    <a:pt x="2231" y="1560"/>
                    <a:pt x="2231" y="1560"/>
                    <a:pt x="2231" y="1560"/>
                  </a:cubicBezTo>
                  <a:cubicBezTo>
                    <a:pt x="2279" y="1542"/>
                    <a:pt x="2279" y="1542"/>
                    <a:pt x="2279" y="1542"/>
                  </a:cubicBezTo>
                  <a:cubicBezTo>
                    <a:pt x="2335" y="1542"/>
                    <a:pt x="2335" y="1542"/>
                    <a:pt x="2335" y="1542"/>
                  </a:cubicBezTo>
                  <a:cubicBezTo>
                    <a:pt x="2335" y="1514"/>
                    <a:pt x="2335" y="1514"/>
                    <a:pt x="2335" y="1514"/>
                  </a:cubicBezTo>
                  <a:cubicBezTo>
                    <a:pt x="2359" y="1514"/>
                    <a:pt x="2359" y="1514"/>
                    <a:pt x="2359" y="1514"/>
                  </a:cubicBezTo>
                  <a:cubicBezTo>
                    <a:pt x="2377" y="1506"/>
                    <a:pt x="2377" y="1506"/>
                    <a:pt x="2377" y="1506"/>
                  </a:cubicBezTo>
                  <a:cubicBezTo>
                    <a:pt x="2364" y="1476"/>
                    <a:pt x="2364" y="1476"/>
                    <a:pt x="2364" y="1476"/>
                  </a:cubicBezTo>
                  <a:cubicBezTo>
                    <a:pt x="2392" y="1466"/>
                    <a:pt x="2392" y="1466"/>
                    <a:pt x="2392" y="1466"/>
                  </a:cubicBezTo>
                  <a:cubicBezTo>
                    <a:pt x="2392" y="1449"/>
                    <a:pt x="2392" y="1449"/>
                    <a:pt x="2392" y="1449"/>
                  </a:cubicBezTo>
                  <a:cubicBezTo>
                    <a:pt x="2371" y="1430"/>
                    <a:pt x="2371" y="1430"/>
                    <a:pt x="2371" y="1430"/>
                  </a:cubicBezTo>
                  <a:cubicBezTo>
                    <a:pt x="2417" y="1394"/>
                    <a:pt x="2417" y="1394"/>
                    <a:pt x="2417" y="1394"/>
                  </a:cubicBezTo>
                  <a:cubicBezTo>
                    <a:pt x="2464" y="1394"/>
                    <a:pt x="2464" y="1394"/>
                    <a:pt x="2464" y="1394"/>
                  </a:cubicBezTo>
                  <a:cubicBezTo>
                    <a:pt x="2464" y="1377"/>
                    <a:pt x="2464" y="1377"/>
                    <a:pt x="2464" y="1377"/>
                  </a:cubicBezTo>
                  <a:cubicBezTo>
                    <a:pt x="2556" y="1377"/>
                    <a:pt x="2556" y="1377"/>
                    <a:pt x="2556" y="1377"/>
                  </a:cubicBezTo>
                  <a:cubicBezTo>
                    <a:pt x="2623" y="1351"/>
                    <a:pt x="2623" y="1351"/>
                    <a:pt x="2623" y="1351"/>
                  </a:cubicBezTo>
                  <a:cubicBezTo>
                    <a:pt x="2645" y="1331"/>
                    <a:pt x="2645" y="1331"/>
                    <a:pt x="2645" y="1331"/>
                  </a:cubicBezTo>
                  <a:cubicBezTo>
                    <a:pt x="2682" y="1283"/>
                    <a:pt x="2682" y="1283"/>
                    <a:pt x="2682" y="1283"/>
                  </a:cubicBezTo>
                  <a:cubicBezTo>
                    <a:pt x="2701" y="1283"/>
                    <a:pt x="2701" y="1283"/>
                    <a:pt x="2701" y="1283"/>
                  </a:cubicBezTo>
                  <a:cubicBezTo>
                    <a:pt x="2701" y="1256"/>
                    <a:pt x="2701" y="1256"/>
                    <a:pt x="2701" y="1256"/>
                  </a:cubicBezTo>
                  <a:cubicBezTo>
                    <a:pt x="2774" y="1256"/>
                    <a:pt x="2774" y="1256"/>
                    <a:pt x="2774" y="1256"/>
                  </a:cubicBezTo>
                  <a:cubicBezTo>
                    <a:pt x="2784" y="1243"/>
                    <a:pt x="2784" y="1243"/>
                    <a:pt x="2784" y="1243"/>
                  </a:cubicBezTo>
                  <a:cubicBezTo>
                    <a:pt x="2784" y="1215"/>
                    <a:pt x="2784" y="1215"/>
                    <a:pt x="2784" y="1215"/>
                  </a:cubicBezTo>
                  <a:cubicBezTo>
                    <a:pt x="2811" y="1184"/>
                    <a:pt x="2811" y="1184"/>
                    <a:pt x="2811" y="1184"/>
                  </a:cubicBezTo>
                  <a:cubicBezTo>
                    <a:pt x="2837" y="1184"/>
                    <a:pt x="2837" y="1184"/>
                    <a:pt x="2837" y="1184"/>
                  </a:cubicBezTo>
                  <a:cubicBezTo>
                    <a:pt x="2837" y="1132"/>
                    <a:pt x="2837" y="1132"/>
                    <a:pt x="2837" y="1132"/>
                  </a:cubicBezTo>
                  <a:cubicBezTo>
                    <a:pt x="2868" y="1122"/>
                    <a:pt x="2868" y="1122"/>
                    <a:pt x="2868" y="1122"/>
                  </a:cubicBezTo>
                  <a:cubicBezTo>
                    <a:pt x="2878" y="1089"/>
                    <a:pt x="2878" y="1089"/>
                    <a:pt x="2878" y="1089"/>
                  </a:cubicBezTo>
                  <a:cubicBezTo>
                    <a:pt x="2902" y="1089"/>
                    <a:pt x="2902" y="1089"/>
                    <a:pt x="2902" y="1089"/>
                  </a:cubicBezTo>
                  <a:cubicBezTo>
                    <a:pt x="2944" y="1054"/>
                    <a:pt x="2944" y="1054"/>
                    <a:pt x="2944" y="1054"/>
                  </a:cubicBezTo>
                  <a:cubicBezTo>
                    <a:pt x="2958" y="1036"/>
                    <a:pt x="2958" y="1036"/>
                    <a:pt x="2958" y="1036"/>
                  </a:cubicBezTo>
                  <a:cubicBezTo>
                    <a:pt x="2987" y="1036"/>
                    <a:pt x="2987" y="1036"/>
                    <a:pt x="2987" y="1036"/>
                  </a:cubicBezTo>
                  <a:cubicBezTo>
                    <a:pt x="3014" y="1015"/>
                    <a:pt x="3014" y="1015"/>
                    <a:pt x="3014" y="1015"/>
                  </a:cubicBezTo>
                  <a:cubicBezTo>
                    <a:pt x="3023" y="999"/>
                    <a:pt x="3023" y="999"/>
                    <a:pt x="3023" y="999"/>
                  </a:cubicBezTo>
                  <a:cubicBezTo>
                    <a:pt x="3023" y="958"/>
                    <a:pt x="3023" y="958"/>
                    <a:pt x="3023" y="958"/>
                  </a:cubicBezTo>
                  <a:lnTo>
                    <a:pt x="2996" y="939"/>
                  </a:ln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7934217" y="5296215"/>
              <a:ext cx="583827" cy="704464"/>
            </a:xfrm>
            <a:custGeom>
              <a:avLst/>
              <a:gdLst>
                <a:gd name="T0" fmla="*/ 1293 w 1417"/>
                <a:gd name="T1" fmla="*/ 1518 h 1715"/>
                <a:gd name="T2" fmla="*/ 1222 w 1417"/>
                <a:gd name="T3" fmla="*/ 1442 h 1715"/>
                <a:gd name="T4" fmla="*/ 1171 w 1417"/>
                <a:gd name="T5" fmla="*/ 1337 h 1715"/>
                <a:gd name="T6" fmla="*/ 1258 w 1417"/>
                <a:gd name="T7" fmla="*/ 1277 h 1715"/>
                <a:gd name="T8" fmla="*/ 1251 w 1417"/>
                <a:gd name="T9" fmla="*/ 1197 h 1715"/>
                <a:gd name="T10" fmla="*/ 1227 w 1417"/>
                <a:gd name="T11" fmla="*/ 1108 h 1715"/>
                <a:gd name="T12" fmla="*/ 1203 w 1417"/>
                <a:gd name="T13" fmla="*/ 1070 h 1715"/>
                <a:gd name="T14" fmla="*/ 1173 w 1417"/>
                <a:gd name="T15" fmla="*/ 1017 h 1715"/>
                <a:gd name="T16" fmla="*/ 1185 w 1417"/>
                <a:gd name="T17" fmla="*/ 964 h 1715"/>
                <a:gd name="T18" fmla="*/ 1148 w 1417"/>
                <a:gd name="T19" fmla="*/ 857 h 1715"/>
                <a:gd name="T20" fmla="*/ 1117 w 1417"/>
                <a:gd name="T21" fmla="*/ 748 h 1715"/>
                <a:gd name="T22" fmla="*/ 1180 w 1417"/>
                <a:gd name="T23" fmla="*/ 644 h 1715"/>
                <a:gd name="T24" fmla="*/ 1252 w 1417"/>
                <a:gd name="T25" fmla="*/ 566 h 1715"/>
                <a:gd name="T26" fmla="*/ 1276 w 1417"/>
                <a:gd name="T27" fmla="*/ 449 h 1715"/>
                <a:gd name="T28" fmla="*/ 1226 w 1417"/>
                <a:gd name="T29" fmla="*/ 468 h 1715"/>
                <a:gd name="T30" fmla="*/ 1132 w 1417"/>
                <a:gd name="T31" fmla="*/ 453 h 1715"/>
                <a:gd name="T32" fmla="*/ 1047 w 1417"/>
                <a:gd name="T33" fmla="*/ 523 h 1715"/>
                <a:gd name="T34" fmla="*/ 973 w 1417"/>
                <a:gd name="T35" fmla="*/ 568 h 1715"/>
                <a:gd name="T36" fmla="*/ 936 w 1417"/>
                <a:gd name="T37" fmla="*/ 494 h 1715"/>
                <a:gd name="T38" fmla="*/ 881 w 1417"/>
                <a:gd name="T39" fmla="*/ 450 h 1715"/>
                <a:gd name="T40" fmla="*/ 824 w 1417"/>
                <a:gd name="T41" fmla="*/ 517 h 1715"/>
                <a:gd name="T42" fmla="*/ 728 w 1417"/>
                <a:gd name="T43" fmla="*/ 415 h 1715"/>
                <a:gd name="T44" fmla="*/ 648 w 1417"/>
                <a:gd name="T45" fmla="*/ 290 h 1715"/>
                <a:gd name="T46" fmla="*/ 621 w 1417"/>
                <a:gd name="T47" fmla="*/ 205 h 1715"/>
                <a:gd name="T48" fmla="*/ 640 w 1417"/>
                <a:gd name="T49" fmla="*/ 99 h 1715"/>
                <a:gd name="T50" fmla="*/ 608 w 1417"/>
                <a:gd name="T51" fmla="*/ 91 h 1715"/>
                <a:gd name="T52" fmla="*/ 543 w 1417"/>
                <a:gd name="T53" fmla="*/ 0 h 1715"/>
                <a:gd name="T54" fmla="*/ 340 w 1417"/>
                <a:gd name="T55" fmla="*/ 355 h 1715"/>
                <a:gd name="T56" fmla="*/ 152 w 1417"/>
                <a:gd name="T57" fmla="*/ 751 h 1715"/>
                <a:gd name="T58" fmla="*/ 25 w 1417"/>
                <a:gd name="T59" fmla="*/ 1209 h 1715"/>
                <a:gd name="T60" fmla="*/ 152 w 1417"/>
                <a:gd name="T61" fmla="*/ 1218 h 1715"/>
                <a:gd name="T62" fmla="*/ 199 w 1417"/>
                <a:gd name="T63" fmla="*/ 1258 h 1715"/>
                <a:gd name="T64" fmla="*/ 227 w 1417"/>
                <a:gd name="T65" fmla="*/ 1350 h 1715"/>
                <a:gd name="T66" fmla="*/ 271 w 1417"/>
                <a:gd name="T67" fmla="*/ 1407 h 1715"/>
                <a:gd name="T68" fmla="*/ 332 w 1417"/>
                <a:gd name="T69" fmla="*/ 1413 h 1715"/>
                <a:gd name="T70" fmla="*/ 428 w 1417"/>
                <a:gd name="T71" fmla="*/ 1422 h 1715"/>
                <a:gd name="T72" fmla="*/ 496 w 1417"/>
                <a:gd name="T73" fmla="*/ 1377 h 1715"/>
                <a:gd name="T74" fmla="*/ 648 w 1417"/>
                <a:gd name="T75" fmla="*/ 1537 h 1715"/>
                <a:gd name="T76" fmla="*/ 676 w 1417"/>
                <a:gd name="T77" fmla="*/ 1506 h 1715"/>
                <a:gd name="T78" fmla="*/ 648 w 1417"/>
                <a:gd name="T79" fmla="*/ 1571 h 1715"/>
                <a:gd name="T80" fmla="*/ 604 w 1417"/>
                <a:gd name="T81" fmla="*/ 1593 h 1715"/>
                <a:gd name="T82" fmla="*/ 659 w 1417"/>
                <a:gd name="T83" fmla="*/ 1660 h 1715"/>
                <a:gd name="T84" fmla="*/ 650 w 1417"/>
                <a:gd name="T85" fmla="*/ 1588 h 1715"/>
                <a:gd name="T86" fmla="*/ 722 w 1417"/>
                <a:gd name="T87" fmla="*/ 1599 h 1715"/>
                <a:gd name="T88" fmla="*/ 794 w 1417"/>
                <a:gd name="T89" fmla="*/ 1630 h 1715"/>
                <a:gd name="T90" fmla="*/ 701 w 1417"/>
                <a:gd name="T91" fmla="*/ 1620 h 1715"/>
                <a:gd name="T92" fmla="*/ 782 w 1417"/>
                <a:gd name="T93" fmla="*/ 1650 h 1715"/>
                <a:gd name="T94" fmla="*/ 852 w 1417"/>
                <a:gd name="T95" fmla="*/ 1590 h 1715"/>
                <a:gd name="T96" fmla="*/ 976 w 1417"/>
                <a:gd name="T97" fmla="*/ 1609 h 1715"/>
                <a:gd name="T98" fmla="*/ 1013 w 1417"/>
                <a:gd name="T99" fmla="*/ 1673 h 1715"/>
                <a:gd name="T100" fmla="*/ 1106 w 1417"/>
                <a:gd name="T101" fmla="*/ 1713 h 1715"/>
                <a:gd name="T102" fmla="*/ 1154 w 1417"/>
                <a:gd name="T103" fmla="*/ 1681 h 1715"/>
                <a:gd name="T104" fmla="*/ 1224 w 1417"/>
                <a:gd name="T105" fmla="*/ 1677 h 1715"/>
                <a:gd name="T106" fmla="*/ 1256 w 1417"/>
                <a:gd name="T107" fmla="*/ 1700 h 1715"/>
                <a:gd name="T108" fmla="*/ 1292 w 1417"/>
                <a:gd name="T109" fmla="*/ 1671 h 1715"/>
                <a:gd name="T110" fmla="*/ 1296 w 1417"/>
                <a:gd name="T111" fmla="*/ 1590 h 1715"/>
                <a:gd name="T112" fmla="*/ 1417 w 1417"/>
                <a:gd name="T113" fmla="*/ 1584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7" h="1715">
                  <a:moveTo>
                    <a:pt x="1401" y="1565"/>
                  </a:moveTo>
                  <a:cubicBezTo>
                    <a:pt x="1339" y="1553"/>
                    <a:pt x="1339" y="1553"/>
                    <a:pt x="1339" y="1553"/>
                  </a:cubicBezTo>
                  <a:cubicBezTo>
                    <a:pt x="1339" y="1518"/>
                    <a:pt x="1339" y="1518"/>
                    <a:pt x="1339" y="1518"/>
                  </a:cubicBezTo>
                  <a:cubicBezTo>
                    <a:pt x="1293" y="1518"/>
                    <a:pt x="1293" y="1518"/>
                    <a:pt x="1293" y="1518"/>
                  </a:cubicBezTo>
                  <a:cubicBezTo>
                    <a:pt x="1284" y="1487"/>
                    <a:pt x="1284" y="1487"/>
                    <a:pt x="1284" y="1487"/>
                  </a:cubicBezTo>
                  <a:cubicBezTo>
                    <a:pt x="1236" y="1487"/>
                    <a:pt x="1236" y="1487"/>
                    <a:pt x="1236" y="1487"/>
                  </a:cubicBezTo>
                  <a:cubicBezTo>
                    <a:pt x="1230" y="1455"/>
                    <a:pt x="1230" y="1455"/>
                    <a:pt x="1230" y="1455"/>
                  </a:cubicBezTo>
                  <a:cubicBezTo>
                    <a:pt x="1222" y="1442"/>
                    <a:pt x="1222" y="1442"/>
                    <a:pt x="1222" y="1442"/>
                  </a:cubicBezTo>
                  <a:cubicBezTo>
                    <a:pt x="1179" y="1442"/>
                    <a:pt x="1179" y="1442"/>
                    <a:pt x="1179" y="1442"/>
                  </a:cubicBezTo>
                  <a:cubicBezTo>
                    <a:pt x="1171" y="1409"/>
                    <a:pt x="1171" y="1409"/>
                    <a:pt x="1171" y="1409"/>
                  </a:cubicBezTo>
                  <a:cubicBezTo>
                    <a:pt x="1187" y="1370"/>
                    <a:pt x="1187" y="1370"/>
                    <a:pt x="1187" y="1370"/>
                  </a:cubicBezTo>
                  <a:cubicBezTo>
                    <a:pt x="1171" y="1337"/>
                    <a:pt x="1171" y="1337"/>
                    <a:pt x="1171" y="1337"/>
                  </a:cubicBezTo>
                  <a:cubicBezTo>
                    <a:pt x="1210" y="1323"/>
                    <a:pt x="1210" y="1323"/>
                    <a:pt x="1210" y="1323"/>
                  </a:cubicBezTo>
                  <a:cubicBezTo>
                    <a:pt x="1224" y="1296"/>
                    <a:pt x="1224" y="1296"/>
                    <a:pt x="1224" y="1296"/>
                  </a:cubicBezTo>
                  <a:cubicBezTo>
                    <a:pt x="1258" y="1319"/>
                    <a:pt x="1258" y="1319"/>
                    <a:pt x="1258" y="1319"/>
                  </a:cubicBezTo>
                  <a:cubicBezTo>
                    <a:pt x="1258" y="1277"/>
                    <a:pt x="1258" y="1277"/>
                    <a:pt x="1258" y="1277"/>
                  </a:cubicBezTo>
                  <a:cubicBezTo>
                    <a:pt x="1283" y="1254"/>
                    <a:pt x="1283" y="1254"/>
                    <a:pt x="1283" y="1254"/>
                  </a:cubicBezTo>
                  <a:cubicBezTo>
                    <a:pt x="1291" y="1232"/>
                    <a:pt x="1291" y="1232"/>
                    <a:pt x="1291" y="1232"/>
                  </a:cubicBezTo>
                  <a:cubicBezTo>
                    <a:pt x="1278" y="1215"/>
                    <a:pt x="1278" y="1215"/>
                    <a:pt x="1278" y="1215"/>
                  </a:cubicBezTo>
                  <a:cubicBezTo>
                    <a:pt x="1251" y="1197"/>
                    <a:pt x="1251" y="1197"/>
                    <a:pt x="1251" y="1197"/>
                  </a:cubicBezTo>
                  <a:cubicBezTo>
                    <a:pt x="1225" y="1197"/>
                    <a:pt x="1225" y="1197"/>
                    <a:pt x="1225" y="1197"/>
                  </a:cubicBezTo>
                  <a:cubicBezTo>
                    <a:pt x="1218" y="1178"/>
                    <a:pt x="1218" y="1178"/>
                    <a:pt x="1218" y="1178"/>
                  </a:cubicBezTo>
                  <a:cubicBezTo>
                    <a:pt x="1229" y="1151"/>
                    <a:pt x="1229" y="1151"/>
                    <a:pt x="1229" y="1151"/>
                  </a:cubicBezTo>
                  <a:cubicBezTo>
                    <a:pt x="1227" y="1108"/>
                    <a:pt x="1227" y="1108"/>
                    <a:pt x="1227" y="1108"/>
                  </a:cubicBezTo>
                  <a:cubicBezTo>
                    <a:pt x="1234" y="1108"/>
                    <a:pt x="1234" y="1108"/>
                    <a:pt x="1234" y="1108"/>
                  </a:cubicBezTo>
                  <a:cubicBezTo>
                    <a:pt x="1232" y="1099"/>
                    <a:pt x="1232" y="1099"/>
                    <a:pt x="1232" y="1099"/>
                  </a:cubicBezTo>
                  <a:cubicBezTo>
                    <a:pt x="1203" y="1099"/>
                    <a:pt x="1203" y="1099"/>
                    <a:pt x="1203" y="1099"/>
                  </a:cubicBezTo>
                  <a:cubicBezTo>
                    <a:pt x="1203" y="1070"/>
                    <a:pt x="1203" y="1070"/>
                    <a:pt x="1203" y="1070"/>
                  </a:cubicBezTo>
                  <a:cubicBezTo>
                    <a:pt x="1189" y="1070"/>
                    <a:pt x="1189" y="1070"/>
                    <a:pt x="1189" y="1070"/>
                  </a:cubicBezTo>
                  <a:cubicBezTo>
                    <a:pt x="1191" y="1056"/>
                    <a:pt x="1191" y="1056"/>
                    <a:pt x="1191" y="1056"/>
                  </a:cubicBezTo>
                  <a:cubicBezTo>
                    <a:pt x="1171" y="1046"/>
                    <a:pt x="1171" y="1046"/>
                    <a:pt x="1171" y="1046"/>
                  </a:cubicBezTo>
                  <a:cubicBezTo>
                    <a:pt x="1173" y="1017"/>
                    <a:pt x="1173" y="1017"/>
                    <a:pt x="1173" y="1017"/>
                  </a:cubicBezTo>
                  <a:cubicBezTo>
                    <a:pt x="1173" y="981"/>
                    <a:pt x="1173" y="981"/>
                    <a:pt x="1173" y="981"/>
                  </a:cubicBezTo>
                  <a:cubicBezTo>
                    <a:pt x="1207" y="981"/>
                    <a:pt x="1207" y="981"/>
                    <a:pt x="1207" y="981"/>
                  </a:cubicBezTo>
                  <a:cubicBezTo>
                    <a:pt x="1207" y="964"/>
                    <a:pt x="1207" y="964"/>
                    <a:pt x="1207" y="964"/>
                  </a:cubicBezTo>
                  <a:cubicBezTo>
                    <a:pt x="1185" y="964"/>
                    <a:pt x="1185" y="964"/>
                    <a:pt x="1185" y="964"/>
                  </a:cubicBezTo>
                  <a:cubicBezTo>
                    <a:pt x="1195" y="923"/>
                    <a:pt x="1195" y="923"/>
                    <a:pt x="1195" y="923"/>
                  </a:cubicBezTo>
                  <a:cubicBezTo>
                    <a:pt x="1178" y="898"/>
                    <a:pt x="1178" y="898"/>
                    <a:pt x="1178" y="898"/>
                  </a:cubicBezTo>
                  <a:cubicBezTo>
                    <a:pt x="1187" y="875"/>
                    <a:pt x="1187" y="875"/>
                    <a:pt x="1187" y="875"/>
                  </a:cubicBezTo>
                  <a:cubicBezTo>
                    <a:pt x="1148" y="857"/>
                    <a:pt x="1148" y="857"/>
                    <a:pt x="1148" y="857"/>
                  </a:cubicBezTo>
                  <a:cubicBezTo>
                    <a:pt x="1146" y="833"/>
                    <a:pt x="1146" y="833"/>
                    <a:pt x="1146" y="833"/>
                  </a:cubicBezTo>
                  <a:cubicBezTo>
                    <a:pt x="1127" y="806"/>
                    <a:pt x="1127" y="806"/>
                    <a:pt x="1127" y="806"/>
                  </a:cubicBezTo>
                  <a:cubicBezTo>
                    <a:pt x="1129" y="775"/>
                    <a:pt x="1129" y="775"/>
                    <a:pt x="1129" y="775"/>
                  </a:cubicBezTo>
                  <a:cubicBezTo>
                    <a:pt x="1117" y="748"/>
                    <a:pt x="1117" y="748"/>
                    <a:pt x="1117" y="748"/>
                  </a:cubicBezTo>
                  <a:cubicBezTo>
                    <a:pt x="1142" y="717"/>
                    <a:pt x="1142" y="717"/>
                    <a:pt x="1142" y="717"/>
                  </a:cubicBezTo>
                  <a:cubicBezTo>
                    <a:pt x="1130" y="694"/>
                    <a:pt x="1130" y="694"/>
                    <a:pt x="1130" y="694"/>
                  </a:cubicBezTo>
                  <a:cubicBezTo>
                    <a:pt x="1166" y="672"/>
                    <a:pt x="1166" y="672"/>
                    <a:pt x="1166" y="672"/>
                  </a:cubicBezTo>
                  <a:cubicBezTo>
                    <a:pt x="1180" y="644"/>
                    <a:pt x="1180" y="644"/>
                    <a:pt x="1180" y="644"/>
                  </a:cubicBezTo>
                  <a:cubicBezTo>
                    <a:pt x="1188" y="619"/>
                    <a:pt x="1188" y="619"/>
                    <a:pt x="1188" y="619"/>
                  </a:cubicBezTo>
                  <a:cubicBezTo>
                    <a:pt x="1194" y="585"/>
                    <a:pt x="1194" y="585"/>
                    <a:pt x="1194" y="585"/>
                  </a:cubicBezTo>
                  <a:cubicBezTo>
                    <a:pt x="1225" y="566"/>
                    <a:pt x="1225" y="566"/>
                    <a:pt x="1225" y="566"/>
                  </a:cubicBezTo>
                  <a:cubicBezTo>
                    <a:pt x="1252" y="566"/>
                    <a:pt x="1252" y="566"/>
                    <a:pt x="1252" y="566"/>
                  </a:cubicBezTo>
                  <a:cubicBezTo>
                    <a:pt x="1258" y="553"/>
                    <a:pt x="1258" y="553"/>
                    <a:pt x="1258" y="553"/>
                  </a:cubicBezTo>
                  <a:cubicBezTo>
                    <a:pt x="1238" y="511"/>
                    <a:pt x="1238" y="511"/>
                    <a:pt x="1238" y="511"/>
                  </a:cubicBezTo>
                  <a:cubicBezTo>
                    <a:pt x="1258" y="488"/>
                    <a:pt x="1258" y="488"/>
                    <a:pt x="1258" y="488"/>
                  </a:cubicBezTo>
                  <a:cubicBezTo>
                    <a:pt x="1276" y="449"/>
                    <a:pt x="1276" y="449"/>
                    <a:pt x="1276" y="449"/>
                  </a:cubicBezTo>
                  <a:cubicBezTo>
                    <a:pt x="1262" y="444"/>
                    <a:pt x="1262" y="444"/>
                    <a:pt x="1262" y="444"/>
                  </a:cubicBezTo>
                  <a:cubicBezTo>
                    <a:pt x="1241" y="457"/>
                    <a:pt x="1241" y="457"/>
                    <a:pt x="1241" y="457"/>
                  </a:cubicBezTo>
                  <a:cubicBezTo>
                    <a:pt x="1241" y="483"/>
                    <a:pt x="1241" y="483"/>
                    <a:pt x="1241" y="483"/>
                  </a:cubicBezTo>
                  <a:cubicBezTo>
                    <a:pt x="1226" y="468"/>
                    <a:pt x="1226" y="468"/>
                    <a:pt x="1226" y="468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192" y="455"/>
                    <a:pt x="1192" y="455"/>
                    <a:pt x="1192" y="455"/>
                  </a:cubicBezTo>
                  <a:cubicBezTo>
                    <a:pt x="1151" y="456"/>
                    <a:pt x="1151" y="456"/>
                    <a:pt x="1151" y="456"/>
                  </a:cubicBezTo>
                  <a:cubicBezTo>
                    <a:pt x="1132" y="453"/>
                    <a:pt x="1132" y="453"/>
                    <a:pt x="1132" y="453"/>
                  </a:cubicBezTo>
                  <a:cubicBezTo>
                    <a:pt x="1089" y="445"/>
                    <a:pt x="1089" y="445"/>
                    <a:pt x="1089" y="445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34" y="547"/>
                    <a:pt x="1034" y="547"/>
                    <a:pt x="1034" y="547"/>
                  </a:cubicBezTo>
                  <a:cubicBezTo>
                    <a:pt x="1017" y="574"/>
                    <a:pt x="1017" y="574"/>
                    <a:pt x="1017" y="574"/>
                  </a:cubicBezTo>
                  <a:cubicBezTo>
                    <a:pt x="995" y="574"/>
                    <a:pt x="995" y="574"/>
                    <a:pt x="995" y="574"/>
                  </a:cubicBezTo>
                  <a:cubicBezTo>
                    <a:pt x="973" y="568"/>
                    <a:pt x="973" y="568"/>
                    <a:pt x="973" y="568"/>
                  </a:cubicBezTo>
                  <a:cubicBezTo>
                    <a:pt x="976" y="574"/>
                    <a:pt x="979" y="581"/>
                    <a:pt x="984" y="587"/>
                  </a:cubicBezTo>
                  <a:cubicBezTo>
                    <a:pt x="979" y="581"/>
                    <a:pt x="976" y="574"/>
                    <a:pt x="973" y="568"/>
                  </a:cubicBezTo>
                  <a:cubicBezTo>
                    <a:pt x="936" y="558"/>
                    <a:pt x="936" y="558"/>
                    <a:pt x="936" y="558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28" y="492"/>
                    <a:pt x="928" y="492"/>
                    <a:pt x="928" y="492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892" y="447"/>
                    <a:pt x="892" y="447"/>
                    <a:pt x="892" y="447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84"/>
                    <a:pt x="881" y="484"/>
                    <a:pt x="881" y="484"/>
                  </a:cubicBezTo>
                  <a:cubicBezTo>
                    <a:pt x="864" y="489"/>
                    <a:pt x="864" y="489"/>
                    <a:pt x="864" y="489"/>
                  </a:cubicBezTo>
                  <a:cubicBezTo>
                    <a:pt x="845" y="482"/>
                    <a:pt x="845" y="482"/>
                    <a:pt x="845" y="482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794" y="517"/>
                    <a:pt x="794" y="517"/>
                    <a:pt x="794" y="517"/>
                  </a:cubicBezTo>
                  <a:cubicBezTo>
                    <a:pt x="764" y="475"/>
                    <a:pt x="764" y="475"/>
                    <a:pt x="764" y="475"/>
                  </a:cubicBezTo>
                  <a:cubicBezTo>
                    <a:pt x="752" y="436"/>
                    <a:pt x="752" y="436"/>
                    <a:pt x="752" y="436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18" y="374"/>
                    <a:pt x="718" y="374"/>
                    <a:pt x="718" y="374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50" y="319"/>
                    <a:pt x="650" y="319"/>
                    <a:pt x="650" y="319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65" y="278"/>
                    <a:pt x="665" y="278"/>
                    <a:pt x="665" y="278"/>
                  </a:cubicBezTo>
                  <a:cubicBezTo>
                    <a:pt x="665" y="242"/>
                    <a:pt x="665" y="242"/>
                    <a:pt x="665" y="242"/>
                  </a:cubicBezTo>
                  <a:cubicBezTo>
                    <a:pt x="629" y="242"/>
                    <a:pt x="629" y="242"/>
                    <a:pt x="629" y="242"/>
                  </a:cubicBezTo>
                  <a:cubicBezTo>
                    <a:pt x="621" y="205"/>
                    <a:pt x="621" y="205"/>
                    <a:pt x="621" y="205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35" y="155"/>
                    <a:pt x="635" y="155"/>
                    <a:pt x="635" y="155"/>
                  </a:cubicBezTo>
                  <a:cubicBezTo>
                    <a:pt x="642" y="124"/>
                    <a:pt x="642" y="124"/>
                    <a:pt x="642" y="124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4" y="97"/>
                    <a:pt x="624" y="97"/>
                    <a:pt x="624" y="97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27" y="27"/>
                    <a:pt x="500" y="39"/>
                    <a:pt x="484" y="67"/>
                  </a:cubicBezTo>
                  <a:cubicBezTo>
                    <a:pt x="460" y="103"/>
                    <a:pt x="464" y="147"/>
                    <a:pt x="448" y="183"/>
                  </a:cubicBezTo>
                  <a:cubicBezTo>
                    <a:pt x="424" y="247"/>
                    <a:pt x="368" y="295"/>
                    <a:pt x="340" y="355"/>
                  </a:cubicBezTo>
                  <a:cubicBezTo>
                    <a:pt x="324" y="383"/>
                    <a:pt x="340" y="419"/>
                    <a:pt x="328" y="439"/>
                  </a:cubicBezTo>
                  <a:cubicBezTo>
                    <a:pt x="280" y="507"/>
                    <a:pt x="228" y="559"/>
                    <a:pt x="216" y="643"/>
                  </a:cubicBezTo>
                  <a:cubicBezTo>
                    <a:pt x="212" y="667"/>
                    <a:pt x="176" y="675"/>
                    <a:pt x="164" y="699"/>
                  </a:cubicBezTo>
                  <a:cubicBezTo>
                    <a:pt x="156" y="715"/>
                    <a:pt x="160" y="735"/>
                    <a:pt x="152" y="751"/>
                  </a:cubicBezTo>
                  <a:cubicBezTo>
                    <a:pt x="140" y="775"/>
                    <a:pt x="104" y="783"/>
                    <a:pt x="84" y="807"/>
                  </a:cubicBezTo>
                  <a:cubicBezTo>
                    <a:pt x="68" y="831"/>
                    <a:pt x="80" y="863"/>
                    <a:pt x="68" y="883"/>
                  </a:cubicBezTo>
                  <a:cubicBezTo>
                    <a:pt x="16" y="979"/>
                    <a:pt x="0" y="1083"/>
                    <a:pt x="8" y="1183"/>
                  </a:cubicBezTo>
                  <a:cubicBezTo>
                    <a:pt x="8" y="1194"/>
                    <a:pt x="17" y="1201"/>
                    <a:pt x="25" y="1209"/>
                  </a:cubicBezTo>
                  <a:cubicBezTo>
                    <a:pt x="26" y="1202"/>
                    <a:pt x="26" y="1194"/>
                    <a:pt x="30" y="1191"/>
                  </a:cubicBezTo>
                  <a:cubicBezTo>
                    <a:pt x="37" y="1185"/>
                    <a:pt x="56" y="1188"/>
                    <a:pt x="65" y="1189"/>
                  </a:cubicBezTo>
                  <a:cubicBezTo>
                    <a:pt x="78" y="1190"/>
                    <a:pt x="105" y="1194"/>
                    <a:pt x="117" y="1198"/>
                  </a:cubicBezTo>
                  <a:cubicBezTo>
                    <a:pt x="127" y="1202"/>
                    <a:pt x="143" y="1214"/>
                    <a:pt x="152" y="1218"/>
                  </a:cubicBezTo>
                  <a:cubicBezTo>
                    <a:pt x="158" y="1221"/>
                    <a:pt x="169" y="1229"/>
                    <a:pt x="176" y="1230"/>
                  </a:cubicBezTo>
                  <a:cubicBezTo>
                    <a:pt x="178" y="1230"/>
                    <a:pt x="183" y="1227"/>
                    <a:pt x="184" y="1229"/>
                  </a:cubicBezTo>
                  <a:cubicBezTo>
                    <a:pt x="186" y="1230"/>
                    <a:pt x="184" y="1234"/>
                    <a:pt x="184" y="1236"/>
                  </a:cubicBezTo>
                  <a:cubicBezTo>
                    <a:pt x="186" y="1243"/>
                    <a:pt x="195" y="1254"/>
                    <a:pt x="199" y="1258"/>
                  </a:cubicBezTo>
                  <a:cubicBezTo>
                    <a:pt x="207" y="1265"/>
                    <a:pt x="227" y="1271"/>
                    <a:pt x="234" y="1278"/>
                  </a:cubicBezTo>
                  <a:cubicBezTo>
                    <a:pt x="241" y="1286"/>
                    <a:pt x="250" y="1308"/>
                    <a:pt x="253" y="1319"/>
                  </a:cubicBezTo>
                  <a:cubicBezTo>
                    <a:pt x="253" y="1322"/>
                    <a:pt x="254" y="1329"/>
                    <a:pt x="253" y="1332"/>
                  </a:cubicBezTo>
                  <a:cubicBezTo>
                    <a:pt x="249" y="1339"/>
                    <a:pt x="230" y="1343"/>
                    <a:pt x="227" y="1350"/>
                  </a:cubicBezTo>
                  <a:cubicBezTo>
                    <a:pt x="225" y="1355"/>
                    <a:pt x="226" y="1366"/>
                    <a:pt x="230" y="1370"/>
                  </a:cubicBezTo>
                  <a:cubicBezTo>
                    <a:pt x="234" y="1375"/>
                    <a:pt x="252" y="1370"/>
                    <a:pt x="255" y="1376"/>
                  </a:cubicBezTo>
                  <a:cubicBezTo>
                    <a:pt x="259" y="1380"/>
                    <a:pt x="250" y="1393"/>
                    <a:pt x="253" y="1398"/>
                  </a:cubicBezTo>
                  <a:cubicBezTo>
                    <a:pt x="255" y="1403"/>
                    <a:pt x="267" y="1404"/>
                    <a:pt x="271" y="1407"/>
                  </a:cubicBezTo>
                  <a:cubicBezTo>
                    <a:pt x="275" y="1410"/>
                    <a:pt x="281" y="1419"/>
                    <a:pt x="285" y="1423"/>
                  </a:cubicBezTo>
                  <a:cubicBezTo>
                    <a:pt x="287" y="1426"/>
                    <a:pt x="290" y="1434"/>
                    <a:pt x="293" y="1434"/>
                  </a:cubicBezTo>
                  <a:cubicBezTo>
                    <a:pt x="302" y="1434"/>
                    <a:pt x="304" y="1408"/>
                    <a:pt x="312" y="1406"/>
                  </a:cubicBezTo>
                  <a:cubicBezTo>
                    <a:pt x="317" y="1404"/>
                    <a:pt x="328" y="1411"/>
                    <a:pt x="332" y="1413"/>
                  </a:cubicBezTo>
                  <a:cubicBezTo>
                    <a:pt x="338" y="1417"/>
                    <a:pt x="345" y="1434"/>
                    <a:pt x="352" y="1433"/>
                  </a:cubicBezTo>
                  <a:cubicBezTo>
                    <a:pt x="362" y="1432"/>
                    <a:pt x="365" y="1404"/>
                    <a:pt x="374" y="1399"/>
                  </a:cubicBezTo>
                  <a:cubicBezTo>
                    <a:pt x="380" y="1396"/>
                    <a:pt x="394" y="1397"/>
                    <a:pt x="400" y="1399"/>
                  </a:cubicBezTo>
                  <a:cubicBezTo>
                    <a:pt x="409" y="1402"/>
                    <a:pt x="420" y="1418"/>
                    <a:pt x="428" y="1422"/>
                  </a:cubicBezTo>
                  <a:cubicBezTo>
                    <a:pt x="435" y="1425"/>
                    <a:pt x="451" y="1427"/>
                    <a:pt x="459" y="1426"/>
                  </a:cubicBezTo>
                  <a:cubicBezTo>
                    <a:pt x="460" y="1425"/>
                    <a:pt x="463" y="1424"/>
                    <a:pt x="464" y="1423"/>
                  </a:cubicBezTo>
                  <a:cubicBezTo>
                    <a:pt x="466" y="1416"/>
                    <a:pt x="450" y="1403"/>
                    <a:pt x="452" y="1396"/>
                  </a:cubicBezTo>
                  <a:cubicBezTo>
                    <a:pt x="457" y="1385"/>
                    <a:pt x="484" y="1378"/>
                    <a:pt x="496" y="1377"/>
                  </a:cubicBezTo>
                  <a:cubicBezTo>
                    <a:pt x="513" y="1377"/>
                    <a:pt x="546" y="1389"/>
                    <a:pt x="559" y="1400"/>
                  </a:cubicBezTo>
                  <a:cubicBezTo>
                    <a:pt x="579" y="1418"/>
                    <a:pt x="600" y="1470"/>
                    <a:pt x="610" y="1495"/>
                  </a:cubicBezTo>
                  <a:cubicBezTo>
                    <a:pt x="614" y="1505"/>
                    <a:pt x="613" y="1530"/>
                    <a:pt x="621" y="1537"/>
                  </a:cubicBezTo>
                  <a:cubicBezTo>
                    <a:pt x="626" y="1541"/>
                    <a:pt x="644" y="1542"/>
                    <a:pt x="648" y="1537"/>
                  </a:cubicBezTo>
                  <a:cubicBezTo>
                    <a:pt x="653" y="1529"/>
                    <a:pt x="634" y="1509"/>
                    <a:pt x="638" y="1501"/>
                  </a:cubicBezTo>
                  <a:cubicBezTo>
                    <a:pt x="641" y="1494"/>
                    <a:pt x="660" y="1496"/>
                    <a:pt x="665" y="1491"/>
                  </a:cubicBezTo>
                  <a:cubicBezTo>
                    <a:pt x="671" y="1485"/>
                    <a:pt x="667" y="1456"/>
                    <a:pt x="676" y="1457"/>
                  </a:cubicBezTo>
                  <a:cubicBezTo>
                    <a:pt x="688" y="1459"/>
                    <a:pt x="670" y="1496"/>
                    <a:pt x="676" y="1506"/>
                  </a:cubicBezTo>
                  <a:cubicBezTo>
                    <a:pt x="680" y="1513"/>
                    <a:pt x="700" y="1514"/>
                    <a:pt x="701" y="1521"/>
                  </a:cubicBezTo>
                  <a:cubicBezTo>
                    <a:pt x="701" y="1532"/>
                    <a:pt x="678" y="1544"/>
                    <a:pt x="669" y="1548"/>
                  </a:cubicBezTo>
                  <a:cubicBezTo>
                    <a:pt x="664" y="1550"/>
                    <a:pt x="651" y="1544"/>
                    <a:pt x="648" y="1548"/>
                  </a:cubicBezTo>
                  <a:cubicBezTo>
                    <a:pt x="644" y="1552"/>
                    <a:pt x="652" y="1567"/>
                    <a:pt x="648" y="1571"/>
                  </a:cubicBezTo>
                  <a:cubicBezTo>
                    <a:pt x="645" y="1574"/>
                    <a:pt x="634" y="1574"/>
                    <a:pt x="631" y="1571"/>
                  </a:cubicBezTo>
                  <a:cubicBezTo>
                    <a:pt x="628" y="1568"/>
                    <a:pt x="634" y="1557"/>
                    <a:pt x="631" y="1554"/>
                  </a:cubicBezTo>
                  <a:cubicBezTo>
                    <a:pt x="623" y="1546"/>
                    <a:pt x="595" y="1545"/>
                    <a:pt x="589" y="1554"/>
                  </a:cubicBezTo>
                  <a:cubicBezTo>
                    <a:pt x="583" y="1562"/>
                    <a:pt x="595" y="1587"/>
                    <a:pt x="604" y="1593"/>
                  </a:cubicBezTo>
                  <a:cubicBezTo>
                    <a:pt x="606" y="1595"/>
                    <a:pt x="613" y="1592"/>
                    <a:pt x="615" y="1593"/>
                  </a:cubicBezTo>
                  <a:cubicBezTo>
                    <a:pt x="622" y="1598"/>
                    <a:pt x="619" y="1618"/>
                    <a:pt x="625" y="1624"/>
                  </a:cubicBezTo>
                  <a:cubicBezTo>
                    <a:pt x="630" y="1630"/>
                    <a:pt x="650" y="1629"/>
                    <a:pt x="655" y="1635"/>
                  </a:cubicBezTo>
                  <a:cubicBezTo>
                    <a:pt x="659" y="1640"/>
                    <a:pt x="654" y="1656"/>
                    <a:pt x="659" y="1660"/>
                  </a:cubicBezTo>
                  <a:cubicBezTo>
                    <a:pt x="664" y="1664"/>
                    <a:pt x="683" y="1665"/>
                    <a:pt x="687" y="1660"/>
                  </a:cubicBezTo>
                  <a:cubicBezTo>
                    <a:pt x="691" y="1656"/>
                    <a:pt x="688" y="1643"/>
                    <a:pt x="686" y="1639"/>
                  </a:cubicBezTo>
                  <a:cubicBezTo>
                    <a:pt x="681" y="1632"/>
                    <a:pt x="662" y="1627"/>
                    <a:pt x="657" y="1620"/>
                  </a:cubicBezTo>
                  <a:cubicBezTo>
                    <a:pt x="652" y="1613"/>
                    <a:pt x="644" y="1594"/>
                    <a:pt x="650" y="1588"/>
                  </a:cubicBezTo>
                  <a:cubicBezTo>
                    <a:pt x="653" y="1584"/>
                    <a:pt x="664" y="1590"/>
                    <a:pt x="669" y="1588"/>
                  </a:cubicBezTo>
                  <a:cubicBezTo>
                    <a:pt x="673" y="1586"/>
                    <a:pt x="675" y="1572"/>
                    <a:pt x="680" y="1573"/>
                  </a:cubicBezTo>
                  <a:cubicBezTo>
                    <a:pt x="690" y="1573"/>
                    <a:pt x="691" y="1603"/>
                    <a:pt x="701" y="1607"/>
                  </a:cubicBezTo>
                  <a:cubicBezTo>
                    <a:pt x="706" y="1609"/>
                    <a:pt x="716" y="1600"/>
                    <a:pt x="722" y="1599"/>
                  </a:cubicBezTo>
                  <a:cubicBezTo>
                    <a:pt x="731" y="1597"/>
                    <a:pt x="752" y="1597"/>
                    <a:pt x="761" y="1599"/>
                  </a:cubicBezTo>
                  <a:cubicBezTo>
                    <a:pt x="768" y="1601"/>
                    <a:pt x="778" y="1611"/>
                    <a:pt x="784" y="1612"/>
                  </a:cubicBezTo>
                  <a:cubicBezTo>
                    <a:pt x="787" y="1613"/>
                    <a:pt x="792" y="1609"/>
                    <a:pt x="794" y="1611"/>
                  </a:cubicBezTo>
                  <a:cubicBezTo>
                    <a:pt x="797" y="1614"/>
                    <a:pt x="797" y="1627"/>
                    <a:pt x="794" y="1630"/>
                  </a:cubicBezTo>
                  <a:cubicBezTo>
                    <a:pt x="789" y="1633"/>
                    <a:pt x="778" y="1624"/>
                    <a:pt x="773" y="1624"/>
                  </a:cubicBezTo>
                  <a:cubicBezTo>
                    <a:pt x="765" y="1623"/>
                    <a:pt x="750" y="1629"/>
                    <a:pt x="742" y="1628"/>
                  </a:cubicBezTo>
                  <a:cubicBezTo>
                    <a:pt x="738" y="1627"/>
                    <a:pt x="730" y="1619"/>
                    <a:pt x="725" y="1618"/>
                  </a:cubicBezTo>
                  <a:cubicBezTo>
                    <a:pt x="719" y="1617"/>
                    <a:pt x="705" y="1616"/>
                    <a:pt x="701" y="1620"/>
                  </a:cubicBezTo>
                  <a:cubicBezTo>
                    <a:pt x="698" y="1623"/>
                    <a:pt x="695" y="1632"/>
                    <a:pt x="697" y="1635"/>
                  </a:cubicBezTo>
                  <a:cubicBezTo>
                    <a:pt x="699" y="1639"/>
                    <a:pt x="710" y="1636"/>
                    <a:pt x="714" y="1637"/>
                  </a:cubicBezTo>
                  <a:cubicBezTo>
                    <a:pt x="720" y="1639"/>
                    <a:pt x="729" y="1647"/>
                    <a:pt x="735" y="1648"/>
                  </a:cubicBezTo>
                  <a:cubicBezTo>
                    <a:pt x="746" y="1652"/>
                    <a:pt x="771" y="1653"/>
                    <a:pt x="782" y="1650"/>
                  </a:cubicBezTo>
                  <a:cubicBezTo>
                    <a:pt x="789" y="1649"/>
                    <a:pt x="801" y="1641"/>
                    <a:pt x="807" y="1639"/>
                  </a:cubicBezTo>
                  <a:cubicBezTo>
                    <a:pt x="816" y="1636"/>
                    <a:pt x="841" y="1637"/>
                    <a:pt x="843" y="1628"/>
                  </a:cubicBezTo>
                  <a:cubicBezTo>
                    <a:pt x="844" y="1620"/>
                    <a:pt x="817" y="1615"/>
                    <a:pt x="818" y="1607"/>
                  </a:cubicBezTo>
                  <a:cubicBezTo>
                    <a:pt x="819" y="1597"/>
                    <a:pt x="843" y="1591"/>
                    <a:pt x="852" y="1590"/>
                  </a:cubicBezTo>
                  <a:cubicBezTo>
                    <a:pt x="860" y="1589"/>
                    <a:pt x="876" y="1590"/>
                    <a:pt x="881" y="1595"/>
                  </a:cubicBezTo>
                  <a:cubicBezTo>
                    <a:pt x="883" y="1598"/>
                    <a:pt x="878" y="1608"/>
                    <a:pt x="881" y="1611"/>
                  </a:cubicBezTo>
                  <a:cubicBezTo>
                    <a:pt x="890" y="1619"/>
                    <a:pt x="916" y="1607"/>
                    <a:pt x="928" y="1607"/>
                  </a:cubicBezTo>
                  <a:cubicBezTo>
                    <a:pt x="940" y="1607"/>
                    <a:pt x="967" y="1617"/>
                    <a:pt x="976" y="1609"/>
                  </a:cubicBezTo>
                  <a:cubicBezTo>
                    <a:pt x="978" y="1606"/>
                    <a:pt x="972" y="1596"/>
                    <a:pt x="976" y="1595"/>
                  </a:cubicBezTo>
                  <a:cubicBezTo>
                    <a:pt x="984" y="1593"/>
                    <a:pt x="990" y="1616"/>
                    <a:pt x="994" y="1624"/>
                  </a:cubicBezTo>
                  <a:cubicBezTo>
                    <a:pt x="1000" y="1633"/>
                    <a:pt x="1011" y="1650"/>
                    <a:pt x="1013" y="1660"/>
                  </a:cubicBezTo>
                  <a:cubicBezTo>
                    <a:pt x="1014" y="1663"/>
                    <a:pt x="1013" y="1670"/>
                    <a:pt x="1013" y="1673"/>
                  </a:cubicBezTo>
                  <a:cubicBezTo>
                    <a:pt x="1015" y="1681"/>
                    <a:pt x="1022" y="1697"/>
                    <a:pt x="1029" y="1702"/>
                  </a:cubicBezTo>
                  <a:cubicBezTo>
                    <a:pt x="1033" y="1704"/>
                    <a:pt x="1044" y="1702"/>
                    <a:pt x="1049" y="1702"/>
                  </a:cubicBezTo>
                  <a:cubicBezTo>
                    <a:pt x="1060" y="1702"/>
                    <a:pt x="1081" y="1698"/>
                    <a:pt x="1091" y="1702"/>
                  </a:cubicBezTo>
                  <a:cubicBezTo>
                    <a:pt x="1096" y="1703"/>
                    <a:pt x="1102" y="1713"/>
                    <a:pt x="1106" y="1713"/>
                  </a:cubicBezTo>
                  <a:cubicBezTo>
                    <a:pt x="1111" y="1713"/>
                    <a:pt x="1115" y="1700"/>
                    <a:pt x="1120" y="1700"/>
                  </a:cubicBezTo>
                  <a:cubicBezTo>
                    <a:pt x="1126" y="1699"/>
                    <a:pt x="1136" y="1711"/>
                    <a:pt x="1142" y="1713"/>
                  </a:cubicBezTo>
                  <a:cubicBezTo>
                    <a:pt x="1145" y="1714"/>
                    <a:pt x="1152" y="1715"/>
                    <a:pt x="1154" y="1713"/>
                  </a:cubicBezTo>
                  <a:cubicBezTo>
                    <a:pt x="1159" y="1707"/>
                    <a:pt x="1146" y="1683"/>
                    <a:pt x="1154" y="1681"/>
                  </a:cubicBezTo>
                  <a:cubicBezTo>
                    <a:pt x="1163" y="1678"/>
                    <a:pt x="1164" y="1710"/>
                    <a:pt x="1173" y="1713"/>
                  </a:cubicBezTo>
                  <a:cubicBezTo>
                    <a:pt x="1180" y="1715"/>
                    <a:pt x="1198" y="1707"/>
                    <a:pt x="1203" y="1700"/>
                  </a:cubicBezTo>
                  <a:cubicBezTo>
                    <a:pt x="1206" y="1696"/>
                    <a:pt x="1200" y="1684"/>
                    <a:pt x="1203" y="1681"/>
                  </a:cubicBezTo>
                  <a:cubicBezTo>
                    <a:pt x="1206" y="1677"/>
                    <a:pt x="1220" y="1681"/>
                    <a:pt x="1224" y="1677"/>
                  </a:cubicBezTo>
                  <a:cubicBezTo>
                    <a:pt x="1229" y="1670"/>
                    <a:pt x="1216" y="1646"/>
                    <a:pt x="1224" y="1643"/>
                  </a:cubicBezTo>
                  <a:cubicBezTo>
                    <a:pt x="1230" y="1640"/>
                    <a:pt x="1242" y="1655"/>
                    <a:pt x="1245" y="1662"/>
                  </a:cubicBezTo>
                  <a:cubicBezTo>
                    <a:pt x="1247" y="1666"/>
                    <a:pt x="1243" y="1678"/>
                    <a:pt x="1245" y="1683"/>
                  </a:cubicBezTo>
                  <a:cubicBezTo>
                    <a:pt x="1246" y="1687"/>
                    <a:pt x="1251" y="1701"/>
                    <a:pt x="1256" y="1700"/>
                  </a:cubicBezTo>
                  <a:cubicBezTo>
                    <a:pt x="1259" y="1699"/>
                    <a:pt x="1253" y="1688"/>
                    <a:pt x="1256" y="1686"/>
                  </a:cubicBezTo>
                  <a:cubicBezTo>
                    <a:pt x="1261" y="1685"/>
                    <a:pt x="1264" y="1700"/>
                    <a:pt x="1269" y="1702"/>
                  </a:cubicBezTo>
                  <a:cubicBezTo>
                    <a:pt x="1275" y="1703"/>
                    <a:pt x="1289" y="1699"/>
                    <a:pt x="1292" y="1694"/>
                  </a:cubicBezTo>
                  <a:cubicBezTo>
                    <a:pt x="1295" y="1689"/>
                    <a:pt x="1289" y="1676"/>
                    <a:pt x="1292" y="1671"/>
                  </a:cubicBezTo>
                  <a:cubicBezTo>
                    <a:pt x="1296" y="1667"/>
                    <a:pt x="1307" y="1664"/>
                    <a:pt x="1315" y="1664"/>
                  </a:cubicBezTo>
                  <a:cubicBezTo>
                    <a:pt x="1311" y="1642"/>
                    <a:pt x="1311" y="1642"/>
                    <a:pt x="1311" y="1642"/>
                  </a:cubicBezTo>
                  <a:cubicBezTo>
                    <a:pt x="1296" y="1617"/>
                    <a:pt x="1296" y="1617"/>
                    <a:pt x="1296" y="1617"/>
                  </a:cubicBezTo>
                  <a:cubicBezTo>
                    <a:pt x="1296" y="1590"/>
                    <a:pt x="1296" y="1590"/>
                    <a:pt x="1296" y="1590"/>
                  </a:cubicBezTo>
                  <a:cubicBezTo>
                    <a:pt x="1326" y="1612"/>
                    <a:pt x="1326" y="1612"/>
                    <a:pt x="1326" y="1612"/>
                  </a:cubicBezTo>
                  <a:cubicBezTo>
                    <a:pt x="1388" y="1612"/>
                    <a:pt x="1388" y="1612"/>
                    <a:pt x="1388" y="1612"/>
                  </a:cubicBezTo>
                  <a:cubicBezTo>
                    <a:pt x="1393" y="1599"/>
                    <a:pt x="1393" y="1599"/>
                    <a:pt x="1393" y="1599"/>
                  </a:cubicBezTo>
                  <a:cubicBezTo>
                    <a:pt x="1417" y="1584"/>
                    <a:pt x="1417" y="1584"/>
                    <a:pt x="1417" y="1584"/>
                  </a:cubicBezTo>
                  <a:cubicBezTo>
                    <a:pt x="1417" y="1565"/>
                    <a:pt x="1417" y="1565"/>
                    <a:pt x="1417" y="1565"/>
                  </a:cubicBezTo>
                  <a:lnTo>
                    <a:pt x="1401" y="1565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7667623" y="5037067"/>
              <a:ext cx="515317" cy="795315"/>
            </a:xfrm>
            <a:custGeom>
              <a:avLst/>
              <a:gdLst>
                <a:gd name="T0" fmla="*/ 1209 w 1250"/>
                <a:gd name="T1" fmla="*/ 438 h 1932"/>
                <a:gd name="T2" fmla="*/ 1250 w 1250"/>
                <a:gd name="T3" fmla="*/ 264 h 1932"/>
                <a:gd name="T4" fmla="*/ 1229 w 1250"/>
                <a:gd name="T5" fmla="*/ 30 h 1932"/>
                <a:gd name="T6" fmla="*/ 1100 w 1250"/>
                <a:gd name="T7" fmla="*/ 31 h 1932"/>
                <a:gd name="T8" fmla="*/ 962 w 1250"/>
                <a:gd name="T9" fmla="*/ 192 h 1932"/>
                <a:gd name="T10" fmla="*/ 1030 w 1250"/>
                <a:gd name="T11" fmla="*/ 323 h 1932"/>
                <a:gd name="T12" fmla="*/ 915 w 1250"/>
                <a:gd name="T13" fmla="*/ 285 h 1932"/>
                <a:gd name="T14" fmla="*/ 835 w 1250"/>
                <a:gd name="T15" fmla="*/ 351 h 1932"/>
                <a:gd name="T16" fmla="*/ 782 w 1250"/>
                <a:gd name="T17" fmla="*/ 427 h 1932"/>
                <a:gd name="T18" fmla="*/ 749 w 1250"/>
                <a:gd name="T19" fmla="*/ 543 h 1932"/>
                <a:gd name="T20" fmla="*/ 706 w 1250"/>
                <a:gd name="T21" fmla="*/ 465 h 1932"/>
                <a:gd name="T22" fmla="*/ 674 w 1250"/>
                <a:gd name="T23" fmla="*/ 612 h 1932"/>
                <a:gd name="T24" fmla="*/ 667 w 1250"/>
                <a:gd name="T25" fmla="*/ 633 h 1932"/>
                <a:gd name="T26" fmla="*/ 586 w 1250"/>
                <a:gd name="T27" fmla="*/ 551 h 1932"/>
                <a:gd name="T28" fmla="*/ 519 w 1250"/>
                <a:gd name="T29" fmla="*/ 646 h 1932"/>
                <a:gd name="T30" fmla="*/ 613 w 1250"/>
                <a:gd name="T31" fmla="*/ 727 h 1932"/>
                <a:gd name="T32" fmla="*/ 468 w 1250"/>
                <a:gd name="T33" fmla="*/ 735 h 1932"/>
                <a:gd name="T34" fmla="*/ 524 w 1250"/>
                <a:gd name="T35" fmla="*/ 782 h 1932"/>
                <a:gd name="T36" fmla="*/ 481 w 1250"/>
                <a:gd name="T37" fmla="*/ 793 h 1932"/>
                <a:gd name="T38" fmla="*/ 448 w 1250"/>
                <a:gd name="T39" fmla="*/ 814 h 1932"/>
                <a:gd name="T40" fmla="*/ 451 w 1250"/>
                <a:gd name="T41" fmla="*/ 844 h 1932"/>
                <a:gd name="T42" fmla="*/ 383 w 1250"/>
                <a:gd name="T43" fmla="*/ 859 h 1932"/>
                <a:gd name="T44" fmla="*/ 499 w 1250"/>
                <a:gd name="T45" fmla="*/ 940 h 1932"/>
                <a:gd name="T46" fmla="*/ 499 w 1250"/>
                <a:gd name="T47" fmla="*/ 978 h 1932"/>
                <a:gd name="T48" fmla="*/ 442 w 1250"/>
                <a:gd name="T49" fmla="*/ 1025 h 1932"/>
                <a:gd name="T50" fmla="*/ 481 w 1250"/>
                <a:gd name="T51" fmla="*/ 1133 h 1932"/>
                <a:gd name="T52" fmla="*/ 477 w 1250"/>
                <a:gd name="T53" fmla="*/ 1110 h 1932"/>
                <a:gd name="T54" fmla="*/ 395 w 1250"/>
                <a:gd name="T55" fmla="*/ 1083 h 1932"/>
                <a:gd name="T56" fmla="*/ 404 w 1250"/>
                <a:gd name="T57" fmla="*/ 1056 h 1932"/>
                <a:gd name="T58" fmla="*/ 364 w 1250"/>
                <a:gd name="T59" fmla="*/ 992 h 1932"/>
                <a:gd name="T60" fmla="*/ 253 w 1250"/>
                <a:gd name="T61" fmla="*/ 1011 h 1932"/>
                <a:gd name="T62" fmla="*/ 309 w 1250"/>
                <a:gd name="T63" fmla="*/ 1064 h 1932"/>
                <a:gd name="T64" fmla="*/ 252 w 1250"/>
                <a:gd name="T65" fmla="*/ 1075 h 1932"/>
                <a:gd name="T66" fmla="*/ 189 w 1250"/>
                <a:gd name="T67" fmla="*/ 1176 h 1932"/>
                <a:gd name="T68" fmla="*/ 307 w 1250"/>
                <a:gd name="T69" fmla="*/ 1199 h 1932"/>
                <a:gd name="T70" fmla="*/ 322 w 1250"/>
                <a:gd name="T71" fmla="*/ 1210 h 1932"/>
                <a:gd name="T72" fmla="*/ 360 w 1250"/>
                <a:gd name="T73" fmla="*/ 1231 h 1932"/>
                <a:gd name="T74" fmla="*/ 209 w 1250"/>
                <a:gd name="T75" fmla="*/ 1272 h 1932"/>
                <a:gd name="T76" fmla="*/ 343 w 1250"/>
                <a:gd name="T77" fmla="*/ 1295 h 1932"/>
                <a:gd name="T78" fmla="*/ 215 w 1250"/>
                <a:gd name="T79" fmla="*/ 1389 h 1932"/>
                <a:gd name="T80" fmla="*/ 377 w 1250"/>
                <a:gd name="T81" fmla="*/ 1365 h 1932"/>
                <a:gd name="T82" fmla="*/ 285 w 1250"/>
                <a:gd name="T83" fmla="*/ 1445 h 1932"/>
                <a:gd name="T84" fmla="*/ 108 w 1250"/>
                <a:gd name="T85" fmla="*/ 1481 h 1932"/>
                <a:gd name="T86" fmla="*/ 9 w 1250"/>
                <a:gd name="T87" fmla="*/ 1518 h 1932"/>
                <a:gd name="T88" fmla="*/ 34 w 1250"/>
                <a:gd name="T89" fmla="*/ 1669 h 1932"/>
                <a:gd name="T90" fmla="*/ 176 w 1250"/>
                <a:gd name="T91" fmla="*/ 1546 h 1932"/>
                <a:gd name="T92" fmla="*/ 175 w 1250"/>
                <a:gd name="T93" fmla="*/ 1624 h 1932"/>
                <a:gd name="T94" fmla="*/ 160 w 1250"/>
                <a:gd name="T95" fmla="*/ 1649 h 1932"/>
                <a:gd name="T96" fmla="*/ 107 w 1250"/>
                <a:gd name="T97" fmla="*/ 1761 h 1932"/>
                <a:gd name="T98" fmla="*/ 197 w 1250"/>
                <a:gd name="T99" fmla="*/ 1715 h 1932"/>
                <a:gd name="T100" fmla="*/ 264 w 1250"/>
                <a:gd name="T101" fmla="*/ 1644 h 1932"/>
                <a:gd name="T102" fmla="*/ 261 w 1250"/>
                <a:gd name="T103" fmla="*/ 1662 h 1932"/>
                <a:gd name="T104" fmla="*/ 205 w 1250"/>
                <a:gd name="T105" fmla="*/ 1748 h 1932"/>
                <a:gd name="T106" fmla="*/ 153 w 1250"/>
                <a:gd name="T107" fmla="*/ 1857 h 1932"/>
                <a:gd name="T108" fmla="*/ 319 w 1250"/>
                <a:gd name="T109" fmla="*/ 1883 h 1932"/>
                <a:gd name="T110" fmla="*/ 518 w 1250"/>
                <a:gd name="T111" fmla="*/ 1930 h 1932"/>
                <a:gd name="T112" fmla="*/ 645 w 1250"/>
                <a:gd name="T113" fmla="*/ 1861 h 1932"/>
                <a:gd name="T114" fmla="*/ 812 w 1250"/>
                <a:gd name="T115" fmla="*/ 1327 h 1932"/>
                <a:gd name="T116" fmla="*/ 1167 w 1250"/>
                <a:gd name="T117" fmla="*/ 62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0" h="1932">
                  <a:moveTo>
                    <a:pt x="1180" y="588"/>
                  </a:moveTo>
                  <a:cubicBezTo>
                    <a:pt x="1168" y="558"/>
                    <a:pt x="1168" y="558"/>
                    <a:pt x="1168" y="558"/>
                  </a:cubicBezTo>
                  <a:cubicBezTo>
                    <a:pt x="1191" y="542"/>
                    <a:pt x="1191" y="542"/>
                    <a:pt x="1191" y="542"/>
                  </a:cubicBezTo>
                  <a:cubicBezTo>
                    <a:pt x="1189" y="521"/>
                    <a:pt x="1189" y="521"/>
                    <a:pt x="1189" y="521"/>
                  </a:cubicBezTo>
                  <a:cubicBezTo>
                    <a:pt x="1218" y="473"/>
                    <a:pt x="1218" y="473"/>
                    <a:pt x="1218" y="473"/>
                  </a:cubicBezTo>
                  <a:cubicBezTo>
                    <a:pt x="1218" y="438"/>
                    <a:pt x="1218" y="438"/>
                    <a:pt x="1218" y="438"/>
                  </a:cubicBezTo>
                  <a:cubicBezTo>
                    <a:pt x="1209" y="438"/>
                    <a:pt x="1209" y="438"/>
                    <a:pt x="1209" y="438"/>
                  </a:cubicBezTo>
                  <a:cubicBezTo>
                    <a:pt x="1209" y="398"/>
                    <a:pt x="1209" y="398"/>
                    <a:pt x="1209" y="398"/>
                  </a:cubicBezTo>
                  <a:cubicBezTo>
                    <a:pt x="1220" y="372"/>
                    <a:pt x="1220" y="372"/>
                    <a:pt x="1220" y="372"/>
                  </a:cubicBezTo>
                  <a:cubicBezTo>
                    <a:pt x="1208" y="330"/>
                    <a:pt x="1208" y="330"/>
                    <a:pt x="1208" y="330"/>
                  </a:cubicBezTo>
                  <a:cubicBezTo>
                    <a:pt x="1229" y="330"/>
                    <a:pt x="1229" y="330"/>
                    <a:pt x="1229" y="330"/>
                  </a:cubicBezTo>
                  <a:cubicBezTo>
                    <a:pt x="1229" y="292"/>
                    <a:pt x="1229" y="292"/>
                    <a:pt x="1229" y="292"/>
                  </a:cubicBezTo>
                  <a:cubicBezTo>
                    <a:pt x="1240" y="292"/>
                    <a:pt x="1240" y="292"/>
                    <a:pt x="1240" y="292"/>
                  </a:cubicBezTo>
                  <a:cubicBezTo>
                    <a:pt x="1250" y="264"/>
                    <a:pt x="1250" y="264"/>
                    <a:pt x="1250" y="264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50" y="185"/>
                    <a:pt x="1250" y="185"/>
                    <a:pt x="1250" y="185"/>
                  </a:cubicBezTo>
                  <a:cubicBezTo>
                    <a:pt x="1250" y="144"/>
                    <a:pt x="1250" y="144"/>
                    <a:pt x="1250" y="144"/>
                  </a:cubicBezTo>
                  <a:cubicBezTo>
                    <a:pt x="1231" y="144"/>
                    <a:pt x="1231" y="144"/>
                    <a:pt x="1231" y="144"/>
                  </a:cubicBezTo>
                  <a:cubicBezTo>
                    <a:pt x="1231" y="104"/>
                    <a:pt x="1231" y="104"/>
                    <a:pt x="1231" y="104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29" y="30"/>
                    <a:pt x="1229" y="30"/>
                    <a:pt x="1229" y="30"/>
                  </a:cubicBezTo>
                  <a:cubicBezTo>
                    <a:pt x="1239" y="13"/>
                    <a:pt x="1239" y="13"/>
                    <a:pt x="1239" y="13"/>
                  </a:cubicBezTo>
                  <a:cubicBezTo>
                    <a:pt x="1172" y="2"/>
                    <a:pt x="1172" y="2"/>
                    <a:pt x="1172" y="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70" y="6"/>
                    <a:pt x="1158" y="13"/>
                    <a:pt x="1155" y="17"/>
                  </a:cubicBezTo>
                  <a:cubicBezTo>
                    <a:pt x="1154" y="20"/>
                    <a:pt x="1154" y="27"/>
                    <a:pt x="1152" y="29"/>
                  </a:cubicBezTo>
                  <a:cubicBezTo>
                    <a:pt x="1145" y="34"/>
                    <a:pt x="1126" y="28"/>
                    <a:pt x="1118" y="29"/>
                  </a:cubicBezTo>
                  <a:cubicBezTo>
                    <a:pt x="1113" y="29"/>
                    <a:pt x="1104" y="28"/>
                    <a:pt x="1100" y="31"/>
                  </a:cubicBezTo>
                  <a:cubicBezTo>
                    <a:pt x="1094" y="35"/>
                    <a:pt x="1090" y="51"/>
                    <a:pt x="1087" y="57"/>
                  </a:cubicBezTo>
                  <a:cubicBezTo>
                    <a:pt x="1085" y="62"/>
                    <a:pt x="1082" y="74"/>
                    <a:pt x="1078" y="78"/>
                  </a:cubicBezTo>
                  <a:cubicBezTo>
                    <a:pt x="1074" y="82"/>
                    <a:pt x="1063" y="83"/>
                    <a:pt x="1059" y="86"/>
                  </a:cubicBezTo>
                  <a:cubicBezTo>
                    <a:pt x="1051" y="90"/>
                    <a:pt x="1037" y="101"/>
                    <a:pt x="1030" y="107"/>
                  </a:cubicBezTo>
                  <a:cubicBezTo>
                    <a:pt x="1023" y="113"/>
                    <a:pt x="1011" y="129"/>
                    <a:pt x="1006" y="137"/>
                  </a:cubicBezTo>
                  <a:cubicBezTo>
                    <a:pt x="1002" y="143"/>
                    <a:pt x="995" y="156"/>
                    <a:pt x="991" y="162"/>
                  </a:cubicBezTo>
                  <a:cubicBezTo>
                    <a:pt x="984" y="170"/>
                    <a:pt x="966" y="182"/>
                    <a:pt x="962" y="192"/>
                  </a:cubicBezTo>
                  <a:cubicBezTo>
                    <a:pt x="961" y="194"/>
                    <a:pt x="962" y="200"/>
                    <a:pt x="962" y="203"/>
                  </a:cubicBezTo>
                  <a:cubicBezTo>
                    <a:pt x="963" y="210"/>
                    <a:pt x="971" y="223"/>
                    <a:pt x="972" y="230"/>
                  </a:cubicBezTo>
                  <a:cubicBezTo>
                    <a:pt x="972" y="239"/>
                    <a:pt x="963" y="258"/>
                    <a:pt x="962" y="268"/>
                  </a:cubicBezTo>
                  <a:cubicBezTo>
                    <a:pt x="962" y="272"/>
                    <a:pt x="960" y="281"/>
                    <a:pt x="962" y="285"/>
                  </a:cubicBezTo>
                  <a:cubicBezTo>
                    <a:pt x="967" y="291"/>
                    <a:pt x="984" y="290"/>
                    <a:pt x="991" y="294"/>
                  </a:cubicBezTo>
                  <a:cubicBezTo>
                    <a:pt x="997" y="298"/>
                    <a:pt x="1005" y="311"/>
                    <a:pt x="1011" y="315"/>
                  </a:cubicBezTo>
                  <a:cubicBezTo>
                    <a:pt x="1016" y="318"/>
                    <a:pt x="1027" y="319"/>
                    <a:pt x="1030" y="323"/>
                  </a:cubicBezTo>
                  <a:cubicBezTo>
                    <a:pt x="1037" y="330"/>
                    <a:pt x="1039" y="353"/>
                    <a:pt x="1036" y="362"/>
                  </a:cubicBezTo>
                  <a:cubicBezTo>
                    <a:pt x="1035" y="367"/>
                    <a:pt x="1029" y="377"/>
                    <a:pt x="1025" y="376"/>
                  </a:cubicBezTo>
                  <a:cubicBezTo>
                    <a:pt x="1019" y="374"/>
                    <a:pt x="1021" y="360"/>
                    <a:pt x="1019" y="355"/>
                  </a:cubicBezTo>
                  <a:cubicBezTo>
                    <a:pt x="1015" y="346"/>
                    <a:pt x="1005" y="329"/>
                    <a:pt x="998" y="323"/>
                  </a:cubicBezTo>
                  <a:cubicBezTo>
                    <a:pt x="991" y="316"/>
                    <a:pt x="969" y="311"/>
                    <a:pt x="962" y="304"/>
                  </a:cubicBezTo>
                  <a:cubicBezTo>
                    <a:pt x="954" y="296"/>
                    <a:pt x="952" y="266"/>
                    <a:pt x="941" y="264"/>
                  </a:cubicBezTo>
                  <a:cubicBezTo>
                    <a:pt x="933" y="262"/>
                    <a:pt x="918" y="277"/>
                    <a:pt x="915" y="285"/>
                  </a:cubicBezTo>
                  <a:cubicBezTo>
                    <a:pt x="913" y="288"/>
                    <a:pt x="917" y="296"/>
                    <a:pt x="915" y="298"/>
                  </a:cubicBezTo>
                  <a:cubicBezTo>
                    <a:pt x="910" y="302"/>
                    <a:pt x="894" y="293"/>
                    <a:pt x="888" y="296"/>
                  </a:cubicBezTo>
                  <a:cubicBezTo>
                    <a:pt x="882" y="299"/>
                    <a:pt x="876" y="314"/>
                    <a:pt x="871" y="319"/>
                  </a:cubicBezTo>
                  <a:cubicBezTo>
                    <a:pt x="865" y="324"/>
                    <a:pt x="847" y="328"/>
                    <a:pt x="845" y="336"/>
                  </a:cubicBezTo>
                  <a:cubicBezTo>
                    <a:pt x="842" y="345"/>
                    <a:pt x="861" y="361"/>
                    <a:pt x="858" y="370"/>
                  </a:cubicBezTo>
                  <a:cubicBezTo>
                    <a:pt x="857" y="374"/>
                    <a:pt x="849" y="381"/>
                    <a:pt x="845" y="379"/>
                  </a:cubicBezTo>
                  <a:cubicBezTo>
                    <a:pt x="838" y="377"/>
                    <a:pt x="841" y="355"/>
                    <a:pt x="835" y="351"/>
                  </a:cubicBezTo>
                  <a:cubicBezTo>
                    <a:pt x="832" y="349"/>
                    <a:pt x="823" y="349"/>
                    <a:pt x="820" y="351"/>
                  </a:cubicBezTo>
                  <a:cubicBezTo>
                    <a:pt x="811" y="356"/>
                    <a:pt x="799" y="374"/>
                    <a:pt x="795" y="383"/>
                  </a:cubicBezTo>
                  <a:cubicBezTo>
                    <a:pt x="793" y="390"/>
                    <a:pt x="793" y="404"/>
                    <a:pt x="795" y="410"/>
                  </a:cubicBezTo>
                  <a:cubicBezTo>
                    <a:pt x="800" y="424"/>
                    <a:pt x="828" y="441"/>
                    <a:pt x="833" y="455"/>
                  </a:cubicBezTo>
                  <a:cubicBezTo>
                    <a:pt x="835" y="460"/>
                    <a:pt x="838" y="473"/>
                    <a:pt x="833" y="474"/>
                  </a:cubicBezTo>
                  <a:cubicBezTo>
                    <a:pt x="828" y="476"/>
                    <a:pt x="822" y="460"/>
                    <a:pt x="818" y="455"/>
                  </a:cubicBezTo>
                  <a:cubicBezTo>
                    <a:pt x="810" y="447"/>
                    <a:pt x="793" y="430"/>
                    <a:pt x="782" y="427"/>
                  </a:cubicBezTo>
                  <a:cubicBezTo>
                    <a:pt x="777" y="425"/>
                    <a:pt x="766" y="427"/>
                    <a:pt x="761" y="429"/>
                  </a:cubicBezTo>
                  <a:cubicBezTo>
                    <a:pt x="756" y="430"/>
                    <a:pt x="746" y="435"/>
                    <a:pt x="744" y="440"/>
                  </a:cubicBezTo>
                  <a:cubicBezTo>
                    <a:pt x="742" y="448"/>
                    <a:pt x="752" y="464"/>
                    <a:pt x="757" y="470"/>
                  </a:cubicBezTo>
                  <a:cubicBezTo>
                    <a:pt x="761" y="477"/>
                    <a:pt x="777" y="485"/>
                    <a:pt x="778" y="492"/>
                  </a:cubicBezTo>
                  <a:cubicBezTo>
                    <a:pt x="779" y="498"/>
                    <a:pt x="769" y="507"/>
                    <a:pt x="766" y="512"/>
                  </a:cubicBezTo>
                  <a:cubicBezTo>
                    <a:pt x="763" y="517"/>
                    <a:pt x="756" y="525"/>
                    <a:pt x="754" y="530"/>
                  </a:cubicBezTo>
                  <a:cubicBezTo>
                    <a:pt x="752" y="533"/>
                    <a:pt x="748" y="540"/>
                    <a:pt x="749" y="543"/>
                  </a:cubicBezTo>
                  <a:cubicBezTo>
                    <a:pt x="750" y="550"/>
                    <a:pt x="770" y="560"/>
                    <a:pt x="765" y="565"/>
                  </a:cubicBezTo>
                  <a:cubicBezTo>
                    <a:pt x="759" y="572"/>
                    <a:pt x="740" y="555"/>
                    <a:pt x="736" y="547"/>
                  </a:cubicBezTo>
                  <a:cubicBezTo>
                    <a:pt x="733" y="542"/>
                    <a:pt x="733" y="528"/>
                    <a:pt x="736" y="523"/>
                  </a:cubicBezTo>
                  <a:cubicBezTo>
                    <a:pt x="739" y="514"/>
                    <a:pt x="761" y="504"/>
                    <a:pt x="761" y="495"/>
                  </a:cubicBezTo>
                  <a:cubicBezTo>
                    <a:pt x="762" y="490"/>
                    <a:pt x="753" y="483"/>
                    <a:pt x="750" y="479"/>
                  </a:cubicBezTo>
                  <a:cubicBezTo>
                    <a:pt x="747" y="475"/>
                    <a:pt x="740" y="468"/>
                    <a:pt x="736" y="466"/>
                  </a:cubicBezTo>
                  <a:cubicBezTo>
                    <a:pt x="729" y="463"/>
                    <a:pt x="713" y="462"/>
                    <a:pt x="706" y="465"/>
                  </a:cubicBezTo>
                  <a:cubicBezTo>
                    <a:pt x="698" y="468"/>
                    <a:pt x="683" y="481"/>
                    <a:pt x="678" y="488"/>
                  </a:cubicBezTo>
                  <a:cubicBezTo>
                    <a:pt x="676" y="491"/>
                    <a:pt x="675" y="500"/>
                    <a:pt x="672" y="502"/>
                  </a:cubicBezTo>
                  <a:cubicBezTo>
                    <a:pt x="668" y="504"/>
                    <a:pt x="657" y="501"/>
                    <a:pt x="653" y="504"/>
                  </a:cubicBezTo>
                  <a:cubicBezTo>
                    <a:pt x="650" y="506"/>
                    <a:pt x="646" y="513"/>
                    <a:pt x="646" y="517"/>
                  </a:cubicBezTo>
                  <a:cubicBezTo>
                    <a:pt x="644" y="527"/>
                    <a:pt x="653" y="547"/>
                    <a:pt x="657" y="557"/>
                  </a:cubicBezTo>
                  <a:cubicBezTo>
                    <a:pt x="661" y="565"/>
                    <a:pt x="673" y="579"/>
                    <a:pt x="675" y="588"/>
                  </a:cubicBezTo>
                  <a:cubicBezTo>
                    <a:pt x="676" y="594"/>
                    <a:pt x="676" y="606"/>
                    <a:pt x="674" y="612"/>
                  </a:cubicBezTo>
                  <a:cubicBezTo>
                    <a:pt x="673" y="614"/>
                    <a:pt x="668" y="616"/>
                    <a:pt x="668" y="618"/>
                  </a:cubicBezTo>
                  <a:cubicBezTo>
                    <a:pt x="669" y="627"/>
                    <a:pt x="690" y="633"/>
                    <a:pt x="695" y="640"/>
                  </a:cubicBezTo>
                  <a:cubicBezTo>
                    <a:pt x="699" y="646"/>
                    <a:pt x="709" y="661"/>
                    <a:pt x="704" y="666"/>
                  </a:cubicBezTo>
                  <a:cubicBezTo>
                    <a:pt x="701" y="669"/>
                    <a:pt x="691" y="659"/>
                    <a:pt x="686" y="660"/>
                  </a:cubicBezTo>
                  <a:cubicBezTo>
                    <a:pt x="679" y="661"/>
                    <a:pt x="667" y="684"/>
                    <a:pt x="661" y="679"/>
                  </a:cubicBezTo>
                  <a:cubicBezTo>
                    <a:pt x="655" y="674"/>
                    <a:pt x="677" y="659"/>
                    <a:pt x="677" y="651"/>
                  </a:cubicBezTo>
                  <a:cubicBezTo>
                    <a:pt x="677" y="646"/>
                    <a:pt x="672" y="636"/>
                    <a:pt x="667" y="633"/>
                  </a:cubicBezTo>
                  <a:cubicBezTo>
                    <a:pt x="663" y="630"/>
                    <a:pt x="648" y="634"/>
                    <a:pt x="646" y="630"/>
                  </a:cubicBezTo>
                  <a:cubicBezTo>
                    <a:pt x="643" y="625"/>
                    <a:pt x="652" y="616"/>
                    <a:pt x="653" y="612"/>
                  </a:cubicBezTo>
                  <a:cubicBezTo>
                    <a:pt x="654" y="607"/>
                    <a:pt x="655" y="597"/>
                    <a:pt x="654" y="592"/>
                  </a:cubicBezTo>
                  <a:cubicBezTo>
                    <a:pt x="653" y="579"/>
                    <a:pt x="645" y="555"/>
                    <a:pt x="640" y="544"/>
                  </a:cubicBezTo>
                  <a:cubicBezTo>
                    <a:pt x="638" y="540"/>
                    <a:pt x="634" y="529"/>
                    <a:pt x="630" y="529"/>
                  </a:cubicBezTo>
                  <a:cubicBezTo>
                    <a:pt x="622" y="529"/>
                    <a:pt x="618" y="551"/>
                    <a:pt x="611" y="554"/>
                  </a:cubicBezTo>
                  <a:cubicBezTo>
                    <a:pt x="605" y="556"/>
                    <a:pt x="591" y="547"/>
                    <a:pt x="586" y="551"/>
                  </a:cubicBezTo>
                  <a:cubicBezTo>
                    <a:pt x="583" y="554"/>
                    <a:pt x="587" y="565"/>
                    <a:pt x="586" y="569"/>
                  </a:cubicBezTo>
                  <a:cubicBezTo>
                    <a:pt x="582" y="579"/>
                    <a:pt x="563" y="591"/>
                    <a:pt x="559" y="601"/>
                  </a:cubicBezTo>
                  <a:cubicBezTo>
                    <a:pt x="559" y="603"/>
                    <a:pt x="561" y="608"/>
                    <a:pt x="559" y="610"/>
                  </a:cubicBezTo>
                  <a:cubicBezTo>
                    <a:pt x="557" y="613"/>
                    <a:pt x="548" y="611"/>
                    <a:pt x="545" y="613"/>
                  </a:cubicBezTo>
                  <a:cubicBezTo>
                    <a:pt x="541" y="616"/>
                    <a:pt x="535" y="626"/>
                    <a:pt x="533" y="631"/>
                  </a:cubicBezTo>
                  <a:cubicBezTo>
                    <a:pt x="532" y="636"/>
                    <a:pt x="536" y="646"/>
                    <a:pt x="533" y="649"/>
                  </a:cubicBezTo>
                  <a:cubicBezTo>
                    <a:pt x="530" y="651"/>
                    <a:pt x="522" y="645"/>
                    <a:pt x="519" y="646"/>
                  </a:cubicBezTo>
                  <a:cubicBezTo>
                    <a:pt x="513" y="647"/>
                    <a:pt x="502" y="654"/>
                    <a:pt x="499" y="659"/>
                  </a:cubicBezTo>
                  <a:cubicBezTo>
                    <a:pt x="495" y="664"/>
                    <a:pt x="489" y="677"/>
                    <a:pt x="492" y="683"/>
                  </a:cubicBezTo>
                  <a:cubicBezTo>
                    <a:pt x="495" y="687"/>
                    <a:pt x="509" y="685"/>
                    <a:pt x="514" y="686"/>
                  </a:cubicBezTo>
                  <a:cubicBezTo>
                    <a:pt x="522" y="688"/>
                    <a:pt x="538" y="692"/>
                    <a:pt x="545" y="696"/>
                  </a:cubicBezTo>
                  <a:cubicBezTo>
                    <a:pt x="550" y="699"/>
                    <a:pt x="556" y="709"/>
                    <a:pt x="560" y="712"/>
                  </a:cubicBezTo>
                  <a:cubicBezTo>
                    <a:pt x="567" y="716"/>
                    <a:pt x="582" y="718"/>
                    <a:pt x="590" y="720"/>
                  </a:cubicBezTo>
                  <a:cubicBezTo>
                    <a:pt x="596" y="721"/>
                    <a:pt x="613" y="721"/>
                    <a:pt x="613" y="727"/>
                  </a:cubicBezTo>
                  <a:cubicBezTo>
                    <a:pt x="613" y="732"/>
                    <a:pt x="599" y="733"/>
                    <a:pt x="594" y="733"/>
                  </a:cubicBezTo>
                  <a:cubicBezTo>
                    <a:pt x="586" y="733"/>
                    <a:pt x="568" y="730"/>
                    <a:pt x="560" y="726"/>
                  </a:cubicBezTo>
                  <a:cubicBezTo>
                    <a:pt x="554" y="723"/>
                    <a:pt x="543" y="712"/>
                    <a:pt x="537" y="709"/>
                  </a:cubicBezTo>
                  <a:cubicBezTo>
                    <a:pt x="530" y="707"/>
                    <a:pt x="516" y="708"/>
                    <a:pt x="509" y="705"/>
                  </a:cubicBezTo>
                  <a:cubicBezTo>
                    <a:pt x="504" y="704"/>
                    <a:pt x="497" y="694"/>
                    <a:pt x="492" y="694"/>
                  </a:cubicBezTo>
                  <a:cubicBezTo>
                    <a:pt x="487" y="694"/>
                    <a:pt x="476" y="699"/>
                    <a:pt x="473" y="704"/>
                  </a:cubicBezTo>
                  <a:cubicBezTo>
                    <a:pt x="469" y="710"/>
                    <a:pt x="467" y="727"/>
                    <a:pt x="468" y="735"/>
                  </a:cubicBezTo>
                  <a:cubicBezTo>
                    <a:pt x="470" y="742"/>
                    <a:pt x="478" y="754"/>
                    <a:pt x="483" y="759"/>
                  </a:cubicBezTo>
                  <a:cubicBezTo>
                    <a:pt x="487" y="764"/>
                    <a:pt x="497" y="770"/>
                    <a:pt x="503" y="772"/>
                  </a:cubicBezTo>
                  <a:cubicBezTo>
                    <a:pt x="510" y="774"/>
                    <a:pt x="528" y="772"/>
                    <a:pt x="536" y="775"/>
                  </a:cubicBezTo>
                  <a:cubicBezTo>
                    <a:pt x="540" y="776"/>
                    <a:pt x="548" y="783"/>
                    <a:pt x="553" y="784"/>
                  </a:cubicBezTo>
                  <a:cubicBezTo>
                    <a:pt x="558" y="786"/>
                    <a:pt x="575" y="780"/>
                    <a:pt x="576" y="786"/>
                  </a:cubicBezTo>
                  <a:cubicBezTo>
                    <a:pt x="576" y="791"/>
                    <a:pt x="562" y="793"/>
                    <a:pt x="557" y="794"/>
                  </a:cubicBezTo>
                  <a:cubicBezTo>
                    <a:pt x="548" y="794"/>
                    <a:pt x="533" y="784"/>
                    <a:pt x="524" y="782"/>
                  </a:cubicBezTo>
                  <a:cubicBezTo>
                    <a:pt x="517" y="781"/>
                    <a:pt x="501" y="777"/>
                    <a:pt x="496" y="782"/>
                  </a:cubicBezTo>
                  <a:cubicBezTo>
                    <a:pt x="492" y="786"/>
                    <a:pt x="492" y="801"/>
                    <a:pt x="495" y="806"/>
                  </a:cubicBezTo>
                  <a:cubicBezTo>
                    <a:pt x="498" y="812"/>
                    <a:pt x="517" y="814"/>
                    <a:pt x="520" y="821"/>
                  </a:cubicBezTo>
                  <a:cubicBezTo>
                    <a:pt x="521" y="825"/>
                    <a:pt x="517" y="837"/>
                    <a:pt x="513" y="837"/>
                  </a:cubicBezTo>
                  <a:cubicBezTo>
                    <a:pt x="509" y="837"/>
                    <a:pt x="510" y="826"/>
                    <a:pt x="507" y="823"/>
                  </a:cubicBezTo>
                  <a:cubicBezTo>
                    <a:pt x="504" y="819"/>
                    <a:pt x="493" y="819"/>
                    <a:pt x="489" y="815"/>
                  </a:cubicBezTo>
                  <a:cubicBezTo>
                    <a:pt x="485" y="811"/>
                    <a:pt x="482" y="799"/>
                    <a:pt x="481" y="793"/>
                  </a:cubicBezTo>
                  <a:cubicBezTo>
                    <a:pt x="480" y="788"/>
                    <a:pt x="483" y="779"/>
                    <a:pt x="481" y="776"/>
                  </a:cubicBezTo>
                  <a:cubicBezTo>
                    <a:pt x="477" y="768"/>
                    <a:pt x="459" y="761"/>
                    <a:pt x="455" y="753"/>
                  </a:cubicBezTo>
                  <a:cubicBezTo>
                    <a:pt x="453" y="748"/>
                    <a:pt x="460" y="733"/>
                    <a:pt x="455" y="731"/>
                  </a:cubicBezTo>
                  <a:cubicBezTo>
                    <a:pt x="447" y="727"/>
                    <a:pt x="432" y="747"/>
                    <a:pt x="427" y="755"/>
                  </a:cubicBezTo>
                  <a:cubicBezTo>
                    <a:pt x="423" y="760"/>
                    <a:pt x="416" y="775"/>
                    <a:pt x="419" y="781"/>
                  </a:cubicBezTo>
                  <a:cubicBezTo>
                    <a:pt x="422" y="786"/>
                    <a:pt x="435" y="785"/>
                    <a:pt x="439" y="789"/>
                  </a:cubicBezTo>
                  <a:cubicBezTo>
                    <a:pt x="444" y="794"/>
                    <a:pt x="445" y="808"/>
                    <a:pt x="448" y="814"/>
                  </a:cubicBezTo>
                  <a:cubicBezTo>
                    <a:pt x="451" y="822"/>
                    <a:pt x="458" y="836"/>
                    <a:pt x="464" y="842"/>
                  </a:cubicBezTo>
                  <a:cubicBezTo>
                    <a:pt x="467" y="845"/>
                    <a:pt x="474" y="850"/>
                    <a:pt x="478" y="851"/>
                  </a:cubicBezTo>
                  <a:cubicBezTo>
                    <a:pt x="483" y="853"/>
                    <a:pt x="493" y="847"/>
                    <a:pt x="498" y="849"/>
                  </a:cubicBezTo>
                  <a:cubicBezTo>
                    <a:pt x="500" y="850"/>
                    <a:pt x="504" y="858"/>
                    <a:pt x="501" y="858"/>
                  </a:cubicBezTo>
                  <a:cubicBezTo>
                    <a:pt x="498" y="858"/>
                    <a:pt x="484" y="856"/>
                    <a:pt x="479" y="858"/>
                  </a:cubicBezTo>
                  <a:cubicBezTo>
                    <a:pt x="476" y="859"/>
                    <a:pt x="472" y="867"/>
                    <a:pt x="468" y="866"/>
                  </a:cubicBezTo>
                  <a:cubicBezTo>
                    <a:pt x="461" y="866"/>
                    <a:pt x="455" y="850"/>
                    <a:pt x="451" y="844"/>
                  </a:cubicBezTo>
                  <a:cubicBezTo>
                    <a:pt x="446" y="835"/>
                    <a:pt x="436" y="818"/>
                    <a:pt x="432" y="809"/>
                  </a:cubicBezTo>
                  <a:cubicBezTo>
                    <a:pt x="430" y="805"/>
                    <a:pt x="429" y="797"/>
                    <a:pt x="426" y="794"/>
                  </a:cubicBezTo>
                  <a:cubicBezTo>
                    <a:pt x="422" y="791"/>
                    <a:pt x="411" y="788"/>
                    <a:pt x="407" y="790"/>
                  </a:cubicBezTo>
                  <a:cubicBezTo>
                    <a:pt x="403" y="791"/>
                    <a:pt x="401" y="801"/>
                    <a:pt x="398" y="804"/>
                  </a:cubicBezTo>
                  <a:cubicBezTo>
                    <a:pt x="395" y="808"/>
                    <a:pt x="384" y="814"/>
                    <a:pt x="383" y="819"/>
                  </a:cubicBezTo>
                  <a:cubicBezTo>
                    <a:pt x="382" y="826"/>
                    <a:pt x="395" y="836"/>
                    <a:pt x="395" y="843"/>
                  </a:cubicBezTo>
                  <a:cubicBezTo>
                    <a:pt x="394" y="848"/>
                    <a:pt x="385" y="854"/>
                    <a:pt x="383" y="859"/>
                  </a:cubicBezTo>
                  <a:cubicBezTo>
                    <a:pt x="381" y="866"/>
                    <a:pt x="381" y="881"/>
                    <a:pt x="383" y="888"/>
                  </a:cubicBezTo>
                  <a:cubicBezTo>
                    <a:pt x="386" y="899"/>
                    <a:pt x="402" y="917"/>
                    <a:pt x="405" y="928"/>
                  </a:cubicBezTo>
                  <a:cubicBezTo>
                    <a:pt x="407" y="935"/>
                    <a:pt x="401" y="950"/>
                    <a:pt x="405" y="955"/>
                  </a:cubicBezTo>
                  <a:cubicBezTo>
                    <a:pt x="411" y="962"/>
                    <a:pt x="432" y="960"/>
                    <a:pt x="441" y="960"/>
                  </a:cubicBezTo>
                  <a:cubicBezTo>
                    <a:pt x="451" y="961"/>
                    <a:pt x="472" y="963"/>
                    <a:pt x="480" y="957"/>
                  </a:cubicBezTo>
                  <a:cubicBezTo>
                    <a:pt x="483" y="954"/>
                    <a:pt x="482" y="945"/>
                    <a:pt x="485" y="942"/>
                  </a:cubicBezTo>
                  <a:cubicBezTo>
                    <a:pt x="487" y="940"/>
                    <a:pt x="495" y="942"/>
                    <a:pt x="499" y="940"/>
                  </a:cubicBezTo>
                  <a:cubicBezTo>
                    <a:pt x="504" y="938"/>
                    <a:pt x="511" y="924"/>
                    <a:pt x="515" y="927"/>
                  </a:cubicBezTo>
                  <a:cubicBezTo>
                    <a:pt x="521" y="931"/>
                    <a:pt x="505" y="947"/>
                    <a:pt x="504" y="954"/>
                  </a:cubicBezTo>
                  <a:cubicBezTo>
                    <a:pt x="504" y="959"/>
                    <a:pt x="508" y="969"/>
                    <a:pt x="510" y="974"/>
                  </a:cubicBezTo>
                  <a:cubicBezTo>
                    <a:pt x="512" y="978"/>
                    <a:pt x="518" y="987"/>
                    <a:pt x="522" y="991"/>
                  </a:cubicBezTo>
                  <a:cubicBezTo>
                    <a:pt x="525" y="993"/>
                    <a:pt x="536" y="993"/>
                    <a:pt x="536" y="996"/>
                  </a:cubicBezTo>
                  <a:cubicBezTo>
                    <a:pt x="535" y="1002"/>
                    <a:pt x="519" y="1000"/>
                    <a:pt x="514" y="998"/>
                  </a:cubicBezTo>
                  <a:cubicBezTo>
                    <a:pt x="508" y="996"/>
                    <a:pt x="502" y="984"/>
                    <a:pt x="499" y="978"/>
                  </a:cubicBezTo>
                  <a:cubicBezTo>
                    <a:pt x="496" y="974"/>
                    <a:pt x="497" y="961"/>
                    <a:pt x="492" y="959"/>
                  </a:cubicBezTo>
                  <a:cubicBezTo>
                    <a:pt x="489" y="958"/>
                    <a:pt x="482" y="965"/>
                    <a:pt x="478" y="966"/>
                  </a:cubicBezTo>
                  <a:cubicBezTo>
                    <a:pt x="467" y="969"/>
                    <a:pt x="444" y="969"/>
                    <a:pt x="433" y="972"/>
                  </a:cubicBezTo>
                  <a:cubicBezTo>
                    <a:pt x="428" y="973"/>
                    <a:pt x="418" y="974"/>
                    <a:pt x="414" y="977"/>
                  </a:cubicBezTo>
                  <a:cubicBezTo>
                    <a:pt x="410" y="980"/>
                    <a:pt x="403" y="986"/>
                    <a:pt x="403" y="991"/>
                  </a:cubicBezTo>
                  <a:cubicBezTo>
                    <a:pt x="403" y="997"/>
                    <a:pt x="413" y="1006"/>
                    <a:pt x="417" y="1010"/>
                  </a:cubicBezTo>
                  <a:cubicBezTo>
                    <a:pt x="423" y="1014"/>
                    <a:pt x="436" y="1020"/>
                    <a:pt x="442" y="1025"/>
                  </a:cubicBezTo>
                  <a:cubicBezTo>
                    <a:pt x="451" y="1031"/>
                    <a:pt x="469" y="1046"/>
                    <a:pt x="475" y="1055"/>
                  </a:cubicBezTo>
                  <a:cubicBezTo>
                    <a:pt x="480" y="1062"/>
                    <a:pt x="484" y="1079"/>
                    <a:pt x="486" y="1087"/>
                  </a:cubicBezTo>
                  <a:cubicBezTo>
                    <a:pt x="489" y="1095"/>
                    <a:pt x="492" y="1111"/>
                    <a:pt x="496" y="1118"/>
                  </a:cubicBezTo>
                  <a:cubicBezTo>
                    <a:pt x="499" y="1123"/>
                    <a:pt x="512" y="1129"/>
                    <a:pt x="514" y="1135"/>
                  </a:cubicBezTo>
                  <a:cubicBezTo>
                    <a:pt x="515" y="1137"/>
                    <a:pt x="516" y="1145"/>
                    <a:pt x="513" y="1146"/>
                  </a:cubicBezTo>
                  <a:cubicBezTo>
                    <a:pt x="505" y="1149"/>
                    <a:pt x="498" y="1121"/>
                    <a:pt x="489" y="1121"/>
                  </a:cubicBezTo>
                  <a:cubicBezTo>
                    <a:pt x="486" y="1122"/>
                    <a:pt x="483" y="1130"/>
                    <a:pt x="481" y="1133"/>
                  </a:cubicBezTo>
                  <a:cubicBezTo>
                    <a:pt x="476" y="1137"/>
                    <a:pt x="461" y="1140"/>
                    <a:pt x="457" y="1145"/>
                  </a:cubicBezTo>
                  <a:cubicBezTo>
                    <a:pt x="453" y="1150"/>
                    <a:pt x="455" y="1164"/>
                    <a:pt x="451" y="1169"/>
                  </a:cubicBezTo>
                  <a:cubicBezTo>
                    <a:pt x="447" y="1174"/>
                    <a:pt x="431" y="1188"/>
                    <a:pt x="427" y="1183"/>
                  </a:cubicBezTo>
                  <a:cubicBezTo>
                    <a:pt x="422" y="1178"/>
                    <a:pt x="441" y="1167"/>
                    <a:pt x="444" y="1160"/>
                  </a:cubicBezTo>
                  <a:cubicBezTo>
                    <a:pt x="446" y="1155"/>
                    <a:pt x="446" y="1143"/>
                    <a:pt x="450" y="1138"/>
                  </a:cubicBezTo>
                  <a:cubicBezTo>
                    <a:pt x="452" y="1134"/>
                    <a:pt x="463" y="1132"/>
                    <a:pt x="467" y="1128"/>
                  </a:cubicBezTo>
                  <a:cubicBezTo>
                    <a:pt x="470" y="1124"/>
                    <a:pt x="477" y="1115"/>
                    <a:pt x="477" y="1110"/>
                  </a:cubicBezTo>
                  <a:cubicBezTo>
                    <a:pt x="478" y="1096"/>
                    <a:pt x="465" y="1070"/>
                    <a:pt x="458" y="1058"/>
                  </a:cubicBezTo>
                  <a:cubicBezTo>
                    <a:pt x="455" y="1053"/>
                    <a:pt x="449" y="1042"/>
                    <a:pt x="444" y="1039"/>
                  </a:cubicBezTo>
                  <a:cubicBezTo>
                    <a:pt x="440" y="1036"/>
                    <a:pt x="430" y="1034"/>
                    <a:pt x="425" y="1035"/>
                  </a:cubicBezTo>
                  <a:cubicBezTo>
                    <a:pt x="422" y="1036"/>
                    <a:pt x="416" y="1041"/>
                    <a:pt x="415" y="1044"/>
                  </a:cubicBezTo>
                  <a:cubicBezTo>
                    <a:pt x="413" y="1051"/>
                    <a:pt x="422" y="1065"/>
                    <a:pt x="422" y="1072"/>
                  </a:cubicBezTo>
                  <a:cubicBezTo>
                    <a:pt x="422" y="1076"/>
                    <a:pt x="423" y="1085"/>
                    <a:pt x="420" y="1087"/>
                  </a:cubicBezTo>
                  <a:cubicBezTo>
                    <a:pt x="415" y="1091"/>
                    <a:pt x="402" y="1083"/>
                    <a:pt x="395" y="1083"/>
                  </a:cubicBezTo>
                  <a:cubicBezTo>
                    <a:pt x="388" y="1084"/>
                    <a:pt x="374" y="1090"/>
                    <a:pt x="367" y="1092"/>
                  </a:cubicBezTo>
                  <a:cubicBezTo>
                    <a:pt x="361" y="1094"/>
                    <a:pt x="348" y="1103"/>
                    <a:pt x="342" y="1100"/>
                  </a:cubicBezTo>
                  <a:cubicBezTo>
                    <a:pt x="340" y="1098"/>
                    <a:pt x="341" y="1091"/>
                    <a:pt x="342" y="1088"/>
                  </a:cubicBezTo>
                  <a:cubicBezTo>
                    <a:pt x="345" y="1084"/>
                    <a:pt x="355" y="1083"/>
                    <a:pt x="359" y="1082"/>
                  </a:cubicBezTo>
                  <a:cubicBezTo>
                    <a:pt x="366" y="1080"/>
                    <a:pt x="379" y="1078"/>
                    <a:pt x="386" y="1077"/>
                  </a:cubicBezTo>
                  <a:cubicBezTo>
                    <a:pt x="392" y="1076"/>
                    <a:pt x="407" y="1080"/>
                    <a:pt x="411" y="1075"/>
                  </a:cubicBezTo>
                  <a:cubicBezTo>
                    <a:pt x="413" y="1071"/>
                    <a:pt x="405" y="1061"/>
                    <a:pt x="404" y="1056"/>
                  </a:cubicBezTo>
                  <a:cubicBezTo>
                    <a:pt x="403" y="1053"/>
                    <a:pt x="401" y="1045"/>
                    <a:pt x="402" y="1042"/>
                  </a:cubicBezTo>
                  <a:cubicBezTo>
                    <a:pt x="403" y="1038"/>
                    <a:pt x="413" y="1034"/>
                    <a:pt x="413" y="1030"/>
                  </a:cubicBezTo>
                  <a:cubicBezTo>
                    <a:pt x="412" y="1026"/>
                    <a:pt x="402" y="1024"/>
                    <a:pt x="399" y="1021"/>
                  </a:cubicBezTo>
                  <a:cubicBezTo>
                    <a:pt x="394" y="1016"/>
                    <a:pt x="388" y="1003"/>
                    <a:pt x="382" y="1000"/>
                  </a:cubicBezTo>
                  <a:cubicBezTo>
                    <a:pt x="379" y="999"/>
                    <a:pt x="371" y="1001"/>
                    <a:pt x="368" y="1002"/>
                  </a:cubicBezTo>
                  <a:cubicBezTo>
                    <a:pt x="359" y="1004"/>
                    <a:pt x="338" y="1024"/>
                    <a:pt x="333" y="1016"/>
                  </a:cubicBezTo>
                  <a:cubicBezTo>
                    <a:pt x="328" y="1008"/>
                    <a:pt x="366" y="1001"/>
                    <a:pt x="364" y="992"/>
                  </a:cubicBezTo>
                  <a:cubicBezTo>
                    <a:pt x="364" y="988"/>
                    <a:pt x="355" y="988"/>
                    <a:pt x="352" y="987"/>
                  </a:cubicBezTo>
                  <a:cubicBezTo>
                    <a:pt x="347" y="986"/>
                    <a:pt x="337" y="986"/>
                    <a:pt x="333" y="984"/>
                  </a:cubicBezTo>
                  <a:cubicBezTo>
                    <a:pt x="327" y="981"/>
                    <a:pt x="320" y="970"/>
                    <a:pt x="315" y="966"/>
                  </a:cubicBezTo>
                  <a:cubicBezTo>
                    <a:pt x="310" y="962"/>
                    <a:pt x="298" y="952"/>
                    <a:pt x="293" y="956"/>
                  </a:cubicBezTo>
                  <a:cubicBezTo>
                    <a:pt x="290" y="957"/>
                    <a:pt x="295" y="967"/>
                    <a:pt x="293" y="970"/>
                  </a:cubicBezTo>
                  <a:cubicBezTo>
                    <a:pt x="291" y="975"/>
                    <a:pt x="280" y="982"/>
                    <a:pt x="275" y="987"/>
                  </a:cubicBezTo>
                  <a:cubicBezTo>
                    <a:pt x="270" y="993"/>
                    <a:pt x="258" y="1004"/>
                    <a:pt x="253" y="1011"/>
                  </a:cubicBezTo>
                  <a:cubicBezTo>
                    <a:pt x="249" y="1017"/>
                    <a:pt x="241" y="1031"/>
                    <a:pt x="242" y="1038"/>
                  </a:cubicBezTo>
                  <a:cubicBezTo>
                    <a:pt x="243" y="1043"/>
                    <a:pt x="253" y="1050"/>
                    <a:pt x="256" y="1054"/>
                  </a:cubicBezTo>
                  <a:cubicBezTo>
                    <a:pt x="260" y="1058"/>
                    <a:pt x="268" y="1067"/>
                    <a:pt x="272" y="1070"/>
                  </a:cubicBezTo>
                  <a:cubicBezTo>
                    <a:pt x="277" y="1074"/>
                    <a:pt x="288" y="1079"/>
                    <a:pt x="294" y="1081"/>
                  </a:cubicBezTo>
                  <a:cubicBezTo>
                    <a:pt x="296" y="1081"/>
                    <a:pt x="299" y="1083"/>
                    <a:pt x="301" y="1082"/>
                  </a:cubicBezTo>
                  <a:cubicBezTo>
                    <a:pt x="305" y="1078"/>
                    <a:pt x="295" y="1060"/>
                    <a:pt x="301" y="1057"/>
                  </a:cubicBezTo>
                  <a:cubicBezTo>
                    <a:pt x="303" y="1056"/>
                    <a:pt x="308" y="1061"/>
                    <a:pt x="309" y="1064"/>
                  </a:cubicBezTo>
                  <a:cubicBezTo>
                    <a:pt x="312" y="1070"/>
                    <a:pt x="306" y="1084"/>
                    <a:pt x="308" y="1090"/>
                  </a:cubicBezTo>
                  <a:cubicBezTo>
                    <a:pt x="311" y="1096"/>
                    <a:pt x="329" y="1103"/>
                    <a:pt x="326" y="1109"/>
                  </a:cubicBezTo>
                  <a:cubicBezTo>
                    <a:pt x="324" y="1112"/>
                    <a:pt x="315" y="1108"/>
                    <a:pt x="311" y="1106"/>
                  </a:cubicBezTo>
                  <a:cubicBezTo>
                    <a:pt x="308" y="1105"/>
                    <a:pt x="304" y="1098"/>
                    <a:pt x="301" y="1097"/>
                  </a:cubicBezTo>
                  <a:cubicBezTo>
                    <a:pt x="298" y="1096"/>
                    <a:pt x="291" y="1098"/>
                    <a:pt x="287" y="1097"/>
                  </a:cubicBezTo>
                  <a:cubicBezTo>
                    <a:pt x="281" y="1094"/>
                    <a:pt x="274" y="1081"/>
                    <a:pt x="268" y="1078"/>
                  </a:cubicBezTo>
                  <a:cubicBezTo>
                    <a:pt x="264" y="1076"/>
                    <a:pt x="256" y="1075"/>
                    <a:pt x="252" y="1075"/>
                  </a:cubicBezTo>
                  <a:cubicBezTo>
                    <a:pt x="247" y="1075"/>
                    <a:pt x="236" y="1075"/>
                    <a:pt x="232" y="1078"/>
                  </a:cubicBezTo>
                  <a:cubicBezTo>
                    <a:pt x="227" y="1081"/>
                    <a:pt x="223" y="1093"/>
                    <a:pt x="220" y="1099"/>
                  </a:cubicBezTo>
                  <a:cubicBezTo>
                    <a:pt x="215" y="1108"/>
                    <a:pt x="204" y="1127"/>
                    <a:pt x="201" y="1137"/>
                  </a:cubicBezTo>
                  <a:cubicBezTo>
                    <a:pt x="200" y="1141"/>
                    <a:pt x="200" y="1150"/>
                    <a:pt x="201" y="1154"/>
                  </a:cubicBezTo>
                  <a:cubicBezTo>
                    <a:pt x="203" y="1158"/>
                    <a:pt x="213" y="1165"/>
                    <a:pt x="213" y="1170"/>
                  </a:cubicBezTo>
                  <a:cubicBezTo>
                    <a:pt x="212" y="1174"/>
                    <a:pt x="205" y="1180"/>
                    <a:pt x="201" y="1181"/>
                  </a:cubicBezTo>
                  <a:cubicBezTo>
                    <a:pt x="198" y="1182"/>
                    <a:pt x="192" y="1175"/>
                    <a:pt x="189" y="1176"/>
                  </a:cubicBezTo>
                  <a:cubicBezTo>
                    <a:pt x="183" y="1179"/>
                    <a:pt x="183" y="1196"/>
                    <a:pt x="181" y="1203"/>
                  </a:cubicBezTo>
                  <a:cubicBezTo>
                    <a:pt x="179" y="1213"/>
                    <a:pt x="167" y="1234"/>
                    <a:pt x="171" y="1245"/>
                  </a:cubicBezTo>
                  <a:cubicBezTo>
                    <a:pt x="173" y="1251"/>
                    <a:pt x="187" y="1260"/>
                    <a:pt x="194" y="1261"/>
                  </a:cubicBezTo>
                  <a:cubicBezTo>
                    <a:pt x="204" y="1262"/>
                    <a:pt x="220" y="1247"/>
                    <a:pt x="230" y="1244"/>
                  </a:cubicBezTo>
                  <a:cubicBezTo>
                    <a:pt x="238" y="1240"/>
                    <a:pt x="255" y="1236"/>
                    <a:pt x="263" y="1233"/>
                  </a:cubicBezTo>
                  <a:cubicBezTo>
                    <a:pt x="272" y="1230"/>
                    <a:pt x="293" y="1226"/>
                    <a:pt x="300" y="1219"/>
                  </a:cubicBezTo>
                  <a:cubicBezTo>
                    <a:pt x="304" y="1215"/>
                    <a:pt x="303" y="1202"/>
                    <a:pt x="307" y="1199"/>
                  </a:cubicBezTo>
                  <a:cubicBezTo>
                    <a:pt x="310" y="1197"/>
                    <a:pt x="317" y="1199"/>
                    <a:pt x="321" y="1199"/>
                  </a:cubicBezTo>
                  <a:cubicBezTo>
                    <a:pt x="326" y="1198"/>
                    <a:pt x="338" y="1197"/>
                    <a:pt x="343" y="1194"/>
                  </a:cubicBezTo>
                  <a:cubicBezTo>
                    <a:pt x="351" y="1191"/>
                    <a:pt x="363" y="1180"/>
                    <a:pt x="370" y="1177"/>
                  </a:cubicBezTo>
                  <a:cubicBezTo>
                    <a:pt x="375" y="1175"/>
                    <a:pt x="390" y="1167"/>
                    <a:pt x="393" y="1173"/>
                  </a:cubicBezTo>
                  <a:cubicBezTo>
                    <a:pt x="395" y="1178"/>
                    <a:pt x="379" y="1183"/>
                    <a:pt x="374" y="1187"/>
                  </a:cubicBezTo>
                  <a:cubicBezTo>
                    <a:pt x="366" y="1192"/>
                    <a:pt x="352" y="1204"/>
                    <a:pt x="343" y="1208"/>
                  </a:cubicBezTo>
                  <a:cubicBezTo>
                    <a:pt x="338" y="1210"/>
                    <a:pt x="324" y="1206"/>
                    <a:pt x="322" y="1210"/>
                  </a:cubicBezTo>
                  <a:cubicBezTo>
                    <a:pt x="319" y="1214"/>
                    <a:pt x="324" y="1224"/>
                    <a:pt x="327" y="1227"/>
                  </a:cubicBezTo>
                  <a:cubicBezTo>
                    <a:pt x="331" y="1229"/>
                    <a:pt x="342" y="1227"/>
                    <a:pt x="347" y="1227"/>
                  </a:cubicBezTo>
                  <a:cubicBezTo>
                    <a:pt x="352" y="1226"/>
                    <a:pt x="362" y="1221"/>
                    <a:pt x="367" y="1221"/>
                  </a:cubicBezTo>
                  <a:cubicBezTo>
                    <a:pt x="371" y="1221"/>
                    <a:pt x="380" y="1221"/>
                    <a:pt x="383" y="1224"/>
                  </a:cubicBezTo>
                  <a:cubicBezTo>
                    <a:pt x="387" y="1226"/>
                    <a:pt x="395" y="1235"/>
                    <a:pt x="393" y="1238"/>
                  </a:cubicBezTo>
                  <a:cubicBezTo>
                    <a:pt x="390" y="1242"/>
                    <a:pt x="379" y="1232"/>
                    <a:pt x="375" y="1231"/>
                  </a:cubicBezTo>
                  <a:cubicBezTo>
                    <a:pt x="371" y="1231"/>
                    <a:pt x="364" y="1231"/>
                    <a:pt x="360" y="1231"/>
                  </a:cubicBezTo>
                  <a:cubicBezTo>
                    <a:pt x="355" y="1232"/>
                    <a:pt x="345" y="1236"/>
                    <a:pt x="340" y="1236"/>
                  </a:cubicBezTo>
                  <a:cubicBezTo>
                    <a:pt x="332" y="1236"/>
                    <a:pt x="317" y="1229"/>
                    <a:pt x="309" y="1229"/>
                  </a:cubicBezTo>
                  <a:cubicBezTo>
                    <a:pt x="304" y="1230"/>
                    <a:pt x="293" y="1233"/>
                    <a:pt x="287" y="1235"/>
                  </a:cubicBezTo>
                  <a:cubicBezTo>
                    <a:pt x="279" y="1238"/>
                    <a:pt x="260" y="1243"/>
                    <a:pt x="253" y="1249"/>
                  </a:cubicBezTo>
                  <a:cubicBezTo>
                    <a:pt x="250" y="1252"/>
                    <a:pt x="248" y="1262"/>
                    <a:pt x="244" y="1264"/>
                  </a:cubicBezTo>
                  <a:cubicBezTo>
                    <a:pt x="240" y="1266"/>
                    <a:pt x="230" y="1262"/>
                    <a:pt x="226" y="1264"/>
                  </a:cubicBezTo>
                  <a:cubicBezTo>
                    <a:pt x="221" y="1265"/>
                    <a:pt x="211" y="1268"/>
                    <a:pt x="209" y="1272"/>
                  </a:cubicBezTo>
                  <a:cubicBezTo>
                    <a:pt x="205" y="1279"/>
                    <a:pt x="212" y="1296"/>
                    <a:pt x="214" y="1304"/>
                  </a:cubicBezTo>
                  <a:cubicBezTo>
                    <a:pt x="215" y="1310"/>
                    <a:pt x="214" y="1325"/>
                    <a:pt x="219" y="1329"/>
                  </a:cubicBezTo>
                  <a:cubicBezTo>
                    <a:pt x="224" y="1333"/>
                    <a:pt x="239" y="1328"/>
                    <a:pt x="245" y="1327"/>
                  </a:cubicBezTo>
                  <a:cubicBezTo>
                    <a:pt x="254" y="1325"/>
                    <a:pt x="271" y="1317"/>
                    <a:pt x="280" y="1314"/>
                  </a:cubicBezTo>
                  <a:cubicBezTo>
                    <a:pt x="286" y="1311"/>
                    <a:pt x="298" y="1306"/>
                    <a:pt x="305" y="1304"/>
                  </a:cubicBezTo>
                  <a:cubicBezTo>
                    <a:pt x="311" y="1303"/>
                    <a:pt x="323" y="1305"/>
                    <a:pt x="329" y="1303"/>
                  </a:cubicBezTo>
                  <a:cubicBezTo>
                    <a:pt x="333" y="1302"/>
                    <a:pt x="340" y="1297"/>
                    <a:pt x="343" y="1295"/>
                  </a:cubicBezTo>
                  <a:cubicBezTo>
                    <a:pt x="352" y="1290"/>
                    <a:pt x="370" y="1267"/>
                    <a:pt x="377" y="1274"/>
                  </a:cubicBezTo>
                  <a:cubicBezTo>
                    <a:pt x="381" y="1279"/>
                    <a:pt x="366" y="1291"/>
                    <a:pt x="361" y="1295"/>
                  </a:cubicBezTo>
                  <a:cubicBezTo>
                    <a:pt x="356" y="1300"/>
                    <a:pt x="342" y="1307"/>
                    <a:pt x="335" y="1309"/>
                  </a:cubicBezTo>
                  <a:cubicBezTo>
                    <a:pt x="324" y="1313"/>
                    <a:pt x="300" y="1315"/>
                    <a:pt x="288" y="1318"/>
                  </a:cubicBezTo>
                  <a:cubicBezTo>
                    <a:pt x="274" y="1321"/>
                    <a:pt x="243" y="1329"/>
                    <a:pt x="231" y="1337"/>
                  </a:cubicBezTo>
                  <a:cubicBezTo>
                    <a:pt x="227" y="1340"/>
                    <a:pt x="220" y="1348"/>
                    <a:pt x="218" y="1353"/>
                  </a:cubicBezTo>
                  <a:cubicBezTo>
                    <a:pt x="215" y="1361"/>
                    <a:pt x="208" y="1382"/>
                    <a:pt x="215" y="1389"/>
                  </a:cubicBezTo>
                  <a:cubicBezTo>
                    <a:pt x="220" y="1395"/>
                    <a:pt x="240" y="1389"/>
                    <a:pt x="249" y="1388"/>
                  </a:cubicBezTo>
                  <a:cubicBezTo>
                    <a:pt x="255" y="1386"/>
                    <a:pt x="265" y="1379"/>
                    <a:pt x="271" y="1379"/>
                  </a:cubicBezTo>
                  <a:cubicBezTo>
                    <a:pt x="277" y="1379"/>
                    <a:pt x="288" y="1383"/>
                    <a:pt x="294" y="1385"/>
                  </a:cubicBezTo>
                  <a:cubicBezTo>
                    <a:pt x="302" y="1387"/>
                    <a:pt x="317" y="1393"/>
                    <a:pt x="324" y="1394"/>
                  </a:cubicBezTo>
                  <a:cubicBezTo>
                    <a:pt x="331" y="1395"/>
                    <a:pt x="344" y="1397"/>
                    <a:pt x="349" y="1393"/>
                  </a:cubicBezTo>
                  <a:cubicBezTo>
                    <a:pt x="354" y="1389"/>
                    <a:pt x="353" y="1373"/>
                    <a:pt x="359" y="1369"/>
                  </a:cubicBezTo>
                  <a:cubicBezTo>
                    <a:pt x="362" y="1366"/>
                    <a:pt x="375" y="1361"/>
                    <a:pt x="377" y="1365"/>
                  </a:cubicBezTo>
                  <a:cubicBezTo>
                    <a:pt x="382" y="1371"/>
                    <a:pt x="361" y="1384"/>
                    <a:pt x="364" y="1390"/>
                  </a:cubicBezTo>
                  <a:cubicBezTo>
                    <a:pt x="367" y="1395"/>
                    <a:pt x="386" y="1386"/>
                    <a:pt x="387" y="1391"/>
                  </a:cubicBezTo>
                  <a:cubicBezTo>
                    <a:pt x="388" y="1399"/>
                    <a:pt x="366" y="1400"/>
                    <a:pt x="359" y="1402"/>
                  </a:cubicBezTo>
                  <a:cubicBezTo>
                    <a:pt x="350" y="1404"/>
                    <a:pt x="332" y="1402"/>
                    <a:pt x="324" y="1405"/>
                  </a:cubicBezTo>
                  <a:cubicBezTo>
                    <a:pt x="315" y="1408"/>
                    <a:pt x="295" y="1420"/>
                    <a:pt x="292" y="1430"/>
                  </a:cubicBezTo>
                  <a:cubicBezTo>
                    <a:pt x="291" y="1433"/>
                    <a:pt x="297" y="1438"/>
                    <a:pt x="296" y="1441"/>
                  </a:cubicBezTo>
                  <a:cubicBezTo>
                    <a:pt x="295" y="1444"/>
                    <a:pt x="288" y="1446"/>
                    <a:pt x="285" y="1445"/>
                  </a:cubicBezTo>
                  <a:cubicBezTo>
                    <a:pt x="282" y="1444"/>
                    <a:pt x="281" y="1437"/>
                    <a:pt x="279" y="1435"/>
                  </a:cubicBezTo>
                  <a:cubicBezTo>
                    <a:pt x="271" y="1430"/>
                    <a:pt x="253" y="1433"/>
                    <a:pt x="244" y="1434"/>
                  </a:cubicBezTo>
                  <a:cubicBezTo>
                    <a:pt x="236" y="1435"/>
                    <a:pt x="220" y="1439"/>
                    <a:pt x="212" y="1441"/>
                  </a:cubicBezTo>
                  <a:cubicBezTo>
                    <a:pt x="201" y="1443"/>
                    <a:pt x="181" y="1450"/>
                    <a:pt x="171" y="1453"/>
                  </a:cubicBezTo>
                  <a:cubicBezTo>
                    <a:pt x="164" y="1455"/>
                    <a:pt x="151" y="1459"/>
                    <a:pt x="144" y="1462"/>
                  </a:cubicBezTo>
                  <a:cubicBezTo>
                    <a:pt x="138" y="1464"/>
                    <a:pt x="126" y="1469"/>
                    <a:pt x="121" y="1472"/>
                  </a:cubicBezTo>
                  <a:cubicBezTo>
                    <a:pt x="117" y="1474"/>
                    <a:pt x="112" y="1482"/>
                    <a:pt x="108" y="1481"/>
                  </a:cubicBezTo>
                  <a:cubicBezTo>
                    <a:pt x="105" y="1479"/>
                    <a:pt x="110" y="1469"/>
                    <a:pt x="108" y="1466"/>
                  </a:cubicBezTo>
                  <a:cubicBezTo>
                    <a:pt x="107" y="1464"/>
                    <a:pt x="100" y="1462"/>
                    <a:pt x="97" y="1462"/>
                  </a:cubicBezTo>
                  <a:cubicBezTo>
                    <a:pt x="87" y="1461"/>
                    <a:pt x="67" y="1465"/>
                    <a:pt x="58" y="1469"/>
                  </a:cubicBezTo>
                  <a:cubicBezTo>
                    <a:pt x="52" y="1472"/>
                    <a:pt x="44" y="1485"/>
                    <a:pt x="37" y="1487"/>
                  </a:cubicBezTo>
                  <a:cubicBezTo>
                    <a:pt x="33" y="1489"/>
                    <a:pt x="23" y="1484"/>
                    <a:pt x="19" y="1487"/>
                  </a:cubicBezTo>
                  <a:cubicBezTo>
                    <a:pt x="16" y="1490"/>
                    <a:pt x="21" y="1499"/>
                    <a:pt x="19" y="1503"/>
                  </a:cubicBezTo>
                  <a:cubicBezTo>
                    <a:pt x="18" y="1508"/>
                    <a:pt x="9" y="1514"/>
                    <a:pt x="9" y="1518"/>
                  </a:cubicBezTo>
                  <a:cubicBezTo>
                    <a:pt x="9" y="1522"/>
                    <a:pt x="13" y="1527"/>
                    <a:pt x="14" y="1531"/>
                  </a:cubicBezTo>
                  <a:cubicBezTo>
                    <a:pt x="14" y="1538"/>
                    <a:pt x="11" y="1552"/>
                    <a:pt x="9" y="1559"/>
                  </a:cubicBezTo>
                  <a:cubicBezTo>
                    <a:pt x="7" y="1563"/>
                    <a:pt x="0" y="1570"/>
                    <a:pt x="0" y="1574"/>
                  </a:cubicBezTo>
                  <a:cubicBezTo>
                    <a:pt x="1" y="1581"/>
                    <a:pt x="16" y="1589"/>
                    <a:pt x="18" y="1596"/>
                  </a:cubicBezTo>
                  <a:cubicBezTo>
                    <a:pt x="22" y="1608"/>
                    <a:pt x="14" y="1632"/>
                    <a:pt x="16" y="1644"/>
                  </a:cubicBezTo>
                  <a:cubicBezTo>
                    <a:pt x="17" y="1654"/>
                    <a:pt x="20" y="1680"/>
                    <a:pt x="30" y="1680"/>
                  </a:cubicBezTo>
                  <a:cubicBezTo>
                    <a:pt x="33" y="1680"/>
                    <a:pt x="32" y="1671"/>
                    <a:pt x="34" y="1669"/>
                  </a:cubicBezTo>
                  <a:cubicBezTo>
                    <a:pt x="41" y="1665"/>
                    <a:pt x="58" y="1670"/>
                    <a:pt x="65" y="1667"/>
                  </a:cubicBezTo>
                  <a:cubicBezTo>
                    <a:pt x="71" y="1665"/>
                    <a:pt x="81" y="1655"/>
                    <a:pt x="87" y="1652"/>
                  </a:cubicBezTo>
                  <a:cubicBezTo>
                    <a:pt x="95" y="1648"/>
                    <a:pt x="115" y="1650"/>
                    <a:pt x="123" y="1644"/>
                  </a:cubicBezTo>
                  <a:cubicBezTo>
                    <a:pt x="128" y="1640"/>
                    <a:pt x="132" y="1626"/>
                    <a:pt x="135" y="1620"/>
                  </a:cubicBezTo>
                  <a:cubicBezTo>
                    <a:pt x="139" y="1611"/>
                    <a:pt x="145" y="1591"/>
                    <a:pt x="151" y="1583"/>
                  </a:cubicBezTo>
                  <a:cubicBezTo>
                    <a:pt x="154" y="1580"/>
                    <a:pt x="162" y="1577"/>
                    <a:pt x="164" y="1573"/>
                  </a:cubicBezTo>
                  <a:cubicBezTo>
                    <a:pt x="169" y="1568"/>
                    <a:pt x="171" y="1552"/>
                    <a:pt x="176" y="1546"/>
                  </a:cubicBezTo>
                  <a:cubicBezTo>
                    <a:pt x="179" y="1541"/>
                    <a:pt x="190" y="1527"/>
                    <a:pt x="196" y="1530"/>
                  </a:cubicBezTo>
                  <a:cubicBezTo>
                    <a:pt x="197" y="1531"/>
                    <a:pt x="196" y="1536"/>
                    <a:pt x="196" y="1538"/>
                  </a:cubicBezTo>
                  <a:cubicBezTo>
                    <a:pt x="194" y="1541"/>
                    <a:pt x="188" y="1543"/>
                    <a:pt x="186" y="1546"/>
                  </a:cubicBezTo>
                  <a:cubicBezTo>
                    <a:pt x="183" y="1551"/>
                    <a:pt x="185" y="1563"/>
                    <a:pt x="183" y="1569"/>
                  </a:cubicBezTo>
                  <a:cubicBezTo>
                    <a:pt x="182" y="1574"/>
                    <a:pt x="176" y="1584"/>
                    <a:pt x="173" y="1589"/>
                  </a:cubicBezTo>
                  <a:cubicBezTo>
                    <a:pt x="170" y="1595"/>
                    <a:pt x="160" y="1604"/>
                    <a:pt x="161" y="1609"/>
                  </a:cubicBezTo>
                  <a:cubicBezTo>
                    <a:pt x="161" y="1614"/>
                    <a:pt x="170" y="1621"/>
                    <a:pt x="175" y="1624"/>
                  </a:cubicBezTo>
                  <a:cubicBezTo>
                    <a:pt x="181" y="1627"/>
                    <a:pt x="196" y="1629"/>
                    <a:pt x="203" y="1627"/>
                  </a:cubicBezTo>
                  <a:cubicBezTo>
                    <a:pt x="206" y="1626"/>
                    <a:pt x="210" y="1620"/>
                    <a:pt x="214" y="1619"/>
                  </a:cubicBezTo>
                  <a:cubicBezTo>
                    <a:pt x="219" y="1617"/>
                    <a:pt x="231" y="1613"/>
                    <a:pt x="235" y="1616"/>
                  </a:cubicBezTo>
                  <a:cubicBezTo>
                    <a:pt x="240" y="1618"/>
                    <a:pt x="247" y="1630"/>
                    <a:pt x="244" y="1634"/>
                  </a:cubicBezTo>
                  <a:cubicBezTo>
                    <a:pt x="241" y="1639"/>
                    <a:pt x="228" y="1633"/>
                    <a:pt x="222" y="1634"/>
                  </a:cubicBezTo>
                  <a:cubicBezTo>
                    <a:pt x="216" y="1635"/>
                    <a:pt x="204" y="1637"/>
                    <a:pt x="198" y="1639"/>
                  </a:cubicBezTo>
                  <a:cubicBezTo>
                    <a:pt x="189" y="1641"/>
                    <a:pt x="169" y="1646"/>
                    <a:pt x="160" y="1649"/>
                  </a:cubicBezTo>
                  <a:cubicBezTo>
                    <a:pt x="153" y="1652"/>
                    <a:pt x="139" y="1656"/>
                    <a:pt x="135" y="1661"/>
                  </a:cubicBezTo>
                  <a:cubicBezTo>
                    <a:pt x="129" y="1669"/>
                    <a:pt x="124" y="1688"/>
                    <a:pt x="124" y="1697"/>
                  </a:cubicBezTo>
                  <a:cubicBezTo>
                    <a:pt x="124" y="1703"/>
                    <a:pt x="135" y="1716"/>
                    <a:pt x="130" y="1719"/>
                  </a:cubicBezTo>
                  <a:cubicBezTo>
                    <a:pt x="126" y="1722"/>
                    <a:pt x="119" y="1705"/>
                    <a:pt x="115" y="1707"/>
                  </a:cubicBezTo>
                  <a:cubicBezTo>
                    <a:pt x="111" y="1709"/>
                    <a:pt x="116" y="1721"/>
                    <a:pt x="115" y="1726"/>
                  </a:cubicBezTo>
                  <a:cubicBezTo>
                    <a:pt x="113" y="1733"/>
                    <a:pt x="99" y="1744"/>
                    <a:pt x="100" y="1752"/>
                  </a:cubicBezTo>
                  <a:cubicBezTo>
                    <a:pt x="100" y="1755"/>
                    <a:pt x="104" y="1761"/>
                    <a:pt x="107" y="1761"/>
                  </a:cubicBezTo>
                  <a:cubicBezTo>
                    <a:pt x="117" y="1762"/>
                    <a:pt x="126" y="1739"/>
                    <a:pt x="135" y="1736"/>
                  </a:cubicBezTo>
                  <a:cubicBezTo>
                    <a:pt x="140" y="1735"/>
                    <a:pt x="151" y="1742"/>
                    <a:pt x="156" y="1740"/>
                  </a:cubicBezTo>
                  <a:cubicBezTo>
                    <a:pt x="161" y="1738"/>
                    <a:pt x="163" y="1726"/>
                    <a:pt x="167" y="1722"/>
                  </a:cubicBezTo>
                  <a:cubicBezTo>
                    <a:pt x="172" y="1718"/>
                    <a:pt x="185" y="1713"/>
                    <a:pt x="190" y="1709"/>
                  </a:cubicBezTo>
                  <a:cubicBezTo>
                    <a:pt x="195" y="1705"/>
                    <a:pt x="201" y="1694"/>
                    <a:pt x="207" y="1692"/>
                  </a:cubicBezTo>
                  <a:cubicBezTo>
                    <a:pt x="209" y="1691"/>
                    <a:pt x="216" y="1691"/>
                    <a:pt x="216" y="1693"/>
                  </a:cubicBezTo>
                  <a:cubicBezTo>
                    <a:pt x="219" y="1700"/>
                    <a:pt x="198" y="1708"/>
                    <a:pt x="197" y="1715"/>
                  </a:cubicBezTo>
                  <a:cubicBezTo>
                    <a:pt x="195" y="1720"/>
                    <a:pt x="195" y="1734"/>
                    <a:pt x="200" y="1735"/>
                  </a:cubicBezTo>
                  <a:cubicBezTo>
                    <a:pt x="207" y="1737"/>
                    <a:pt x="209" y="1713"/>
                    <a:pt x="215" y="1713"/>
                  </a:cubicBezTo>
                  <a:cubicBezTo>
                    <a:pt x="218" y="1713"/>
                    <a:pt x="220" y="1721"/>
                    <a:pt x="223" y="1722"/>
                  </a:cubicBezTo>
                  <a:cubicBezTo>
                    <a:pt x="228" y="1723"/>
                    <a:pt x="239" y="1720"/>
                    <a:pt x="241" y="1715"/>
                  </a:cubicBezTo>
                  <a:cubicBezTo>
                    <a:pt x="244" y="1707"/>
                    <a:pt x="226" y="1692"/>
                    <a:pt x="226" y="1683"/>
                  </a:cubicBezTo>
                  <a:cubicBezTo>
                    <a:pt x="226" y="1675"/>
                    <a:pt x="235" y="1660"/>
                    <a:pt x="241" y="1654"/>
                  </a:cubicBezTo>
                  <a:cubicBezTo>
                    <a:pt x="246" y="1650"/>
                    <a:pt x="258" y="1646"/>
                    <a:pt x="264" y="1644"/>
                  </a:cubicBezTo>
                  <a:cubicBezTo>
                    <a:pt x="270" y="1642"/>
                    <a:pt x="284" y="1642"/>
                    <a:pt x="290" y="1639"/>
                  </a:cubicBezTo>
                  <a:cubicBezTo>
                    <a:pt x="299" y="1635"/>
                    <a:pt x="313" y="1623"/>
                    <a:pt x="320" y="1616"/>
                  </a:cubicBezTo>
                  <a:cubicBezTo>
                    <a:pt x="326" y="1610"/>
                    <a:pt x="332" y="1587"/>
                    <a:pt x="340" y="1589"/>
                  </a:cubicBezTo>
                  <a:cubicBezTo>
                    <a:pt x="343" y="1590"/>
                    <a:pt x="342" y="1600"/>
                    <a:pt x="341" y="1603"/>
                  </a:cubicBezTo>
                  <a:cubicBezTo>
                    <a:pt x="339" y="1611"/>
                    <a:pt x="325" y="1623"/>
                    <a:pt x="319" y="1629"/>
                  </a:cubicBezTo>
                  <a:cubicBezTo>
                    <a:pt x="314" y="1634"/>
                    <a:pt x="305" y="1645"/>
                    <a:pt x="299" y="1648"/>
                  </a:cubicBezTo>
                  <a:cubicBezTo>
                    <a:pt x="290" y="1654"/>
                    <a:pt x="270" y="1658"/>
                    <a:pt x="261" y="1662"/>
                  </a:cubicBezTo>
                  <a:cubicBezTo>
                    <a:pt x="255" y="1665"/>
                    <a:pt x="242" y="1671"/>
                    <a:pt x="240" y="1677"/>
                  </a:cubicBezTo>
                  <a:cubicBezTo>
                    <a:pt x="239" y="1682"/>
                    <a:pt x="246" y="1691"/>
                    <a:pt x="248" y="1696"/>
                  </a:cubicBezTo>
                  <a:cubicBezTo>
                    <a:pt x="249" y="1701"/>
                    <a:pt x="253" y="1714"/>
                    <a:pt x="251" y="1719"/>
                  </a:cubicBezTo>
                  <a:cubicBezTo>
                    <a:pt x="250" y="1723"/>
                    <a:pt x="244" y="1731"/>
                    <a:pt x="240" y="1733"/>
                  </a:cubicBezTo>
                  <a:cubicBezTo>
                    <a:pt x="236" y="1734"/>
                    <a:pt x="227" y="1730"/>
                    <a:pt x="224" y="1733"/>
                  </a:cubicBezTo>
                  <a:cubicBezTo>
                    <a:pt x="220" y="1735"/>
                    <a:pt x="221" y="1746"/>
                    <a:pt x="217" y="1749"/>
                  </a:cubicBezTo>
                  <a:cubicBezTo>
                    <a:pt x="215" y="1750"/>
                    <a:pt x="208" y="1746"/>
                    <a:pt x="205" y="1748"/>
                  </a:cubicBezTo>
                  <a:cubicBezTo>
                    <a:pt x="203" y="1749"/>
                    <a:pt x="202" y="1753"/>
                    <a:pt x="201" y="1754"/>
                  </a:cubicBezTo>
                  <a:cubicBezTo>
                    <a:pt x="199" y="1761"/>
                    <a:pt x="204" y="1778"/>
                    <a:pt x="199" y="1783"/>
                  </a:cubicBezTo>
                  <a:cubicBezTo>
                    <a:pt x="195" y="1787"/>
                    <a:pt x="183" y="1782"/>
                    <a:pt x="178" y="1784"/>
                  </a:cubicBezTo>
                  <a:cubicBezTo>
                    <a:pt x="171" y="1786"/>
                    <a:pt x="160" y="1793"/>
                    <a:pt x="155" y="1797"/>
                  </a:cubicBezTo>
                  <a:cubicBezTo>
                    <a:pt x="149" y="1802"/>
                    <a:pt x="133" y="1810"/>
                    <a:pt x="132" y="1818"/>
                  </a:cubicBezTo>
                  <a:cubicBezTo>
                    <a:pt x="131" y="1823"/>
                    <a:pt x="140" y="1830"/>
                    <a:pt x="143" y="1835"/>
                  </a:cubicBezTo>
                  <a:cubicBezTo>
                    <a:pt x="145" y="1840"/>
                    <a:pt x="149" y="1852"/>
                    <a:pt x="153" y="1857"/>
                  </a:cubicBezTo>
                  <a:cubicBezTo>
                    <a:pt x="157" y="1861"/>
                    <a:pt x="168" y="1864"/>
                    <a:pt x="172" y="1868"/>
                  </a:cubicBezTo>
                  <a:cubicBezTo>
                    <a:pt x="174" y="1870"/>
                    <a:pt x="177" y="1877"/>
                    <a:pt x="179" y="1878"/>
                  </a:cubicBezTo>
                  <a:cubicBezTo>
                    <a:pt x="188" y="1883"/>
                    <a:pt x="207" y="1877"/>
                    <a:pt x="216" y="1878"/>
                  </a:cubicBezTo>
                  <a:cubicBezTo>
                    <a:pt x="222" y="1880"/>
                    <a:pt x="234" y="1884"/>
                    <a:pt x="239" y="1887"/>
                  </a:cubicBezTo>
                  <a:cubicBezTo>
                    <a:pt x="241" y="1888"/>
                    <a:pt x="244" y="1893"/>
                    <a:pt x="247" y="1894"/>
                  </a:cubicBezTo>
                  <a:cubicBezTo>
                    <a:pt x="253" y="1894"/>
                    <a:pt x="264" y="1883"/>
                    <a:pt x="270" y="1881"/>
                  </a:cubicBezTo>
                  <a:cubicBezTo>
                    <a:pt x="282" y="1879"/>
                    <a:pt x="307" y="1882"/>
                    <a:pt x="319" y="1883"/>
                  </a:cubicBezTo>
                  <a:cubicBezTo>
                    <a:pt x="324" y="1884"/>
                    <a:pt x="334" y="1888"/>
                    <a:pt x="339" y="1888"/>
                  </a:cubicBezTo>
                  <a:cubicBezTo>
                    <a:pt x="341" y="1888"/>
                    <a:pt x="346" y="1885"/>
                    <a:pt x="348" y="1885"/>
                  </a:cubicBezTo>
                  <a:cubicBezTo>
                    <a:pt x="358" y="1884"/>
                    <a:pt x="379" y="1889"/>
                    <a:pt x="389" y="1892"/>
                  </a:cubicBezTo>
                  <a:cubicBezTo>
                    <a:pt x="399" y="1894"/>
                    <a:pt x="418" y="1901"/>
                    <a:pt x="427" y="1905"/>
                  </a:cubicBezTo>
                  <a:cubicBezTo>
                    <a:pt x="438" y="1910"/>
                    <a:pt x="458" y="1925"/>
                    <a:pt x="469" y="1926"/>
                  </a:cubicBezTo>
                  <a:cubicBezTo>
                    <a:pt x="476" y="1926"/>
                    <a:pt x="487" y="1916"/>
                    <a:pt x="494" y="1916"/>
                  </a:cubicBezTo>
                  <a:cubicBezTo>
                    <a:pt x="501" y="1917"/>
                    <a:pt x="511" y="1928"/>
                    <a:pt x="518" y="1930"/>
                  </a:cubicBezTo>
                  <a:cubicBezTo>
                    <a:pt x="525" y="1932"/>
                    <a:pt x="541" y="1932"/>
                    <a:pt x="548" y="1931"/>
                  </a:cubicBezTo>
                  <a:cubicBezTo>
                    <a:pt x="555" y="1929"/>
                    <a:pt x="567" y="1919"/>
                    <a:pt x="575" y="1917"/>
                  </a:cubicBezTo>
                  <a:cubicBezTo>
                    <a:pt x="583" y="1915"/>
                    <a:pt x="601" y="1914"/>
                    <a:pt x="609" y="1917"/>
                  </a:cubicBezTo>
                  <a:cubicBezTo>
                    <a:pt x="611" y="1918"/>
                    <a:pt x="612" y="1924"/>
                    <a:pt x="614" y="1925"/>
                  </a:cubicBezTo>
                  <a:cubicBezTo>
                    <a:pt x="620" y="1926"/>
                    <a:pt x="631" y="1921"/>
                    <a:pt x="635" y="1917"/>
                  </a:cubicBezTo>
                  <a:cubicBezTo>
                    <a:pt x="640" y="1913"/>
                    <a:pt x="646" y="1899"/>
                    <a:pt x="648" y="1893"/>
                  </a:cubicBezTo>
                  <a:cubicBezTo>
                    <a:pt x="649" y="1885"/>
                    <a:pt x="641" y="1868"/>
                    <a:pt x="645" y="1861"/>
                  </a:cubicBezTo>
                  <a:cubicBezTo>
                    <a:pt x="648" y="1855"/>
                    <a:pt x="666" y="1855"/>
                    <a:pt x="670" y="1849"/>
                  </a:cubicBezTo>
                  <a:cubicBezTo>
                    <a:pt x="672" y="1847"/>
                    <a:pt x="673" y="1842"/>
                    <a:pt x="673" y="1837"/>
                  </a:cubicBezTo>
                  <a:cubicBezTo>
                    <a:pt x="665" y="1829"/>
                    <a:pt x="656" y="1822"/>
                    <a:pt x="656" y="1811"/>
                  </a:cubicBezTo>
                  <a:cubicBezTo>
                    <a:pt x="648" y="1711"/>
                    <a:pt x="664" y="1607"/>
                    <a:pt x="716" y="1511"/>
                  </a:cubicBezTo>
                  <a:cubicBezTo>
                    <a:pt x="728" y="1491"/>
                    <a:pt x="716" y="1459"/>
                    <a:pt x="732" y="1435"/>
                  </a:cubicBezTo>
                  <a:cubicBezTo>
                    <a:pt x="752" y="1411"/>
                    <a:pt x="788" y="1403"/>
                    <a:pt x="800" y="1379"/>
                  </a:cubicBezTo>
                  <a:cubicBezTo>
                    <a:pt x="808" y="1363"/>
                    <a:pt x="804" y="1343"/>
                    <a:pt x="812" y="1327"/>
                  </a:cubicBezTo>
                  <a:cubicBezTo>
                    <a:pt x="824" y="1303"/>
                    <a:pt x="860" y="1295"/>
                    <a:pt x="864" y="1271"/>
                  </a:cubicBezTo>
                  <a:cubicBezTo>
                    <a:pt x="876" y="1187"/>
                    <a:pt x="928" y="1135"/>
                    <a:pt x="976" y="1067"/>
                  </a:cubicBezTo>
                  <a:cubicBezTo>
                    <a:pt x="988" y="1047"/>
                    <a:pt x="972" y="1011"/>
                    <a:pt x="988" y="983"/>
                  </a:cubicBezTo>
                  <a:cubicBezTo>
                    <a:pt x="1016" y="923"/>
                    <a:pt x="1072" y="875"/>
                    <a:pt x="1096" y="811"/>
                  </a:cubicBezTo>
                  <a:cubicBezTo>
                    <a:pt x="1112" y="775"/>
                    <a:pt x="1108" y="731"/>
                    <a:pt x="1132" y="695"/>
                  </a:cubicBezTo>
                  <a:cubicBezTo>
                    <a:pt x="1148" y="667"/>
                    <a:pt x="1175" y="655"/>
                    <a:pt x="1188" y="628"/>
                  </a:cubicBezTo>
                  <a:cubicBezTo>
                    <a:pt x="1167" y="628"/>
                    <a:pt x="1167" y="628"/>
                    <a:pt x="1167" y="628"/>
                  </a:cubicBezTo>
                  <a:lnTo>
                    <a:pt x="1180" y="588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9279104" y="3576011"/>
              <a:ext cx="311275" cy="685103"/>
            </a:xfrm>
            <a:custGeom>
              <a:avLst/>
              <a:gdLst>
                <a:gd name="T0" fmla="*/ 39 w 758"/>
                <a:gd name="T1" fmla="*/ 730 h 1667"/>
                <a:gd name="T2" fmla="*/ 59 w 758"/>
                <a:gd name="T3" fmla="*/ 803 h 1667"/>
                <a:gd name="T4" fmla="*/ 148 w 758"/>
                <a:gd name="T5" fmla="*/ 829 h 1667"/>
                <a:gd name="T6" fmla="*/ 219 w 758"/>
                <a:gd name="T7" fmla="*/ 868 h 1667"/>
                <a:gd name="T8" fmla="*/ 222 w 758"/>
                <a:gd name="T9" fmla="*/ 903 h 1667"/>
                <a:gd name="T10" fmla="*/ 158 w 758"/>
                <a:gd name="T11" fmla="*/ 1025 h 1667"/>
                <a:gd name="T12" fmla="*/ 110 w 758"/>
                <a:gd name="T13" fmla="*/ 1085 h 1667"/>
                <a:gd name="T14" fmla="*/ 98 w 758"/>
                <a:gd name="T15" fmla="*/ 1163 h 1667"/>
                <a:gd name="T16" fmla="*/ 78 w 758"/>
                <a:gd name="T17" fmla="*/ 1228 h 1667"/>
                <a:gd name="T18" fmla="*/ 36 w 758"/>
                <a:gd name="T19" fmla="*/ 1327 h 1667"/>
                <a:gd name="T20" fmla="*/ 48 w 758"/>
                <a:gd name="T21" fmla="*/ 1433 h 1667"/>
                <a:gd name="T22" fmla="*/ 118 w 758"/>
                <a:gd name="T23" fmla="*/ 1404 h 1667"/>
                <a:gd name="T24" fmla="*/ 181 w 758"/>
                <a:gd name="T25" fmla="*/ 1464 h 1667"/>
                <a:gd name="T26" fmla="*/ 188 w 758"/>
                <a:gd name="T27" fmla="*/ 1520 h 1667"/>
                <a:gd name="T28" fmla="*/ 212 w 758"/>
                <a:gd name="T29" fmla="*/ 1648 h 1667"/>
                <a:gd name="T30" fmla="*/ 265 w 758"/>
                <a:gd name="T31" fmla="*/ 1633 h 1667"/>
                <a:gd name="T32" fmla="*/ 348 w 758"/>
                <a:gd name="T33" fmla="*/ 1583 h 1667"/>
                <a:gd name="T34" fmla="*/ 364 w 758"/>
                <a:gd name="T35" fmla="*/ 1470 h 1667"/>
                <a:gd name="T36" fmla="*/ 437 w 758"/>
                <a:gd name="T37" fmla="*/ 1501 h 1667"/>
                <a:gd name="T38" fmla="*/ 470 w 758"/>
                <a:gd name="T39" fmla="*/ 1380 h 1667"/>
                <a:gd name="T40" fmla="*/ 507 w 758"/>
                <a:gd name="T41" fmla="*/ 1332 h 1667"/>
                <a:gd name="T42" fmla="*/ 514 w 758"/>
                <a:gd name="T43" fmla="*/ 1270 h 1667"/>
                <a:gd name="T44" fmla="*/ 558 w 758"/>
                <a:gd name="T45" fmla="*/ 1207 h 1667"/>
                <a:gd name="T46" fmla="*/ 595 w 758"/>
                <a:gd name="T47" fmla="*/ 1147 h 1667"/>
                <a:gd name="T48" fmla="*/ 568 w 758"/>
                <a:gd name="T49" fmla="*/ 1104 h 1667"/>
                <a:gd name="T50" fmla="*/ 554 w 758"/>
                <a:gd name="T51" fmla="*/ 1043 h 1667"/>
                <a:gd name="T52" fmla="*/ 596 w 758"/>
                <a:gd name="T53" fmla="*/ 946 h 1667"/>
                <a:gd name="T54" fmla="*/ 643 w 758"/>
                <a:gd name="T55" fmla="*/ 934 h 1667"/>
                <a:gd name="T56" fmla="*/ 716 w 758"/>
                <a:gd name="T57" fmla="*/ 889 h 1667"/>
                <a:gd name="T58" fmla="*/ 730 w 758"/>
                <a:gd name="T59" fmla="*/ 826 h 1667"/>
                <a:gd name="T60" fmla="*/ 757 w 758"/>
                <a:gd name="T61" fmla="*/ 787 h 1667"/>
                <a:gd name="T62" fmla="*/ 733 w 758"/>
                <a:gd name="T63" fmla="*/ 753 h 1667"/>
                <a:gd name="T64" fmla="*/ 745 w 758"/>
                <a:gd name="T65" fmla="*/ 716 h 1667"/>
                <a:gd name="T66" fmla="*/ 702 w 758"/>
                <a:gd name="T67" fmla="*/ 702 h 1667"/>
                <a:gd name="T68" fmla="*/ 696 w 758"/>
                <a:gd name="T69" fmla="*/ 717 h 1667"/>
                <a:gd name="T70" fmla="*/ 693 w 758"/>
                <a:gd name="T71" fmla="*/ 698 h 1667"/>
                <a:gd name="T72" fmla="*/ 669 w 758"/>
                <a:gd name="T73" fmla="*/ 631 h 1667"/>
                <a:gd name="T74" fmla="*/ 633 w 758"/>
                <a:gd name="T75" fmla="*/ 587 h 1667"/>
                <a:gd name="T76" fmla="*/ 649 w 758"/>
                <a:gd name="T77" fmla="*/ 549 h 1667"/>
                <a:gd name="T78" fmla="*/ 633 w 758"/>
                <a:gd name="T79" fmla="*/ 470 h 1667"/>
                <a:gd name="T80" fmla="*/ 669 w 758"/>
                <a:gd name="T81" fmla="*/ 425 h 1667"/>
                <a:gd name="T82" fmla="*/ 654 w 758"/>
                <a:gd name="T83" fmla="*/ 358 h 1667"/>
                <a:gd name="T84" fmla="*/ 623 w 758"/>
                <a:gd name="T85" fmla="*/ 340 h 1667"/>
                <a:gd name="T86" fmla="*/ 594 w 758"/>
                <a:gd name="T87" fmla="*/ 264 h 1667"/>
                <a:gd name="T88" fmla="*/ 551 w 758"/>
                <a:gd name="T89" fmla="*/ 301 h 1667"/>
                <a:gd name="T90" fmla="*/ 453 w 758"/>
                <a:gd name="T91" fmla="*/ 264 h 1667"/>
                <a:gd name="T92" fmla="*/ 409 w 758"/>
                <a:gd name="T93" fmla="*/ 172 h 1667"/>
                <a:gd name="T94" fmla="*/ 400 w 758"/>
                <a:gd name="T95" fmla="*/ 113 h 1667"/>
                <a:gd name="T96" fmla="*/ 473 w 758"/>
                <a:gd name="T97" fmla="*/ 18 h 1667"/>
                <a:gd name="T98" fmla="*/ 630 w 758"/>
                <a:gd name="T99" fmla="*/ 47 h 1667"/>
                <a:gd name="T100" fmla="*/ 601 w 758"/>
                <a:gd name="T101" fmla="*/ 29 h 1667"/>
                <a:gd name="T102" fmla="*/ 447 w 758"/>
                <a:gd name="T103" fmla="*/ 9 h 1667"/>
                <a:gd name="T104" fmla="*/ 319 w 758"/>
                <a:gd name="T105" fmla="*/ 66 h 1667"/>
                <a:gd name="T106" fmla="*/ 372 w 758"/>
                <a:gd name="T107" fmla="*/ 58 h 1667"/>
                <a:gd name="T108" fmla="*/ 334 w 758"/>
                <a:gd name="T109" fmla="*/ 91 h 1667"/>
                <a:gd name="T110" fmla="*/ 306 w 758"/>
                <a:gd name="T111" fmla="*/ 85 h 1667"/>
                <a:gd name="T112" fmla="*/ 185 w 758"/>
                <a:gd name="T113" fmla="*/ 192 h 1667"/>
                <a:gd name="T114" fmla="*/ 65 w 758"/>
                <a:gd name="T115" fmla="*/ 283 h 1667"/>
                <a:gd name="T116" fmla="*/ 5 w 758"/>
                <a:gd name="T117" fmla="*/ 384 h 1667"/>
                <a:gd name="T118" fmla="*/ 4 w 758"/>
                <a:gd name="T119" fmla="*/ 590 h 1667"/>
                <a:gd name="T120" fmla="*/ 12 w 758"/>
                <a:gd name="T121" fmla="*/ 68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1667">
                  <a:moveTo>
                    <a:pt x="12" y="689"/>
                  </a:moveTo>
                  <a:cubicBezTo>
                    <a:pt x="14" y="694"/>
                    <a:pt x="14" y="707"/>
                    <a:pt x="10" y="713"/>
                  </a:cubicBezTo>
                  <a:cubicBezTo>
                    <a:pt x="39" y="730"/>
                    <a:pt x="39" y="730"/>
                    <a:pt x="39" y="730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46" y="773"/>
                    <a:pt x="46" y="773"/>
                    <a:pt x="46" y="77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86" y="813"/>
                    <a:pt x="86" y="813"/>
                    <a:pt x="86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48" y="829"/>
                    <a:pt x="148" y="829"/>
                    <a:pt x="148" y="829"/>
                  </a:cubicBezTo>
                  <a:cubicBezTo>
                    <a:pt x="172" y="849"/>
                    <a:pt x="172" y="849"/>
                    <a:pt x="172" y="849"/>
                  </a:cubicBezTo>
                  <a:cubicBezTo>
                    <a:pt x="174" y="867"/>
                    <a:pt x="174" y="867"/>
                    <a:pt x="174" y="867"/>
                  </a:cubicBezTo>
                  <a:cubicBezTo>
                    <a:pt x="183" y="866"/>
                    <a:pt x="206" y="863"/>
                    <a:pt x="219" y="868"/>
                  </a:cubicBezTo>
                  <a:cubicBezTo>
                    <a:pt x="231" y="873"/>
                    <a:pt x="236" y="869"/>
                    <a:pt x="236" y="869"/>
                  </a:cubicBezTo>
                  <a:cubicBezTo>
                    <a:pt x="257" y="851"/>
                    <a:pt x="257" y="851"/>
                    <a:pt x="257" y="851"/>
                  </a:cubicBezTo>
                  <a:cubicBezTo>
                    <a:pt x="222" y="903"/>
                    <a:pt x="222" y="903"/>
                    <a:pt x="222" y="903"/>
                  </a:cubicBezTo>
                  <a:cubicBezTo>
                    <a:pt x="170" y="934"/>
                    <a:pt x="170" y="934"/>
                    <a:pt x="170" y="934"/>
                  </a:cubicBezTo>
                  <a:cubicBezTo>
                    <a:pt x="140" y="946"/>
                    <a:pt x="140" y="946"/>
                    <a:pt x="140" y="946"/>
                  </a:cubicBezTo>
                  <a:cubicBezTo>
                    <a:pt x="158" y="1025"/>
                    <a:pt x="158" y="1025"/>
                    <a:pt x="158" y="1025"/>
                  </a:cubicBezTo>
                  <a:cubicBezTo>
                    <a:pt x="137" y="1036"/>
                    <a:pt x="137" y="1036"/>
                    <a:pt x="137" y="1036"/>
                  </a:cubicBezTo>
                  <a:cubicBezTo>
                    <a:pt x="108" y="1056"/>
                    <a:pt x="108" y="1056"/>
                    <a:pt x="108" y="1056"/>
                  </a:cubicBezTo>
                  <a:cubicBezTo>
                    <a:pt x="110" y="1085"/>
                    <a:pt x="110" y="1085"/>
                    <a:pt x="110" y="1085"/>
                  </a:cubicBezTo>
                  <a:cubicBezTo>
                    <a:pt x="132" y="1127"/>
                    <a:pt x="132" y="1127"/>
                    <a:pt x="132" y="1127"/>
                  </a:cubicBezTo>
                  <a:cubicBezTo>
                    <a:pt x="98" y="1145"/>
                    <a:pt x="98" y="1145"/>
                    <a:pt x="98" y="1145"/>
                  </a:cubicBezTo>
                  <a:cubicBezTo>
                    <a:pt x="98" y="1163"/>
                    <a:pt x="98" y="1163"/>
                    <a:pt x="98" y="1163"/>
                  </a:cubicBezTo>
                  <a:cubicBezTo>
                    <a:pt x="77" y="1183"/>
                    <a:pt x="77" y="1183"/>
                    <a:pt x="77" y="1183"/>
                  </a:cubicBezTo>
                  <a:cubicBezTo>
                    <a:pt x="100" y="1212"/>
                    <a:pt x="100" y="1212"/>
                    <a:pt x="100" y="1212"/>
                  </a:cubicBezTo>
                  <a:cubicBezTo>
                    <a:pt x="78" y="1228"/>
                    <a:pt x="78" y="1228"/>
                    <a:pt x="78" y="1228"/>
                  </a:cubicBezTo>
                  <a:cubicBezTo>
                    <a:pt x="102" y="1245"/>
                    <a:pt x="102" y="1245"/>
                    <a:pt x="102" y="1245"/>
                  </a:cubicBezTo>
                  <a:cubicBezTo>
                    <a:pt x="92" y="1295"/>
                    <a:pt x="92" y="1295"/>
                    <a:pt x="92" y="1295"/>
                  </a:cubicBezTo>
                  <a:cubicBezTo>
                    <a:pt x="36" y="1327"/>
                    <a:pt x="36" y="1327"/>
                    <a:pt x="36" y="1327"/>
                  </a:cubicBezTo>
                  <a:cubicBezTo>
                    <a:pt x="47" y="1365"/>
                    <a:pt x="47" y="1365"/>
                    <a:pt x="47" y="1365"/>
                  </a:cubicBezTo>
                  <a:cubicBezTo>
                    <a:pt x="59" y="1391"/>
                    <a:pt x="59" y="1391"/>
                    <a:pt x="59" y="1391"/>
                  </a:cubicBezTo>
                  <a:cubicBezTo>
                    <a:pt x="48" y="1433"/>
                    <a:pt x="48" y="1433"/>
                    <a:pt x="48" y="1433"/>
                  </a:cubicBezTo>
                  <a:cubicBezTo>
                    <a:pt x="76" y="1434"/>
                    <a:pt x="76" y="1434"/>
                    <a:pt x="76" y="1434"/>
                  </a:cubicBezTo>
                  <a:cubicBezTo>
                    <a:pt x="76" y="1392"/>
                    <a:pt x="76" y="1392"/>
                    <a:pt x="76" y="1392"/>
                  </a:cubicBezTo>
                  <a:cubicBezTo>
                    <a:pt x="118" y="1404"/>
                    <a:pt x="118" y="1404"/>
                    <a:pt x="118" y="1404"/>
                  </a:cubicBezTo>
                  <a:cubicBezTo>
                    <a:pt x="169" y="1367"/>
                    <a:pt x="169" y="1367"/>
                    <a:pt x="169" y="1367"/>
                  </a:cubicBezTo>
                  <a:cubicBezTo>
                    <a:pt x="157" y="1419"/>
                    <a:pt x="157" y="1419"/>
                    <a:pt x="157" y="1419"/>
                  </a:cubicBezTo>
                  <a:cubicBezTo>
                    <a:pt x="181" y="1464"/>
                    <a:pt x="181" y="1464"/>
                    <a:pt x="181" y="1464"/>
                  </a:cubicBezTo>
                  <a:cubicBezTo>
                    <a:pt x="157" y="1484"/>
                    <a:pt x="157" y="1484"/>
                    <a:pt x="157" y="1484"/>
                  </a:cubicBezTo>
                  <a:cubicBezTo>
                    <a:pt x="157" y="1520"/>
                    <a:pt x="157" y="1520"/>
                    <a:pt x="157" y="1520"/>
                  </a:cubicBezTo>
                  <a:cubicBezTo>
                    <a:pt x="188" y="1520"/>
                    <a:pt x="188" y="1520"/>
                    <a:pt x="188" y="1520"/>
                  </a:cubicBezTo>
                  <a:cubicBezTo>
                    <a:pt x="178" y="1570"/>
                    <a:pt x="178" y="1570"/>
                    <a:pt x="178" y="1570"/>
                  </a:cubicBezTo>
                  <a:cubicBezTo>
                    <a:pt x="178" y="1631"/>
                    <a:pt x="178" y="1631"/>
                    <a:pt x="178" y="1631"/>
                  </a:cubicBezTo>
                  <a:cubicBezTo>
                    <a:pt x="212" y="1648"/>
                    <a:pt x="212" y="1648"/>
                    <a:pt x="212" y="1648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65" y="1656"/>
                    <a:pt x="265" y="1656"/>
                    <a:pt x="265" y="1656"/>
                  </a:cubicBezTo>
                  <a:cubicBezTo>
                    <a:pt x="265" y="1633"/>
                    <a:pt x="265" y="1633"/>
                    <a:pt x="265" y="1633"/>
                  </a:cubicBezTo>
                  <a:cubicBezTo>
                    <a:pt x="303" y="1615"/>
                    <a:pt x="303" y="1615"/>
                    <a:pt x="303" y="1615"/>
                  </a:cubicBezTo>
                  <a:cubicBezTo>
                    <a:pt x="332" y="1583"/>
                    <a:pt x="332" y="1583"/>
                    <a:pt x="332" y="1583"/>
                  </a:cubicBezTo>
                  <a:cubicBezTo>
                    <a:pt x="348" y="1583"/>
                    <a:pt x="348" y="1583"/>
                    <a:pt x="348" y="1583"/>
                  </a:cubicBezTo>
                  <a:cubicBezTo>
                    <a:pt x="348" y="1542"/>
                    <a:pt x="348" y="1542"/>
                    <a:pt x="348" y="1542"/>
                  </a:cubicBezTo>
                  <a:cubicBezTo>
                    <a:pt x="364" y="1511"/>
                    <a:pt x="364" y="1511"/>
                    <a:pt x="364" y="1511"/>
                  </a:cubicBezTo>
                  <a:cubicBezTo>
                    <a:pt x="364" y="1470"/>
                    <a:pt x="364" y="1470"/>
                    <a:pt x="364" y="1470"/>
                  </a:cubicBezTo>
                  <a:cubicBezTo>
                    <a:pt x="417" y="1457"/>
                    <a:pt x="417" y="1457"/>
                    <a:pt x="417" y="1457"/>
                  </a:cubicBezTo>
                  <a:cubicBezTo>
                    <a:pt x="431" y="1500"/>
                    <a:pt x="431" y="1500"/>
                    <a:pt x="431" y="1500"/>
                  </a:cubicBezTo>
                  <a:cubicBezTo>
                    <a:pt x="437" y="1501"/>
                    <a:pt x="437" y="1501"/>
                    <a:pt x="437" y="1501"/>
                  </a:cubicBezTo>
                  <a:cubicBezTo>
                    <a:pt x="437" y="1408"/>
                    <a:pt x="437" y="1408"/>
                    <a:pt x="437" y="1408"/>
                  </a:cubicBezTo>
                  <a:cubicBezTo>
                    <a:pt x="461" y="1408"/>
                    <a:pt x="461" y="1408"/>
                    <a:pt x="461" y="1408"/>
                  </a:cubicBezTo>
                  <a:cubicBezTo>
                    <a:pt x="470" y="1380"/>
                    <a:pt x="470" y="1380"/>
                    <a:pt x="470" y="1380"/>
                  </a:cubicBezTo>
                  <a:cubicBezTo>
                    <a:pt x="492" y="1359"/>
                    <a:pt x="492" y="1359"/>
                    <a:pt x="492" y="1359"/>
                  </a:cubicBezTo>
                  <a:cubicBezTo>
                    <a:pt x="492" y="1332"/>
                    <a:pt x="492" y="1332"/>
                    <a:pt x="492" y="1332"/>
                  </a:cubicBezTo>
                  <a:cubicBezTo>
                    <a:pt x="507" y="1332"/>
                    <a:pt x="507" y="1332"/>
                    <a:pt x="507" y="1332"/>
                  </a:cubicBezTo>
                  <a:cubicBezTo>
                    <a:pt x="521" y="1304"/>
                    <a:pt x="521" y="1304"/>
                    <a:pt x="521" y="1304"/>
                  </a:cubicBezTo>
                  <a:cubicBezTo>
                    <a:pt x="528" y="1293"/>
                    <a:pt x="528" y="1293"/>
                    <a:pt x="528" y="1293"/>
                  </a:cubicBezTo>
                  <a:cubicBezTo>
                    <a:pt x="514" y="1270"/>
                    <a:pt x="514" y="1270"/>
                    <a:pt x="514" y="1270"/>
                  </a:cubicBezTo>
                  <a:cubicBezTo>
                    <a:pt x="529" y="1249"/>
                    <a:pt x="529" y="1249"/>
                    <a:pt x="529" y="1249"/>
                  </a:cubicBezTo>
                  <a:cubicBezTo>
                    <a:pt x="539" y="1207"/>
                    <a:pt x="539" y="1207"/>
                    <a:pt x="539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68" y="1190"/>
                    <a:pt x="568" y="1190"/>
                    <a:pt x="568" y="1190"/>
                  </a:cubicBezTo>
                  <a:cubicBezTo>
                    <a:pt x="595" y="1190"/>
                    <a:pt x="595" y="1190"/>
                    <a:pt x="595" y="1190"/>
                  </a:cubicBezTo>
                  <a:cubicBezTo>
                    <a:pt x="595" y="1147"/>
                    <a:pt x="595" y="1147"/>
                    <a:pt x="595" y="1147"/>
                  </a:cubicBezTo>
                  <a:cubicBezTo>
                    <a:pt x="558" y="1147"/>
                    <a:pt x="558" y="1147"/>
                    <a:pt x="558" y="1147"/>
                  </a:cubicBezTo>
                  <a:cubicBezTo>
                    <a:pt x="563" y="1129"/>
                    <a:pt x="563" y="1129"/>
                    <a:pt x="563" y="1129"/>
                  </a:cubicBezTo>
                  <a:cubicBezTo>
                    <a:pt x="568" y="1104"/>
                    <a:pt x="568" y="1104"/>
                    <a:pt x="568" y="1104"/>
                  </a:cubicBezTo>
                  <a:cubicBezTo>
                    <a:pt x="558" y="1092"/>
                    <a:pt x="558" y="1092"/>
                    <a:pt x="558" y="1092"/>
                  </a:cubicBezTo>
                  <a:cubicBezTo>
                    <a:pt x="570" y="1066"/>
                    <a:pt x="570" y="1066"/>
                    <a:pt x="570" y="1066"/>
                  </a:cubicBezTo>
                  <a:cubicBezTo>
                    <a:pt x="554" y="1043"/>
                    <a:pt x="554" y="1043"/>
                    <a:pt x="554" y="1043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72" y="990"/>
                    <a:pt x="572" y="990"/>
                    <a:pt x="572" y="990"/>
                  </a:cubicBezTo>
                  <a:cubicBezTo>
                    <a:pt x="596" y="946"/>
                    <a:pt x="596" y="946"/>
                    <a:pt x="596" y="946"/>
                  </a:cubicBezTo>
                  <a:cubicBezTo>
                    <a:pt x="607" y="946"/>
                    <a:pt x="607" y="946"/>
                    <a:pt x="607" y="946"/>
                  </a:cubicBezTo>
                  <a:cubicBezTo>
                    <a:pt x="633" y="924"/>
                    <a:pt x="633" y="924"/>
                    <a:pt x="633" y="924"/>
                  </a:cubicBezTo>
                  <a:cubicBezTo>
                    <a:pt x="643" y="934"/>
                    <a:pt x="643" y="934"/>
                    <a:pt x="643" y="934"/>
                  </a:cubicBezTo>
                  <a:cubicBezTo>
                    <a:pt x="685" y="914"/>
                    <a:pt x="685" y="914"/>
                    <a:pt x="685" y="914"/>
                  </a:cubicBezTo>
                  <a:cubicBezTo>
                    <a:pt x="716" y="914"/>
                    <a:pt x="716" y="914"/>
                    <a:pt x="716" y="914"/>
                  </a:cubicBezTo>
                  <a:cubicBezTo>
                    <a:pt x="716" y="889"/>
                    <a:pt x="716" y="889"/>
                    <a:pt x="716" y="889"/>
                  </a:cubicBezTo>
                  <a:cubicBezTo>
                    <a:pt x="758" y="889"/>
                    <a:pt x="758" y="889"/>
                    <a:pt x="758" y="889"/>
                  </a:cubicBezTo>
                  <a:cubicBezTo>
                    <a:pt x="758" y="871"/>
                    <a:pt x="758" y="871"/>
                    <a:pt x="758" y="871"/>
                  </a:cubicBezTo>
                  <a:cubicBezTo>
                    <a:pt x="730" y="826"/>
                    <a:pt x="730" y="826"/>
                    <a:pt x="730" y="826"/>
                  </a:cubicBezTo>
                  <a:cubicBezTo>
                    <a:pt x="715" y="800"/>
                    <a:pt x="715" y="800"/>
                    <a:pt x="715" y="800"/>
                  </a:cubicBezTo>
                  <a:cubicBezTo>
                    <a:pt x="741" y="800"/>
                    <a:pt x="741" y="800"/>
                    <a:pt x="741" y="800"/>
                  </a:cubicBezTo>
                  <a:cubicBezTo>
                    <a:pt x="757" y="787"/>
                    <a:pt x="757" y="787"/>
                    <a:pt x="757" y="787"/>
                  </a:cubicBezTo>
                  <a:cubicBezTo>
                    <a:pt x="752" y="763"/>
                    <a:pt x="752" y="763"/>
                    <a:pt x="752" y="763"/>
                  </a:cubicBezTo>
                  <a:cubicBezTo>
                    <a:pt x="756" y="762"/>
                    <a:pt x="756" y="762"/>
                    <a:pt x="756" y="762"/>
                  </a:cubicBezTo>
                  <a:cubicBezTo>
                    <a:pt x="750" y="763"/>
                    <a:pt x="737" y="758"/>
                    <a:pt x="733" y="753"/>
                  </a:cubicBezTo>
                  <a:cubicBezTo>
                    <a:pt x="729" y="749"/>
                    <a:pt x="732" y="735"/>
                    <a:pt x="729" y="730"/>
                  </a:cubicBezTo>
                  <a:cubicBezTo>
                    <a:pt x="728" y="727"/>
                    <a:pt x="720" y="722"/>
                    <a:pt x="722" y="719"/>
                  </a:cubicBezTo>
                  <a:cubicBezTo>
                    <a:pt x="724" y="714"/>
                    <a:pt x="743" y="722"/>
                    <a:pt x="745" y="716"/>
                  </a:cubicBezTo>
                  <a:cubicBezTo>
                    <a:pt x="747" y="712"/>
                    <a:pt x="736" y="704"/>
                    <a:pt x="731" y="701"/>
                  </a:cubicBezTo>
                  <a:cubicBezTo>
                    <a:pt x="726" y="698"/>
                    <a:pt x="712" y="692"/>
                    <a:pt x="706" y="695"/>
                  </a:cubicBezTo>
                  <a:cubicBezTo>
                    <a:pt x="704" y="696"/>
                    <a:pt x="702" y="700"/>
                    <a:pt x="702" y="702"/>
                  </a:cubicBezTo>
                  <a:cubicBezTo>
                    <a:pt x="702" y="708"/>
                    <a:pt x="714" y="719"/>
                    <a:pt x="710" y="724"/>
                  </a:cubicBezTo>
                  <a:cubicBezTo>
                    <a:pt x="708" y="728"/>
                    <a:pt x="695" y="728"/>
                    <a:pt x="692" y="724"/>
                  </a:cubicBezTo>
                  <a:cubicBezTo>
                    <a:pt x="691" y="722"/>
                    <a:pt x="697" y="719"/>
                    <a:pt x="696" y="717"/>
                  </a:cubicBezTo>
                  <a:cubicBezTo>
                    <a:pt x="695" y="712"/>
                    <a:pt x="680" y="713"/>
                    <a:pt x="677" y="709"/>
                  </a:cubicBezTo>
                  <a:cubicBezTo>
                    <a:pt x="675" y="706"/>
                    <a:pt x="673" y="696"/>
                    <a:pt x="676" y="694"/>
                  </a:cubicBezTo>
                  <a:cubicBezTo>
                    <a:pt x="680" y="691"/>
                    <a:pt x="690" y="701"/>
                    <a:pt x="693" y="698"/>
                  </a:cubicBezTo>
                  <a:cubicBezTo>
                    <a:pt x="696" y="697"/>
                    <a:pt x="697" y="688"/>
                    <a:pt x="696" y="684"/>
                  </a:cubicBezTo>
                  <a:cubicBezTo>
                    <a:pt x="695" y="679"/>
                    <a:pt x="686" y="670"/>
                    <a:pt x="683" y="665"/>
                  </a:cubicBezTo>
                  <a:cubicBezTo>
                    <a:pt x="678" y="657"/>
                    <a:pt x="672" y="640"/>
                    <a:pt x="669" y="631"/>
                  </a:cubicBezTo>
                  <a:cubicBezTo>
                    <a:pt x="667" y="626"/>
                    <a:pt x="668" y="611"/>
                    <a:pt x="663" y="610"/>
                  </a:cubicBezTo>
                  <a:cubicBezTo>
                    <a:pt x="659" y="610"/>
                    <a:pt x="660" y="626"/>
                    <a:pt x="655" y="626"/>
                  </a:cubicBezTo>
                  <a:cubicBezTo>
                    <a:pt x="644" y="627"/>
                    <a:pt x="624" y="594"/>
                    <a:pt x="633" y="587"/>
                  </a:cubicBezTo>
                  <a:cubicBezTo>
                    <a:pt x="637" y="583"/>
                    <a:pt x="646" y="606"/>
                    <a:pt x="652" y="603"/>
                  </a:cubicBezTo>
                  <a:cubicBezTo>
                    <a:pt x="660" y="598"/>
                    <a:pt x="643" y="575"/>
                    <a:pt x="643" y="566"/>
                  </a:cubicBezTo>
                  <a:cubicBezTo>
                    <a:pt x="643" y="561"/>
                    <a:pt x="649" y="553"/>
                    <a:pt x="649" y="549"/>
                  </a:cubicBezTo>
                  <a:cubicBezTo>
                    <a:pt x="648" y="539"/>
                    <a:pt x="629" y="526"/>
                    <a:pt x="630" y="517"/>
                  </a:cubicBezTo>
                  <a:cubicBezTo>
                    <a:pt x="630" y="512"/>
                    <a:pt x="640" y="507"/>
                    <a:pt x="641" y="502"/>
                  </a:cubicBezTo>
                  <a:cubicBezTo>
                    <a:pt x="643" y="494"/>
                    <a:pt x="633" y="478"/>
                    <a:pt x="633" y="470"/>
                  </a:cubicBezTo>
                  <a:cubicBezTo>
                    <a:pt x="633" y="465"/>
                    <a:pt x="634" y="456"/>
                    <a:pt x="636" y="452"/>
                  </a:cubicBezTo>
                  <a:cubicBezTo>
                    <a:pt x="640" y="446"/>
                    <a:pt x="653" y="440"/>
                    <a:pt x="658" y="435"/>
                  </a:cubicBezTo>
                  <a:cubicBezTo>
                    <a:pt x="661" y="433"/>
                    <a:pt x="669" y="428"/>
                    <a:pt x="669" y="425"/>
                  </a:cubicBezTo>
                  <a:cubicBezTo>
                    <a:pt x="669" y="422"/>
                    <a:pt x="662" y="419"/>
                    <a:pt x="661" y="416"/>
                  </a:cubicBezTo>
                  <a:cubicBezTo>
                    <a:pt x="661" y="412"/>
                    <a:pt x="667" y="406"/>
                    <a:pt x="668" y="402"/>
                  </a:cubicBezTo>
                  <a:cubicBezTo>
                    <a:pt x="669" y="390"/>
                    <a:pt x="653" y="370"/>
                    <a:pt x="654" y="358"/>
                  </a:cubicBezTo>
                  <a:cubicBezTo>
                    <a:pt x="655" y="352"/>
                    <a:pt x="670" y="342"/>
                    <a:pt x="669" y="336"/>
                  </a:cubicBezTo>
                  <a:cubicBezTo>
                    <a:pt x="668" y="331"/>
                    <a:pt x="660" y="325"/>
                    <a:pt x="655" y="324"/>
                  </a:cubicBezTo>
                  <a:cubicBezTo>
                    <a:pt x="646" y="323"/>
                    <a:pt x="629" y="347"/>
                    <a:pt x="623" y="340"/>
                  </a:cubicBezTo>
                  <a:cubicBezTo>
                    <a:pt x="619" y="336"/>
                    <a:pt x="634" y="325"/>
                    <a:pt x="635" y="319"/>
                  </a:cubicBezTo>
                  <a:cubicBezTo>
                    <a:pt x="636" y="307"/>
                    <a:pt x="633" y="280"/>
                    <a:pt x="624" y="271"/>
                  </a:cubicBezTo>
                  <a:cubicBezTo>
                    <a:pt x="619" y="265"/>
                    <a:pt x="601" y="260"/>
                    <a:pt x="594" y="264"/>
                  </a:cubicBezTo>
                  <a:cubicBezTo>
                    <a:pt x="588" y="267"/>
                    <a:pt x="591" y="286"/>
                    <a:pt x="585" y="289"/>
                  </a:cubicBezTo>
                  <a:cubicBezTo>
                    <a:pt x="581" y="291"/>
                    <a:pt x="571" y="280"/>
                    <a:pt x="566" y="282"/>
                  </a:cubicBezTo>
                  <a:cubicBezTo>
                    <a:pt x="560" y="283"/>
                    <a:pt x="556" y="298"/>
                    <a:pt x="551" y="301"/>
                  </a:cubicBezTo>
                  <a:cubicBezTo>
                    <a:pt x="542" y="308"/>
                    <a:pt x="521" y="320"/>
                    <a:pt x="510" y="318"/>
                  </a:cubicBezTo>
                  <a:cubicBezTo>
                    <a:pt x="498" y="315"/>
                    <a:pt x="488" y="288"/>
                    <a:pt x="478" y="280"/>
                  </a:cubicBezTo>
                  <a:cubicBezTo>
                    <a:pt x="473" y="275"/>
                    <a:pt x="458" y="269"/>
                    <a:pt x="453" y="264"/>
                  </a:cubicBezTo>
                  <a:cubicBezTo>
                    <a:pt x="440" y="252"/>
                    <a:pt x="419" y="226"/>
                    <a:pt x="413" y="210"/>
                  </a:cubicBezTo>
                  <a:cubicBezTo>
                    <a:pt x="411" y="206"/>
                    <a:pt x="410" y="195"/>
                    <a:pt x="409" y="190"/>
                  </a:cubicBezTo>
                  <a:cubicBezTo>
                    <a:pt x="409" y="185"/>
                    <a:pt x="411" y="176"/>
                    <a:pt x="409" y="172"/>
                  </a:cubicBezTo>
                  <a:cubicBezTo>
                    <a:pt x="406" y="163"/>
                    <a:pt x="386" y="153"/>
                    <a:pt x="386" y="144"/>
                  </a:cubicBezTo>
                  <a:cubicBezTo>
                    <a:pt x="387" y="139"/>
                    <a:pt x="398" y="135"/>
                    <a:pt x="400" y="131"/>
                  </a:cubicBezTo>
                  <a:cubicBezTo>
                    <a:pt x="401" y="127"/>
                    <a:pt x="399" y="117"/>
                    <a:pt x="400" y="113"/>
                  </a:cubicBezTo>
                  <a:cubicBezTo>
                    <a:pt x="400" y="105"/>
                    <a:pt x="403" y="88"/>
                    <a:pt x="406" y="81"/>
                  </a:cubicBezTo>
                  <a:cubicBezTo>
                    <a:pt x="412" y="65"/>
                    <a:pt x="427" y="33"/>
                    <a:pt x="441" y="24"/>
                  </a:cubicBezTo>
                  <a:cubicBezTo>
                    <a:pt x="448" y="19"/>
                    <a:pt x="465" y="19"/>
                    <a:pt x="473" y="18"/>
                  </a:cubicBezTo>
                  <a:cubicBezTo>
                    <a:pt x="482" y="17"/>
                    <a:pt x="500" y="17"/>
                    <a:pt x="509" y="18"/>
                  </a:cubicBezTo>
                  <a:cubicBezTo>
                    <a:pt x="526" y="20"/>
                    <a:pt x="561" y="27"/>
                    <a:pt x="579" y="31"/>
                  </a:cubicBezTo>
                  <a:cubicBezTo>
                    <a:pt x="592" y="34"/>
                    <a:pt x="617" y="42"/>
                    <a:pt x="630" y="47"/>
                  </a:cubicBezTo>
                  <a:cubicBezTo>
                    <a:pt x="634" y="48"/>
                    <a:pt x="641" y="55"/>
                    <a:pt x="644" y="53"/>
                  </a:cubicBezTo>
                  <a:cubicBezTo>
                    <a:pt x="646" y="52"/>
                    <a:pt x="645" y="47"/>
                    <a:pt x="644" y="46"/>
                  </a:cubicBezTo>
                  <a:cubicBezTo>
                    <a:pt x="638" y="36"/>
                    <a:pt x="612" y="32"/>
                    <a:pt x="601" y="29"/>
                  </a:cubicBezTo>
                  <a:cubicBezTo>
                    <a:pt x="591" y="25"/>
                    <a:pt x="570" y="20"/>
                    <a:pt x="560" y="18"/>
                  </a:cubicBezTo>
                  <a:cubicBezTo>
                    <a:pt x="544" y="15"/>
                    <a:pt x="511" y="10"/>
                    <a:pt x="494" y="9"/>
                  </a:cubicBezTo>
                  <a:cubicBezTo>
                    <a:pt x="483" y="8"/>
                    <a:pt x="459" y="10"/>
                    <a:pt x="447" y="9"/>
                  </a:cubicBezTo>
                  <a:cubicBezTo>
                    <a:pt x="436" y="8"/>
                    <a:pt x="416" y="0"/>
                    <a:pt x="405" y="1"/>
                  </a:cubicBezTo>
                  <a:cubicBezTo>
                    <a:pt x="393" y="3"/>
                    <a:pt x="371" y="15"/>
                    <a:pt x="362" y="22"/>
                  </a:cubicBezTo>
                  <a:cubicBezTo>
                    <a:pt x="349" y="31"/>
                    <a:pt x="322" y="51"/>
                    <a:pt x="319" y="66"/>
                  </a:cubicBezTo>
                  <a:cubicBezTo>
                    <a:pt x="318" y="70"/>
                    <a:pt x="320" y="78"/>
                    <a:pt x="324" y="80"/>
                  </a:cubicBezTo>
                  <a:cubicBezTo>
                    <a:pt x="333" y="83"/>
                    <a:pt x="349" y="64"/>
                    <a:pt x="358" y="61"/>
                  </a:cubicBezTo>
                  <a:cubicBezTo>
                    <a:pt x="361" y="59"/>
                    <a:pt x="370" y="55"/>
                    <a:pt x="372" y="58"/>
                  </a:cubicBezTo>
                  <a:cubicBezTo>
                    <a:pt x="374" y="60"/>
                    <a:pt x="369" y="68"/>
                    <a:pt x="368" y="71"/>
                  </a:cubicBezTo>
                  <a:cubicBezTo>
                    <a:pt x="367" y="75"/>
                    <a:pt x="367" y="84"/>
                    <a:pt x="364" y="86"/>
                  </a:cubicBezTo>
                  <a:cubicBezTo>
                    <a:pt x="358" y="91"/>
                    <a:pt x="339" y="85"/>
                    <a:pt x="334" y="91"/>
                  </a:cubicBezTo>
                  <a:cubicBezTo>
                    <a:pt x="332" y="93"/>
                    <a:pt x="336" y="100"/>
                    <a:pt x="334" y="102"/>
                  </a:cubicBezTo>
                  <a:cubicBezTo>
                    <a:pt x="330" y="109"/>
                    <a:pt x="312" y="116"/>
                    <a:pt x="306" y="112"/>
                  </a:cubicBezTo>
                  <a:cubicBezTo>
                    <a:pt x="300" y="108"/>
                    <a:pt x="312" y="89"/>
                    <a:pt x="306" y="85"/>
                  </a:cubicBezTo>
                  <a:cubicBezTo>
                    <a:pt x="300" y="82"/>
                    <a:pt x="288" y="95"/>
                    <a:pt x="282" y="99"/>
                  </a:cubicBezTo>
                  <a:cubicBezTo>
                    <a:pt x="259" y="114"/>
                    <a:pt x="212" y="145"/>
                    <a:pt x="196" y="167"/>
                  </a:cubicBezTo>
                  <a:cubicBezTo>
                    <a:pt x="192" y="172"/>
                    <a:pt x="190" y="187"/>
                    <a:pt x="185" y="192"/>
                  </a:cubicBezTo>
                  <a:cubicBezTo>
                    <a:pt x="176" y="204"/>
                    <a:pt x="150" y="216"/>
                    <a:pt x="138" y="225"/>
                  </a:cubicBezTo>
                  <a:cubicBezTo>
                    <a:pt x="128" y="232"/>
                    <a:pt x="107" y="247"/>
                    <a:pt x="97" y="255"/>
                  </a:cubicBezTo>
                  <a:cubicBezTo>
                    <a:pt x="89" y="262"/>
                    <a:pt x="72" y="275"/>
                    <a:pt x="65" y="283"/>
                  </a:cubicBezTo>
                  <a:cubicBezTo>
                    <a:pt x="55" y="296"/>
                    <a:pt x="41" y="326"/>
                    <a:pt x="31" y="339"/>
                  </a:cubicBezTo>
                  <a:cubicBezTo>
                    <a:pt x="27" y="344"/>
                    <a:pt x="18" y="351"/>
                    <a:pt x="15" y="355"/>
                  </a:cubicBezTo>
                  <a:cubicBezTo>
                    <a:pt x="11" y="362"/>
                    <a:pt x="7" y="376"/>
                    <a:pt x="5" y="384"/>
                  </a:cubicBezTo>
                  <a:cubicBezTo>
                    <a:pt x="2" y="404"/>
                    <a:pt x="5" y="446"/>
                    <a:pt x="5" y="466"/>
                  </a:cubicBezTo>
                  <a:cubicBezTo>
                    <a:pt x="6" y="484"/>
                    <a:pt x="10" y="518"/>
                    <a:pt x="10" y="535"/>
                  </a:cubicBezTo>
                  <a:cubicBezTo>
                    <a:pt x="10" y="549"/>
                    <a:pt x="5" y="577"/>
                    <a:pt x="4" y="590"/>
                  </a:cubicBezTo>
                  <a:cubicBezTo>
                    <a:pt x="3" y="607"/>
                    <a:pt x="2" y="655"/>
                    <a:pt x="2" y="658"/>
                  </a:cubicBezTo>
                  <a:cubicBezTo>
                    <a:pt x="2" y="661"/>
                    <a:pt x="0" y="674"/>
                    <a:pt x="2" y="679"/>
                  </a:cubicBezTo>
                  <a:cubicBezTo>
                    <a:pt x="3" y="682"/>
                    <a:pt x="11" y="685"/>
                    <a:pt x="12" y="689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9462294" y="3726436"/>
              <a:ext cx="446806" cy="545104"/>
            </a:xfrm>
            <a:custGeom>
              <a:avLst/>
              <a:gdLst>
                <a:gd name="T0" fmla="*/ 993 w 1089"/>
                <a:gd name="T1" fmla="*/ 322 h 1324"/>
                <a:gd name="T2" fmla="*/ 878 w 1089"/>
                <a:gd name="T3" fmla="*/ 352 h 1324"/>
                <a:gd name="T4" fmla="*/ 867 w 1089"/>
                <a:gd name="T5" fmla="*/ 319 h 1324"/>
                <a:gd name="T6" fmla="*/ 920 w 1089"/>
                <a:gd name="T7" fmla="*/ 301 h 1324"/>
                <a:gd name="T8" fmla="*/ 999 w 1089"/>
                <a:gd name="T9" fmla="*/ 272 h 1324"/>
                <a:gd name="T10" fmla="*/ 969 w 1089"/>
                <a:gd name="T11" fmla="*/ 207 h 1324"/>
                <a:gd name="T12" fmla="*/ 1040 w 1089"/>
                <a:gd name="T13" fmla="*/ 204 h 1324"/>
                <a:gd name="T14" fmla="*/ 1062 w 1089"/>
                <a:gd name="T15" fmla="*/ 133 h 1324"/>
                <a:gd name="T16" fmla="*/ 1033 w 1089"/>
                <a:gd name="T17" fmla="*/ 132 h 1324"/>
                <a:gd name="T18" fmla="*/ 1006 w 1089"/>
                <a:gd name="T19" fmla="*/ 96 h 1324"/>
                <a:gd name="T20" fmla="*/ 940 w 1089"/>
                <a:gd name="T21" fmla="*/ 136 h 1324"/>
                <a:gd name="T22" fmla="*/ 843 w 1089"/>
                <a:gd name="T23" fmla="*/ 86 h 1324"/>
                <a:gd name="T24" fmla="*/ 857 w 1089"/>
                <a:gd name="T25" fmla="*/ 123 h 1324"/>
                <a:gd name="T26" fmla="*/ 884 w 1089"/>
                <a:gd name="T27" fmla="*/ 150 h 1324"/>
                <a:gd name="T28" fmla="*/ 842 w 1089"/>
                <a:gd name="T29" fmla="*/ 226 h 1324"/>
                <a:gd name="T30" fmla="*/ 807 w 1089"/>
                <a:gd name="T31" fmla="*/ 193 h 1324"/>
                <a:gd name="T32" fmla="*/ 794 w 1089"/>
                <a:gd name="T33" fmla="*/ 279 h 1324"/>
                <a:gd name="T34" fmla="*/ 904 w 1089"/>
                <a:gd name="T35" fmla="*/ 253 h 1324"/>
                <a:gd name="T36" fmla="*/ 851 w 1089"/>
                <a:gd name="T37" fmla="*/ 289 h 1324"/>
                <a:gd name="T38" fmla="*/ 768 w 1089"/>
                <a:gd name="T39" fmla="*/ 353 h 1324"/>
                <a:gd name="T40" fmla="*/ 721 w 1089"/>
                <a:gd name="T41" fmla="*/ 323 h 1324"/>
                <a:gd name="T42" fmla="*/ 775 w 1089"/>
                <a:gd name="T43" fmla="*/ 275 h 1324"/>
                <a:gd name="T44" fmla="*/ 722 w 1089"/>
                <a:gd name="T45" fmla="*/ 231 h 1324"/>
                <a:gd name="T46" fmla="*/ 784 w 1089"/>
                <a:gd name="T47" fmla="*/ 198 h 1324"/>
                <a:gd name="T48" fmla="*/ 799 w 1089"/>
                <a:gd name="T49" fmla="*/ 171 h 1324"/>
                <a:gd name="T50" fmla="*/ 722 w 1089"/>
                <a:gd name="T51" fmla="*/ 193 h 1324"/>
                <a:gd name="T52" fmla="*/ 732 w 1089"/>
                <a:gd name="T53" fmla="*/ 124 h 1324"/>
                <a:gd name="T54" fmla="*/ 785 w 1089"/>
                <a:gd name="T55" fmla="*/ 93 h 1324"/>
                <a:gd name="T56" fmla="*/ 840 w 1089"/>
                <a:gd name="T57" fmla="*/ 37 h 1324"/>
                <a:gd name="T58" fmla="*/ 804 w 1089"/>
                <a:gd name="T59" fmla="*/ 27 h 1324"/>
                <a:gd name="T60" fmla="*/ 729 w 1089"/>
                <a:gd name="T61" fmla="*/ 78 h 1324"/>
                <a:gd name="T62" fmla="*/ 658 w 1089"/>
                <a:gd name="T63" fmla="*/ 146 h 1324"/>
                <a:gd name="T64" fmla="*/ 634 w 1089"/>
                <a:gd name="T65" fmla="*/ 193 h 1324"/>
                <a:gd name="T66" fmla="*/ 590 w 1089"/>
                <a:gd name="T67" fmla="*/ 148 h 1324"/>
                <a:gd name="T68" fmla="*/ 479 w 1089"/>
                <a:gd name="T69" fmla="*/ 304 h 1324"/>
                <a:gd name="T70" fmla="*/ 358 w 1089"/>
                <a:gd name="T71" fmla="*/ 440 h 1324"/>
                <a:gd name="T72" fmla="*/ 242 w 1089"/>
                <a:gd name="T73" fmla="*/ 555 h 1324"/>
                <a:gd name="T74" fmla="*/ 130 w 1089"/>
                <a:gd name="T75" fmla="*/ 651 h 1324"/>
                <a:gd name="T76" fmla="*/ 123 w 1089"/>
                <a:gd name="T77" fmla="*/ 773 h 1324"/>
                <a:gd name="T78" fmla="*/ 91 w 1089"/>
                <a:gd name="T79" fmla="*/ 886 h 1324"/>
                <a:gd name="T80" fmla="*/ 55 w 1089"/>
                <a:gd name="T81" fmla="*/ 996 h 1324"/>
                <a:gd name="T82" fmla="*/ 48 w 1089"/>
                <a:gd name="T83" fmla="*/ 1110 h 1324"/>
                <a:gd name="T84" fmla="*/ 133 w 1089"/>
                <a:gd name="T85" fmla="*/ 1266 h 1324"/>
                <a:gd name="T86" fmla="*/ 216 w 1089"/>
                <a:gd name="T87" fmla="*/ 1259 h 1324"/>
                <a:gd name="T88" fmla="*/ 353 w 1089"/>
                <a:gd name="T89" fmla="*/ 1179 h 1324"/>
                <a:gd name="T90" fmla="*/ 529 w 1089"/>
                <a:gd name="T91" fmla="*/ 1072 h 1324"/>
                <a:gd name="T92" fmla="*/ 696 w 1089"/>
                <a:gd name="T93" fmla="*/ 919 h 1324"/>
                <a:gd name="T94" fmla="*/ 888 w 1089"/>
                <a:gd name="T95" fmla="*/ 937 h 1324"/>
                <a:gd name="T96" fmla="*/ 946 w 1089"/>
                <a:gd name="T97" fmla="*/ 932 h 1324"/>
                <a:gd name="T98" fmla="*/ 1008 w 1089"/>
                <a:gd name="T99" fmla="*/ 765 h 1324"/>
                <a:gd name="T100" fmla="*/ 953 w 1089"/>
                <a:gd name="T101" fmla="*/ 587 h 1324"/>
                <a:gd name="T102" fmla="*/ 915 w 1089"/>
                <a:gd name="T103" fmla="*/ 548 h 1324"/>
                <a:gd name="T104" fmla="*/ 974 w 1089"/>
                <a:gd name="T105" fmla="*/ 352 h 1324"/>
                <a:gd name="T106" fmla="*/ 993 w 1089"/>
                <a:gd name="T107" fmla="*/ 404 h 1324"/>
                <a:gd name="T108" fmla="*/ 1063 w 1089"/>
                <a:gd name="T109" fmla="*/ 33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9" h="1324">
                  <a:moveTo>
                    <a:pt x="1042" y="320"/>
                  </a:moveTo>
                  <a:cubicBezTo>
                    <a:pt x="1038" y="323"/>
                    <a:pt x="1029" y="328"/>
                    <a:pt x="1023" y="328"/>
                  </a:cubicBezTo>
                  <a:cubicBezTo>
                    <a:pt x="1019" y="327"/>
                    <a:pt x="1010" y="315"/>
                    <a:pt x="1006" y="318"/>
                  </a:cubicBezTo>
                  <a:cubicBezTo>
                    <a:pt x="1000" y="324"/>
                    <a:pt x="1024" y="343"/>
                    <a:pt x="1018" y="349"/>
                  </a:cubicBezTo>
                  <a:cubicBezTo>
                    <a:pt x="1013" y="353"/>
                    <a:pt x="999" y="341"/>
                    <a:pt x="995" y="335"/>
                  </a:cubicBezTo>
                  <a:cubicBezTo>
                    <a:pt x="993" y="333"/>
                    <a:pt x="996" y="324"/>
                    <a:pt x="993" y="322"/>
                  </a:cubicBezTo>
                  <a:cubicBezTo>
                    <a:pt x="989" y="319"/>
                    <a:pt x="978" y="330"/>
                    <a:pt x="974" y="328"/>
                  </a:cubicBezTo>
                  <a:cubicBezTo>
                    <a:pt x="970" y="325"/>
                    <a:pt x="973" y="311"/>
                    <a:pt x="969" y="308"/>
                  </a:cubicBezTo>
                  <a:cubicBezTo>
                    <a:pt x="966" y="305"/>
                    <a:pt x="955" y="305"/>
                    <a:pt x="950" y="307"/>
                  </a:cubicBezTo>
                  <a:cubicBezTo>
                    <a:pt x="942" y="310"/>
                    <a:pt x="931" y="326"/>
                    <a:pt x="923" y="329"/>
                  </a:cubicBezTo>
                  <a:cubicBezTo>
                    <a:pt x="917" y="331"/>
                    <a:pt x="902" y="324"/>
                    <a:pt x="896" y="327"/>
                  </a:cubicBezTo>
                  <a:cubicBezTo>
                    <a:pt x="889" y="330"/>
                    <a:pt x="886" y="353"/>
                    <a:pt x="878" y="352"/>
                  </a:cubicBezTo>
                  <a:cubicBezTo>
                    <a:pt x="871" y="351"/>
                    <a:pt x="875" y="329"/>
                    <a:pt x="869" y="326"/>
                  </a:cubicBezTo>
                  <a:cubicBezTo>
                    <a:pt x="854" y="319"/>
                    <a:pt x="816" y="361"/>
                    <a:pt x="807" y="348"/>
                  </a:cubicBezTo>
                  <a:cubicBezTo>
                    <a:pt x="804" y="342"/>
                    <a:pt x="820" y="331"/>
                    <a:pt x="826" y="328"/>
                  </a:cubicBezTo>
                  <a:cubicBezTo>
                    <a:pt x="831" y="325"/>
                    <a:pt x="846" y="327"/>
                    <a:pt x="849" y="322"/>
                  </a:cubicBezTo>
                  <a:cubicBezTo>
                    <a:pt x="852" y="318"/>
                    <a:pt x="842" y="303"/>
                    <a:pt x="847" y="300"/>
                  </a:cubicBezTo>
                  <a:cubicBezTo>
                    <a:pt x="853" y="297"/>
                    <a:pt x="861" y="322"/>
                    <a:pt x="867" y="319"/>
                  </a:cubicBezTo>
                  <a:cubicBezTo>
                    <a:pt x="873" y="317"/>
                    <a:pt x="862" y="296"/>
                    <a:pt x="868" y="294"/>
                  </a:cubicBezTo>
                  <a:cubicBezTo>
                    <a:pt x="874" y="291"/>
                    <a:pt x="882" y="315"/>
                    <a:pt x="888" y="313"/>
                  </a:cubicBezTo>
                  <a:cubicBezTo>
                    <a:pt x="893" y="310"/>
                    <a:pt x="882" y="291"/>
                    <a:pt x="888" y="289"/>
                  </a:cubicBezTo>
                  <a:cubicBezTo>
                    <a:pt x="891" y="288"/>
                    <a:pt x="893" y="297"/>
                    <a:pt x="896" y="297"/>
                  </a:cubicBezTo>
                  <a:cubicBezTo>
                    <a:pt x="899" y="297"/>
                    <a:pt x="902" y="289"/>
                    <a:pt x="905" y="289"/>
                  </a:cubicBezTo>
                  <a:cubicBezTo>
                    <a:pt x="910" y="289"/>
                    <a:pt x="915" y="301"/>
                    <a:pt x="920" y="301"/>
                  </a:cubicBezTo>
                  <a:cubicBezTo>
                    <a:pt x="927" y="301"/>
                    <a:pt x="933" y="279"/>
                    <a:pt x="940" y="280"/>
                  </a:cubicBezTo>
                  <a:cubicBezTo>
                    <a:pt x="945" y="281"/>
                    <a:pt x="943" y="300"/>
                    <a:pt x="949" y="299"/>
                  </a:cubicBezTo>
                  <a:cubicBezTo>
                    <a:pt x="955" y="299"/>
                    <a:pt x="949" y="275"/>
                    <a:pt x="955" y="273"/>
                  </a:cubicBezTo>
                  <a:cubicBezTo>
                    <a:pt x="961" y="271"/>
                    <a:pt x="968" y="291"/>
                    <a:pt x="974" y="289"/>
                  </a:cubicBezTo>
                  <a:cubicBezTo>
                    <a:pt x="981" y="286"/>
                    <a:pt x="969" y="262"/>
                    <a:pt x="975" y="259"/>
                  </a:cubicBezTo>
                  <a:cubicBezTo>
                    <a:pt x="981" y="255"/>
                    <a:pt x="992" y="273"/>
                    <a:pt x="999" y="272"/>
                  </a:cubicBezTo>
                  <a:cubicBezTo>
                    <a:pt x="1003" y="271"/>
                    <a:pt x="1012" y="263"/>
                    <a:pt x="1012" y="259"/>
                  </a:cubicBezTo>
                  <a:cubicBezTo>
                    <a:pt x="1012" y="255"/>
                    <a:pt x="1002" y="252"/>
                    <a:pt x="1002" y="248"/>
                  </a:cubicBezTo>
                  <a:cubicBezTo>
                    <a:pt x="1001" y="245"/>
                    <a:pt x="1009" y="240"/>
                    <a:pt x="1007" y="238"/>
                  </a:cubicBezTo>
                  <a:cubicBezTo>
                    <a:pt x="1003" y="231"/>
                    <a:pt x="981" y="244"/>
                    <a:pt x="977" y="238"/>
                  </a:cubicBezTo>
                  <a:cubicBezTo>
                    <a:pt x="974" y="233"/>
                    <a:pt x="988" y="222"/>
                    <a:pt x="986" y="217"/>
                  </a:cubicBezTo>
                  <a:cubicBezTo>
                    <a:pt x="985" y="212"/>
                    <a:pt x="971" y="212"/>
                    <a:pt x="969" y="207"/>
                  </a:cubicBezTo>
                  <a:cubicBezTo>
                    <a:pt x="968" y="204"/>
                    <a:pt x="971" y="196"/>
                    <a:pt x="972" y="193"/>
                  </a:cubicBezTo>
                  <a:cubicBezTo>
                    <a:pt x="975" y="188"/>
                    <a:pt x="984" y="174"/>
                    <a:pt x="990" y="175"/>
                  </a:cubicBezTo>
                  <a:cubicBezTo>
                    <a:pt x="1003" y="178"/>
                    <a:pt x="995" y="221"/>
                    <a:pt x="1007" y="224"/>
                  </a:cubicBezTo>
                  <a:cubicBezTo>
                    <a:pt x="1012" y="226"/>
                    <a:pt x="1019" y="217"/>
                    <a:pt x="1021" y="213"/>
                  </a:cubicBezTo>
                  <a:cubicBezTo>
                    <a:pt x="1023" y="208"/>
                    <a:pt x="1015" y="196"/>
                    <a:pt x="1020" y="193"/>
                  </a:cubicBezTo>
                  <a:cubicBezTo>
                    <a:pt x="1025" y="190"/>
                    <a:pt x="1035" y="206"/>
                    <a:pt x="1040" y="204"/>
                  </a:cubicBezTo>
                  <a:cubicBezTo>
                    <a:pt x="1043" y="202"/>
                    <a:pt x="1044" y="195"/>
                    <a:pt x="1043" y="193"/>
                  </a:cubicBezTo>
                  <a:cubicBezTo>
                    <a:pt x="1042" y="187"/>
                    <a:pt x="1027" y="180"/>
                    <a:pt x="1029" y="175"/>
                  </a:cubicBezTo>
                  <a:cubicBezTo>
                    <a:pt x="1031" y="172"/>
                    <a:pt x="1041" y="177"/>
                    <a:pt x="1044" y="175"/>
                  </a:cubicBezTo>
                  <a:cubicBezTo>
                    <a:pt x="1048" y="173"/>
                    <a:pt x="1048" y="164"/>
                    <a:pt x="1051" y="161"/>
                  </a:cubicBezTo>
                  <a:cubicBezTo>
                    <a:pt x="1053" y="158"/>
                    <a:pt x="1061" y="156"/>
                    <a:pt x="1062" y="152"/>
                  </a:cubicBezTo>
                  <a:cubicBezTo>
                    <a:pt x="1065" y="148"/>
                    <a:pt x="1059" y="136"/>
                    <a:pt x="1062" y="133"/>
                  </a:cubicBezTo>
                  <a:cubicBezTo>
                    <a:pt x="1064" y="131"/>
                    <a:pt x="1069" y="134"/>
                    <a:pt x="1071" y="133"/>
                  </a:cubicBezTo>
                  <a:cubicBezTo>
                    <a:pt x="1076" y="129"/>
                    <a:pt x="1079" y="117"/>
                    <a:pt x="1080" y="112"/>
                  </a:cubicBezTo>
                  <a:cubicBezTo>
                    <a:pt x="1081" y="106"/>
                    <a:pt x="1086" y="90"/>
                    <a:pt x="1080" y="89"/>
                  </a:cubicBezTo>
                  <a:cubicBezTo>
                    <a:pt x="1072" y="87"/>
                    <a:pt x="1068" y="113"/>
                    <a:pt x="1062" y="120"/>
                  </a:cubicBezTo>
                  <a:cubicBezTo>
                    <a:pt x="1060" y="123"/>
                    <a:pt x="1053" y="129"/>
                    <a:pt x="1049" y="131"/>
                  </a:cubicBezTo>
                  <a:cubicBezTo>
                    <a:pt x="1045" y="132"/>
                    <a:pt x="1036" y="129"/>
                    <a:pt x="1033" y="132"/>
                  </a:cubicBezTo>
                  <a:cubicBezTo>
                    <a:pt x="1028" y="135"/>
                    <a:pt x="1029" y="154"/>
                    <a:pt x="1023" y="156"/>
                  </a:cubicBezTo>
                  <a:cubicBezTo>
                    <a:pt x="1016" y="159"/>
                    <a:pt x="1000" y="149"/>
                    <a:pt x="993" y="144"/>
                  </a:cubicBezTo>
                  <a:cubicBezTo>
                    <a:pt x="991" y="142"/>
                    <a:pt x="985" y="137"/>
                    <a:pt x="986" y="134"/>
                  </a:cubicBezTo>
                  <a:cubicBezTo>
                    <a:pt x="986" y="131"/>
                    <a:pt x="993" y="126"/>
                    <a:pt x="997" y="126"/>
                  </a:cubicBezTo>
                  <a:cubicBezTo>
                    <a:pt x="1000" y="126"/>
                    <a:pt x="1003" y="134"/>
                    <a:pt x="1005" y="133"/>
                  </a:cubicBezTo>
                  <a:cubicBezTo>
                    <a:pt x="1014" y="129"/>
                    <a:pt x="1013" y="102"/>
                    <a:pt x="1006" y="96"/>
                  </a:cubicBezTo>
                  <a:cubicBezTo>
                    <a:pt x="1004" y="93"/>
                    <a:pt x="994" y="100"/>
                    <a:pt x="991" y="97"/>
                  </a:cubicBezTo>
                  <a:cubicBezTo>
                    <a:pt x="987" y="94"/>
                    <a:pt x="993" y="78"/>
                    <a:pt x="988" y="75"/>
                  </a:cubicBezTo>
                  <a:cubicBezTo>
                    <a:pt x="986" y="73"/>
                    <a:pt x="979" y="73"/>
                    <a:pt x="976" y="75"/>
                  </a:cubicBezTo>
                  <a:cubicBezTo>
                    <a:pt x="968" y="81"/>
                    <a:pt x="975" y="111"/>
                    <a:pt x="966" y="114"/>
                  </a:cubicBezTo>
                  <a:cubicBezTo>
                    <a:pt x="957" y="116"/>
                    <a:pt x="948" y="84"/>
                    <a:pt x="939" y="88"/>
                  </a:cubicBezTo>
                  <a:cubicBezTo>
                    <a:pt x="928" y="93"/>
                    <a:pt x="952" y="133"/>
                    <a:pt x="940" y="136"/>
                  </a:cubicBezTo>
                  <a:cubicBezTo>
                    <a:pt x="928" y="140"/>
                    <a:pt x="928" y="96"/>
                    <a:pt x="915" y="94"/>
                  </a:cubicBezTo>
                  <a:cubicBezTo>
                    <a:pt x="912" y="93"/>
                    <a:pt x="908" y="101"/>
                    <a:pt x="905" y="102"/>
                  </a:cubicBezTo>
                  <a:cubicBezTo>
                    <a:pt x="900" y="104"/>
                    <a:pt x="887" y="104"/>
                    <a:pt x="883" y="100"/>
                  </a:cubicBezTo>
                  <a:cubicBezTo>
                    <a:pt x="878" y="96"/>
                    <a:pt x="884" y="76"/>
                    <a:pt x="878" y="75"/>
                  </a:cubicBezTo>
                  <a:cubicBezTo>
                    <a:pt x="873" y="74"/>
                    <a:pt x="870" y="87"/>
                    <a:pt x="865" y="89"/>
                  </a:cubicBezTo>
                  <a:cubicBezTo>
                    <a:pt x="860" y="91"/>
                    <a:pt x="847" y="82"/>
                    <a:pt x="843" y="86"/>
                  </a:cubicBezTo>
                  <a:cubicBezTo>
                    <a:pt x="840" y="91"/>
                    <a:pt x="857" y="102"/>
                    <a:pt x="855" y="107"/>
                  </a:cubicBezTo>
                  <a:cubicBezTo>
                    <a:pt x="852" y="113"/>
                    <a:pt x="828" y="106"/>
                    <a:pt x="826" y="113"/>
                  </a:cubicBezTo>
                  <a:cubicBezTo>
                    <a:pt x="826" y="116"/>
                    <a:pt x="836" y="117"/>
                    <a:pt x="837" y="120"/>
                  </a:cubicBezTo>
                  <a:cubicBezTo>
                    <a:pt x="837" y="125"/>
                    <a:pt x="824" y="129"/>
                    <a:pt x="825" y="133"/>
                  </a:cubicBezTo>
                  <a:cubicBezTo>
                    <a:pt x="827" y="137"/>
                    <a:pt x="836" y="134"/>
                    <a:pt x="840" y="133"/>
                  </a:cubicBezTo>
                  <a:cubicBezTo>
                    <a:pt x="844" y="132"/>
                    <a:pt x="852" y="120"/>
                    <a:pt x="857" y="123"/>
                  </a:cubicBezTo>
                  <a:cubicBezTo>
                    <a:pt x="860" y="125"/>
                    <a:pt x="852" y="137"/>
                    <a:pt x="856" y="139"/>
                  </a:cubicBezTo>
                  <a:cubicBezTo>
                    <a:pt x="860" y="141"/>
                    <a:pt x="867" y="131"/>
                    <a:pt x="870" y="127"/>
                  </a:cubicBezTo>
                  <a:cubicBezTo>
                    <a:pt x="873" y="123"/>
                    <a:pt x="874" y="113"/>
                    <a:pt x="878" y="111"/>
                  </a:cubicBezTo>
                  <a:cubicBezTo>
                    <a:pt x="884" y="107"/>
                    <a:pt x="901" y="108"/>
                    <a:pt x="905" y="114"/>
                  </a:cubicBezTo>
                  <a:cubicBezTo>
                    <a:pt x="909" y="119"/>
                    <a:pt x="907" y="135"/>
                    <a:pt x="903" y="140"/>
                  </a:cubicBezTo>
                  <a:cubicBezTo>
                    <a:pt x="900" y="144"/>
                    <a:pt x="886" y="145"/>
                    <a:pt x="884" y="150"/>
                  </a:cubicBezTo>
                  <a:cubicBezTo>
                    <a:pt x="882" y="154"/>
                    <a:pt x="891" y="164"/>
                    <a:pt x="893" y="169"/>
                  </a:cubicBezTo>
                  <a:cubicBezTo>
                    <a:pt x="894" y="173"/>
                    <a:pt x="899" y="181"/>
                    <a:pt x="897" y="186"/>
                  </a:cubicBezTo>
                  <a:cubicBezTo>
                    <a:pt x="897" y="188"/>
                    <a:pt x="892" y="192"/>
                    <a:pt x="890" y="193"/>
                  </a:cubicBezTo>
                  <a:cubicBezTo>
                    <a:pt x="884" y="194"/>
                    <a:pt x="873" y="180"/>
                    <a:pt x="868" y="183"/>
                  </a:cubicBezTo>
                  <a:cubicBezTo>
                    <a:pt x="861" y="187"/>
                    <a:pt x="870" y="207"/>
                    <a:pt x="865" y="214"/>
                  </a:cubicBezTo>
                  <a:cubicBezTo>
                    <a:pt x="861" y="220"/>
                    <a:pt x="848" y="229"/>
                    <a:pt x="842" y="226"/>
                  </a:cubicBezTo>
                  <a:cubicBezTo>
                    <a:pt x="834" y="223"/>
                    <a:pt x="832" y="201"/>
                    <a:pt x="834" y="193"/>
                  </a:cubicBezTo>
                  <a:cubicBezTo>
                    <a:pt x="835" y="188"/>
                    <a:pt x="845" y="183"/>
                    <a:pt x="847" y="178"/>
                  </a:cubicBezTo>
                  <a:cubicBezTo>
                    <a:pt x="848" y="176"/>
                    <a:pt x="849" y="170"/>
                    <a:pt x="847" y="169"/>
                  </a:cubicBezTo>
                  <a:cubicBezTo>
                    <a:pt x="844" y="165"/>
                    <a:pt x="831" y="166"/>
                    <a:pt x="827" y="169"/>
                  </a:cubicBezTo>
                  <a:cubicBezTo>
                    <a:pt x="822" y="172"/>
                    <a:pt x="825" y="189"/>
                    <a:pt x="820" y="193"/>
                  </a:cubicBezTo>
                  <a:cubicBezTo>
                    <a:pt x="817" y="195"/>
                    <a:pt x="810" y="191"/>
                    <a:pt x="807" y="193"/>
                  </a:cubicBezTo>
                  <a:cubicBezTo>
                    <a:pt x="805" y="196"/>
                    <a:pt x="810" y="206"/>
                    <a:pt x="807" y="209"/>
                  </a:cubicBezTo>
                  <a:cubicBezTo>
                    <a:pt x="803" y="215"/>
                    <a:pt x="781" y="212"/>
                    <a:pt x="780" y="219"/>
                  </a:cubicBezTo>
                  <a:cubicBezTo>
                    <a:pt x="779" y="222"/>
                    <a:pt x="791" y="225"/>
                    <a:pt x="790" y="228"/>
                  </a:cubicBezTo>
                  <a:cubicBezTo>
                    <a:pt x="790" y="231"/>
                    <a:pt x="780" y="231"/>
                    <a:pt x="780" y="234"/>
                  </a:cubicBezTo>
                  <a:cubicBezTo>
                    <a:pt x="779" y="238"/>
                    <a:pt x="790" y="243"/>
                    <a:pt x="791" y="247"/>
                  </a:cubicBezTo>
                  <a:cubicBezTo>
                    <a:pt x="794" y="255"/>
                    <a:pt x="788" y="275"/>
                    <a:pt x="794" y="279"/>
                  </a:cubicBezTo>
                  <a:cubicBezTo>
                    <a:pt x="798" y="282"/>
                    <a:pt x="808" y="278"/>
                    <a:pt x="812" y="276"/>
                  </a:cubicBezTo>
                  <a:cubicBezTo>
                    <a:pt x="820" y="272"/>
                    <a:pt x="832" y="252"/>
                    <a:pt x="841" y="254"/>
                  </a:cubicBezTo>
                  <a:cubicBezTo>
                    <a:pt x="845" y="255"/>
                    <a:pt x="847" y="268"/>
                    <a:pt x="851" y="270"/>
                  </a:cubicBezTo>
                  <a:cubicBezTo>
                    <a:pt x="854" y="271"/>
                    <a:pt x="860" y="271"/>
                    <a:pt x="863" y="270"/>
                  </a:cubicBezTo>
                  <a:cubicBezTo>
                    <a:pt x="872" y="266"/>
                    <a:pt x="879" y="241"/>
                    <a:pt x="889" y="241"/>
                  </a:cubicBezTo>
                  <a:cubicBezTo>
                    <a:pt x="894" y="240"/>
                    <a:pt x="899" y="251"/>
                    <a:pt x="904" y="253"/>
                  </a:cubicBezTo>
                  <a:cubicBezTo>
                    <a:pt x="908" y="254"/>
                    <a:pt x="915" y="253"/>
                    <a:pt x="919" y="253"/>
                  </a:cubicBezTo>
                  <a:cubicBezTo>
                    <a:pt x="927" y="252"/>
                    <a:pt x="946" y="239"/>
                    <a:pt x="950" y="245"/>
                  </a:cubicBezTo>
                  <a:cubicBezTo>
                    <a:pt x="955" y="254"/>
                    <a:pt x="931" y="273"/>
                    <a:pt x="921" y="276"/>
                  </a:cubicBezTo>
                  <a:cubicBezTo>
                    <a:pt x="914" y="277"/>
                    <a:pt x="902" y="266"/>
                    <a:pt x="896" y="266"/>
                  </a:cubicBezTo>
                  <a:cubicBezTo>
                    <a:pt x="888" y="267"/>
                    <a:pt x="877" y="277"/>
                    <a:pt x="871" y="280"/>
                  </a:cubicBezTo>
                  <a:cubicBezTo>
                    <a:pt x="866" y="283"/>
                    <a:pt x="856" y="288"/>
                    <a:pt x="851" y="289"/>
                  </a:cubicBezTo>
                  <a:cubicBezTo>
                    <a:pt x="846" y="290"/>
                    <a:pt x="835" y="288"/>
                    <a:pt x="830" y="290"/>
                  </a:cubicBezTo>
                  <a:cubicBezTo>
                    <a:pt x="822" y="293"/>
                    <a:pt x="808" y="306"/>
                    <a:pt x="801" y="311"/>
                  </a:cubicBezTo>
                  <a:cubicBezTo>
                    <a:pt x="793" y="316"/>
                    <a:pt x="778" y="326"/>
                    <a:pt x="769" y="329"/>
                  </a:cubicBezTo>
                  <a:cubicBezTo>
                    <a:pt x="763" y="331"/>
                    <a:pt x="748" y="329"/>
                    <a:pt x="743" y="333"/>
                  </a:cubicBezTo>
                  <a:cubicBezTo>
                    <a:pt x="740" y="335"/>
                    <a:pt x="736" y="343"/>
                    <a:pt x="737" y="346"/>
                  </a:cubicBezTo>
                  <a:cubicBezTo>
                    <a:pt x="741" y="353"/>
                    <a:pt x="766" y="346"/>
                    <a:pt x="768" y="353"/>
                  </a:cubicBezTo>
                  <a:cubicBezTo>
                    <a:pt x="768" y="357"/>
                    <a:pt x="759" y="359"/>
                    <a:pt x="756" y="360"/>
                  </a:cubicBezTo>
                  <a:cubicBezTo>
                    <a:pt x="751" y="361"/>
                    <a:pt x="741" y="358"/>
                    <a:pt x="736" y="355"/>
                  </a:cubicBezTo>
                  <a:cubicBezTo>
                    <a:pt x="731" y="352"/>
                    <a:pt x="727" y="336"/>
                    <a:pt x="721" y="335"/>
                  </a:cubicBezTo>
                  <a:cubicBezTo>
                    <a:pt x="717" y="335"/>
                    <a:pt x="715" y="346"/>
                    <a:pt x="711" y="347"/>
                  </a:cubicBezTo>
                  <a:cubicBezTo>
                    <a:pt x="706" y="347"/>
                    <a:pt x="695" y="343"/>
                    <a:pt x="695" y="338"/>
                  </a:cubicBezTo>
                  <a:cubicBezTo>
                    <a:pt x="695" y="330"/>
                    <a:pt x="714" y="324"/>
                    <a:pt x="721" y="323"/>
                  </a:cubicBezTo>
                  <a:cubicBezTo>
                    <a:pt x="726" y="322"/>
                    <a:pt x="737" y="330"/>
                    <a:pt x="739" y="326"/>
                  </a:cubicBezTo>
                  <a:cubicBezTo>
                    <a:pt x="741" y="323"/>
                    <a:pt x="730" y="318"/>
                    <a:pt x="732" y="315"/>
                  </a:cubicBezTo>
                  <a:cubicBezTo>
                    <a:pt x="735" y="311"/>
                    <a:pt x="746" y="322"/>
                    <a:pt x="751" y="321"/>
                  </a:cubicBezTo>
                  <a:cubicBezTo>
                    <a:pt x="756" y="320"/>
                    <a:pt x="765" y="315"/>
                    <a:pt x="768" y="311"/>
                  </a:cubicBezTo>
                  <a:cubicBezTo>
                    <a:pt x="771" y="305"/>
                    <a:pt x="765" y="290"/>
                    <a:pt x="768" y="283"/>
                  </a:cubicBezTo>
                  <a:cubicBezTo>
                    <a:pt x="769" y="280"/>
                    <a:pt x="774" y="277"/>
                    <a:pt x="775" y="275"/>
                  </a:cubicBezTo>
                  <a:cubicBezTo>
                    <a:pt x="777" y="268"/>
                    <a:pt x="779" y="253"/>
                    <a:pt x="774" y="248"/>
                  </a:cubicBezTo>
                  <a:cubicBezTo>
                    <a:pt x="771" y="245"/>
                    <a:pt x="758" y="252"/>
                    <a:pt x="756" y="248"/>
                  </a:cubicBezTo>
                  <a:cubicBezTo>
                    <a:pt x="754" y="244"/>
                    <a:pt x="770" y="238"/>
                    <a:pt x="768" y="234"/>
                  </a:cubicBezTo>
                  <a:cubicBezTo>
                    <a:pt x="764" y="228"/>
                    <a:pt x="748" y="237"/>
                    <a:pt x="742" y="240"/>
                  </a:cubicBezTo>
                  <a:cubicBezTo>
                    <a:pt x="736" y="242"/>
                    <a:pt x="723" y="255"/>
                    <a:pt x="717" y="251"/>
                  </a:cubicBezTo>
                  <a:cubicBezTo>
                    <a:pt x="713" y="248"/>
                    <a:pt x="718" y="234"/>
                    <a:pt x="722" y="231"/>
                  </a:cubicBezTo>
                  <a:cubicBezTo>
                    <a:pt x="726" y="229"/>
                    <a:pt x="736" y="236"/>
                    <a:pt x="740" y="234"/>
                  </a:cubicBezTo>
                  <a:cubicBezTo>
                    <a:pt x="743" y="232"/>
                    <a:pt x="741" y="224"/>
                    <a:pt x="744" y="223"/>
                  </a:cubicBezTo>
                  <a:cubicBezTo>
                    <a:pt x="745" y="222"/>
                    <a:pt x="749" y="223"/>
                    <a:pt x="751" y="223"/>
                  </a:cubicBezTo>
                  <a:cubicBezTo>
                    <a:pt x="755" y="221"/>
                    <a:pt x="764" y="218"/>
                    <a:pt x="767" y="214"/>
                  </a:cubicBezTo>
                  <a:cubicBezTo>
                    <a:pt x="769" y="209"/>
                    <a:pt x="762" y="196"/>
                    <a:pt x="766" y="193"/>
                  </a:cubicBezTo>
                  <a:cubicBezTo>
                    <a:pt x="769" y="190"/>
                    <a:pt x="780" y="200"/>
                    <a:pt x="784" y="198"/>
                  </a:cubicBezTo>
                  <a:cubicBezTo>
                    <a:pt x="786" y="196"/>
                    <a:pt x="789" y="189"/>
                    <a:pt x="787" y="187"/>
                  </a:cubicBezTo>
                  <a:cubicBezTo>
                    <a:pt x="785" y="182"/>
                    <a:pt x="770" y="186"/>
                    <a:pt x="769" y="181"/>
                  </a:cubicBezTo>
                  <a:cubicBezTo>
                    <a:pt x="768" y="178"/>
                    <a:pt x="773" y="173"/>
                    <a:pt x="776" y="171"/>
                  </a:cubicBezTo>
                  <a:cubicBezTo>
                    <a:pt x="779" y="169"/>
                    <a:pt x="788" y="172"/>
                    <a:pt x="791" y="169"/>
                  </a:cubicBezTo>
                  <a:cubicBezTo>
                    <a:pt x="793" y="168"/>
                    <a:pt x="793" y="160"/>
                    <a:pt x="795" y="160"/>
                  </a:cubicBezTo>
                  <a:cubicBezTo>
                    <a:pt x="798" y="160"/>
                    <a:pt x="796" y="171"/>
                    <a:pt x="799" y="171"/>
                  </a:cubicBezTo>
                  <a:cubicBezTo>
                    <a:pt x="806" y="172"/>
                    <a:pt x="815" y="150"/>
                    <a:pt x="810" y="144"/>
                  </a:cubicBezTo>
                  <a:cubicBezTo>
                    <a:pt x="804" y="136"/>
                    <a:pt x="781" y="149"/>
                    <a:pt x="771" y="148"/>
                  </a:cubicBezTo>
                  <a:cubicBezTo>
                    <a:pt x="766" y="147"/>
                    <a:pt x="756" y="137"/>
                    <a:pt x="751" y="139"/>
                  </a:cubicBezTo>
                  <a:cubicBezTo>
                    <a:pt x="744" y="142"/>
                    <a:pt x="747" y="162"/>
                    <a:pt x="742" y="168"/>
                  </a:cubicBezTo>
                  <a:cubicBezTo>
                    <a:pt x="739" y="171"/>
                    <a:pt x="727" y="169"/>
                    <a:pt x="724" y="172"/>
                  </a:cubicBezTo>
                  <a:cubicBezTo>
                    <a:pt x="721" y="176"/>
                    <a:pt x="726" y="190"/>
                    <a:pt x="722" y="193"/>
                  </a:cubicBezTo>
                  <a:cubicBezTo>
                    <a:pt x="719" y="196"/>
                    <a:pt x="709" y="196"/>
                    <a:pt x="706" y="193"/>
                  </a:cubicBezTo>
                  <a:cubicBezTo>
                    <a:pt x="702" y="189"/>
                    <a:pt x="704" y="175"/>
                    <a:pt x="707" y="170"/>
                  </a:cubicBezTo>
                  <a:cubicBezTo>
                    <a:pt x="709" y="167"/>
                    <a:pt x="719" y="166"/>
                    <a:pt x="721" y="163"/>
                  </a:cubicBezTo>
                  <a:cubicBezTo>
                    <a:pt x="723" y="159"/>
                    <a:pt x="724" y="150"/>
                    <a:pt x="722" y="147"/>
                  </a:cubicBezTo>
                  <a:cubicBezTo>
                    <a:pt x="721" y="145"/>
                    <a:pt x="715" y="144"/>
                    <a:pt x="715" y="142"/>
                  </a:cubicBezTo>
                  <a:cubicBezTo>
                    <a:pt x="714" y="136"/>
                    <a:pt x="732" y="130"/>
                    <a:pt x="732" y="124"/>
                  </a:cubicBezTo>
                  <a:cubicBezTo>
                    <a:pt x="732" y="120"/>
                    <a:pt x="719" y="116"/>
                    <a:pt x="719" y="112"/>
                  </a:cubicBezTo>
                  <a:cubicBezTo>
                    <a:pt x="720" y="108"/>
                    <a:pt x="728" y="104"/>
                    <a:pt x="732" y="103"/>
                  </a:cubicBezTo>
                  <a:cubicBezTo>
                    <a:pt x="733" y="103"/>
                    <a:pt x="737" y="105"/>
                    <a:pt x="739" y="105"/>
                  </a:cubicBezTo>
                  <a:cubicBezTo>
                    <a:pt x="737" y="109"/>
                    <a:pt x="736" y="112"/>
                    <a:pt x="737" y="114"/>
                  </a:cubicBezTo>
                  <a:cubicBezTo>
                    <a:pt x="742" y="120"/>
                    <a:pt x="762" y="117"/>
                    <a:pt x="769" y="114"/>
                  </a:cubicBezTo>
                  <a:cubicBezTo>
                    <a:pt x="774" y="111"/>
                    <a:pt x="779" y="96"/>
                    <a:pt x="785" y="93"/>
                  </a:cubicBezTo>
                  <a:cubicBezTo>
                    <a:pt x="792" y="89"/>
                    <a:pt x="810" y="97"/>
                    <a:pt x="817" y="93"/>
                  </a:cubicBezTo>
                  <a:cubicBezTo>
                    <a:pt x="820" y="91"/>
                    <a:pt x="826" y="84"/>
                    <a:pt x="824" y="80"/>
                  </a:cubicBezTo>
                  <a:cubicBezTo>
                    <a:pt x="822" y="74"/>
                    <a:pt x="800" y="81"/>
                    <a:pt x="799" y="75"/>
                  </a:cubicBezTo>
                  <a:cubicBezTo>
                    <a:pt x="797" y="67"/>
                    <a:pt x="815" y="55"/>
                    <a:pt x="823" y="56"/>
                  </a:cubicBezTo>
                  <a:cubicBezTo>
                    <a:pt x="826" y="56"/>
                    <a:pt x="828" y="68"/>
                    <a:pt x="831" y="67"/>
                  </a:cubicBezTo>
                  <a:cubicBezTo>
                    <a:pt x="839" y="66"/>
                    <a:pt x="837" y="44"/>
                    <a:pt x="840" y="37"/>
                  </a:cubicBezTo>
                  <a:cubicBezTo>
                    <a:pt x="842" y="31"/>
                    <a:pt x="845" y="16"/>
                    <a:pt x="851" y="15"/>
                  </a:cubicBezTo>
                  <a:cubicBezTo>
                    <a:pt x="859" y="14"/>
                    <a:pt x="865" y="42"/>
                    <a:pt x="874" y="41"/>
                  </a:cubicBezTo>
                  <a:cubicBezTo>
                    <a:pt x="881" y="40"/>
                    <a:pt x="888" y="21"/>
                    <a:pt x="885" y="15"/>
                  </a:cubicBezTo>
                  <a:cubicBezTo>
                    <a:pt x="881" y="5"/>
                    <a:pt x="856" y="0"/>
                    <a:pt x="845" y="2"/>
                  </a:cubicBezTo>
                  <a:cubicBezTo>
                    <a:pt x="838" y="3"/>
                    <a:pt x="831" y="17"/>
                    <a:pt x="824" y="21"/>
                  </a:cubicBezTo>
                  <a:cubicBezTo>
                    <a:pt x="820" y="23"/>
                    <a:pt x="804" y="22"/>
                    <a:pt x="804" y="27"/>
                  </a:cubicBezTo>
                  <a:cubicBezTo>
                    <a:pt x="803" y="31"/>
                    <a:pt x="816" y="32"/>
                    <a:pt x="816" y="36"/>
                  </a:cubicBezTo>
                  <a:cubicBezTo>
                    <a:pt x="818" y="52"/>
                    <a:pt x="788" y="82"/>
                    <a:pt x="772" y="81"/>
                  </a:cubicBezTo>
                  <a:cubicBezTo>
                    <a:pt x="768" y="81"/>
                    <a:pt x="763" y="73"/>
                    <a:pt x="762" y="69"/>
                  </a:cubicBezTo>
                  <a:cubicBezTo>
                    <a:pt x="759" y="59"/>
                    <a:pt x="775" y="33"/>
                    <a:pt x="766" y="28"/>
                  </a:cubicBezTo>
                  <a:cubicBezTo>
                    <a:pt x="752" y="22"/>
                    <a:pt x="722" y="56"/>
                    <a:pt x="722" y="72"/>
                  </a:cubicBezTo>
                  <a:cubicBezTo>
                    <a:pt x="722" y="74"/>
                    <a:pt x="729" y="76"/>
                    <a:pt x="729" y="78"/>
                  </a:cubicBezTo>
                  <a:cubicBezTo>
                    <a:pt x="728" y="82"/>
                    <a:pt x="720" y="85"/>
                    <a:pt x="716" y="84"/>
                  </a:cubicBezTo>
                  <a:cubicBezTo>
                    <a:pt x="713" y="83"/>
                    <a:pt x="712" y="73"/>
                    <a:pt x="709" y="74"/>
                  </a:cubicBezTo>
                  <a:cubicBezTo>
                    <a:pt x="704" y="74"/>
                    <a:pt x="705" y="88"/>
                    <a:pt x="701" y="92"/>
                  </a:cubicBezTo>
                  <a:cubicBezTo>
                    <a:pt x="696" y="97"/>
                    <a:pt x="680" y="98"/>
                    <a:pt x="673" y="101"/>
                  </a:cubicBezTo>
                  <a:cubicBezTo>
                    <a:pt x="667" y="104"/>
                    <a:pt x="652" y="111"/>
                    <a:pt x="650" y="117"/>
                  </a:cubicBezTo>
                  <a:cubicBezTo>
                    <a:pt x="648" y="124"/>
                    <a:pt x="651" y="143"/>
                    <a:pt x="658" y="146"/>
                  </a:cubicBezTo>
                  <a:cubicBezTo>
                    <a:pt x="663" y="148"/>
                    <a:pt x="671" y="132"/>
                    <a:pt x="677" y="131"/>
                  </a:cubicBezTo>
                  <a:cubicBezTo>
                    <a:pt x="682" y="130"/>
                    <a:pt x="696" y="131"/>
                    <a:pt x="697" y="136"/>
                  </a:cubicBezTo>
                  <a:cubicBezTo>
                    <a:pt x="697" y="141"/>
                    <a:pt x="682" y="143"/>
                    <a:pt x="678" y="145"/>
                  </a:cubicBezTo>
                  <a:cubicBezTo>
                    <a:pt x="668" y="149"/>
                    <a:pt x="643" y="151"/>
                    <a:pt x="638" y="160"/>
                  </a:cubicBezTo>
                  <a:cubicBezTo>
                    <a:pt x="635" y="165"/>
                    <a:pt x="643" y="175"/>
                    <a:pt x="643" y="180"/>
                  </a:cubicBezTo>
                  <a:cubicBezTo>
                    <a:pt x="642" y="184"/>
                    <a:pt x="638" y="193"/>
                    <a:pt x="634" y="193"/>
                  </a:cubicBezTo>
                  <a:cubicBezTo>
                    <a:pt x="630" y="193"/>
                    <a:pt x="629" y="179"/>
                    <a:pt x="625" y="178"/>
                  </a:cubicBezTo>
                  <a:cubicBezTo>
                    <a:pt x="620" y="177"/>
                    <a:pt x="610" y="191"/>
                    <a:pt x="607" y="187"/>
                  </a:cubicBezTo>
                  <a:cubicBezTo>
                    <a:pt x="601" y="183"/>
                    <a:pt x="622" y="168"/>
                    <a:pt x="619" y="162"/>
                  </a:cubicBezTo>
                  <a:cubicBezTo>
                    <a:pt x="617" y="157"/>
                    <a:pt x="604" y="158"/>
                    <a:pt x="600" y="156"/>
                  </a:cubicBezTo>
                  <a:cubicBezTo>
                    <a:pt x="596" y="154"/>
                    <a:pt x="591" y="146"/>
                    <a:pt x="587" y="147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220"/>
                    <a:pt x="584" y="220"/>
                    <a:pt x="584" y="220"/>
                  </a:cubicBezTo>
                  <a:cubicBezTo>
                    <a:pt x="557" y="239"/>
                    <a:pt x="557" y="239"/>
                    <a:pt x="557" y="239"/>
                  </a:cubicBezTo>
                  <a:cubicBezTo>
                    <a:pt x="557" y="272"/>
                    <a:pt x="557" y="272"/>
                    <a:pt x="557" y="272"/>
                  </a:cubicBezTo>
                  <a:cubicBezTo>
                    <a:pt x="509" y="288"/>
                    <a:pt x="509" y="288"/>
                    <a:pt x="509" y="288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69" y="333"/>
                    <a:pt x="469" y="333"/>
                    <a:pt x="469" y="333"/>
                  </a:cubicBezTo>
                  <a:cubicBezTo>
                    <a:pt x="481" y="351"/>
                    <a:pt x="481" y="351"/>
                    <a:pt x="481" y="351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379" y="440"/>
                    <a:pt x="379" y="440"/>
                    <a:pt x="379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8" y="530"/>
                    <a:pt x="358" y="530"/>
                    <a:pt x="358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279" y="530"/>
                    <a:pt x="279" y="530"/>
                    <a:pt x="279" y="53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196" y="577"/>
                    <a:pt x="196" y="577"/>
                    <a:pt x="196" y="577"/>
                  </a:cubicBezTo>
                  <a:cubicBezTo>
                    <a:pt x="187" y="568"/>
                    <a:pt x="187" y="568"/>
                    <a:pt x="187" y="568"/>
                  </a:cubicBezTo>
                  <a:cubicBezTo>
                    <a:pt x="164" y="587"/>
                    <a:pt x="164" y="587"/>
                    <a:pt x="164" y="587"/>
                  </a:cubicBezTo>
                  <a:cubicBezTo>
                    <a:pt x="156" y="587"/>
                    <a:pt x="156" y="587"/>
                    <a:pt x="156" y="587"/>
                  </a:cubicBezTo>
                  <a:cubicBezTo>
                    <a:pt x="134" y="626"/>
                    <a:pt x="134" y="626"/>
                    <a:pt x="134" y="626"/>
                  </a:cubicBezTo>
                  <a:cubicBezTo>
                    <a:pt x="130" y="651"/>
                    <a:pt x="130" y="651"/>
                    <a:pt x="130" y="651"/>
                  </a:cubicBezTo>
                  <a:cubicBezTo>
                    <a:pt x="118" y="676"/>
                    <a:pt x="118" y="676"/>
                    <a:pt x="118" y="676"/>
                  </a:cubicBezTo>
                  <a:cubicBezTo>
                    <a:pt x="133" y="699"/>
                    <a:pt x="133" y="699"/>
                    <a:pt x="133" y="699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31" y="736"/>
                    <a:pt x="131" y="736"/>
                    <a:pt x="131" y="736"/>
                  </a:cubicBezTo>
                  <a:cubicBezTo>
                    <a:pt x="125" y="764"/>
                    <a:pt x="125" y="764"/>
                    <a:pt x="125" y="764"/>
                  </a:cubicBezTo>
                  <a:cubicBezTo>
                    <a:pt x="123" y="773"/>
                    <a:pt x="123" y="773"/>
                    <a:pt x="123" y="773"/>
                  </a:cubicBezTo>
                  <a:cubicBezTo>
                    <a:pt x="157" y="773"/>
                    <a:pt x="157" y="773"/>
                    <a:pt x="157" y="773"/>
                  </a:cubicBezTo>
                  <a:cubicBezTo>
                    <a:pt x="157" y="832"/>
                    <a:pt x="157" y="832"/>
                    <a:pt x="157" y="832"/>
                  </a:cubicBezTo>
                  <a:cubicBezTo>
                    <a:pt x="127" y="832"/>
                    <a:pt x="127" y="832"/>
                    <a:pt x="127" y="832"/>
                  </a:cubicBezTo>
                  <a:cubicBezTo>
                    <a:pt x="118" y="849"/>
                    <a:pt x="118" y="849"/>
                    <a:pt x="118" y="849"/>
                  </a:cubicBezTo>
                  <a:cubicBezTo>
                    <a:pt x="100" y="849"/>
                    <a:pt x="100" y="849"/>
                    <a:pt x="100" y="849"/>
                  </a:cubicBezTo>
                  <a:cubicBezTo>
                    <a:pt x="91" y="886"/>
                    <a:pt x="91" y="886"/>
                    <a:pt x="91" y="886"/>
                  </a:cubicBezTo>
                  <a:cubicBezTo>
                    <a:pt x="78" y="904"/>
                    <a:pt x="78" y="904"/>
                    <a:pt x="78" y="90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83" y="942"/>
                    <a:pt x="83" y="942"/>
                    <a:pt x="83" y="942"/>
                  </a:cubicBezTo>
                  <a:cubicBezTo>
                    <a:pt x="67" y="974"/>
                    <a:pt x="67" y="974"/>
                    <a:pt x="67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5" y="996"/>
                    <a:pt x="55" y="996"/>
                    <a:pt x="55" y="996"/>
                  </a:cubicBezTo>
                  <a:cubicBezTo>
                    <a:pt x="32" y="1018"/>
                    <a:pt x="32" y="1018"/>
                    <a:pt x="32" y="1018"/>
                  </a:cubicBezTo>
                  <a:cubicBezTo>
                    <a:pt x="22" y="1050"/>
                    <a:pt x="22" y="1050"/>
                    <a:pt x="22" y="1050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3" y="1137"/>
                    <a:pt x="3" y="1137"/>
                    <a:pt x="3" y="1137"/>
                  </a:cubicBezTo>
                  <a:cubicBezTo>
                    <a:pt x="48" y="1110"/>
                    <a:pt x="48" y="1110"/>
                    <a:pt x="48" y="1110"/>
                  </a:cubicBezTo>
                  <a:cubicBezTo>
                    <a:pt x="98" y="1107"/>
                    <a:pt x="98" y="1107"/>
                    <a:pt x="98" y="1107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23" y="1141"/>
                    <a:pt x="123" y="1141"/>
                    <a:pt x="123" y="1141"/>
                  </a:cubicBezTo>
                  <a:cubicBezTo>
                    <a:pt x="138" y="1158"/>
                    <a:pt x="138" y="1158"/>
                    <a:pt x="138" y="1158"/>
                  </a:cubicBezTo>
                  <a:cubicBezTo>
                    <a:pt x="138" y="1258"/>
                    <a:pt x="138" y="1258"/>
                    <a:pt x="138" y="1258"/>
                  </a:cubicBezTo>
                  <a:cubicBezTo>
                    <a:pt x="133" y="1266"/>
                    <a:pt x="133" y="1266"/>
                    <a:pt x="133" y="1266"/>
                  </a:cubicBezTo>
                  <a:cubicBezTo>
                    <a:pt x="171" y="1266"/>
                    <a:pt x="171" y="1266"/>
                    <a:pt x="171" y="1266"/>
                  </a:cubicBezTo>
                  <a:cubicBezTo>
                    <a:pt x="171" y="1282"/>
                    <a:pt x="171" y="1282"/>
                    <a:pt x="171" y="1282"/>
                  </a:cubicBezTo>
                  <a:cubicBezTo>
                    <a:pt x="160" y="1308"/>
                    <a:pt x="160" y="1308"/>
                    <a:pt x="160" y="1308"/>
                  </a:cubicBezTo>
                  <a:cubicBezTo>
                    <a:pt x="178" y="1324"/>
                    <a:pt x="178" y="1324"/>
                    <a:pt x="178" y="1324"/>
                  </a:cubicBezTo>
                  <a:cubicBezTo>
                    <a:pt x="188" y="1296"/>
                    <a:pt x="188" y="1296"/>
                    <a:pt x="188" y="1296"/>
                  </a:cubicBezTo>
                  <a:cubicBezTo>
                    <a:pt x="216" y="1259"/>
                    <a:pt x="216" y="1259"/>
                    <a:pt x="216" y="1259"/>
                  </a:cubicBezTo>
                  <a:cubicBezTo>
                    <a:pt x="260" y="1244"/>
                    <a:pt x="260" y="1244"/>
                    <a:pt x="260" y="1244"/>
                  </a:cubicBezTo>
                  <a:cubicBezTo>
                    <a:pt x="260" y="1227"/>
                    <a:pt x="260" y="1227"/>
                    <a:pt x="260" y="1227"/>
                  </a:cubicBezTo>
                  <a:cubicBezTo>
                    <a:pt x="298" y="1156"/>
                    <a:pt x="298" y="1156"/>
                    <a:pt x="298" y="1156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313" y="1211"/>
                    <a:pt x="313" y="1211"/>
                    <a:pt x="313" y="1211"/>
                  </a:cubicBezTo>
                  <a:cubicBezTo>
                    <a:pt x="353" y="1179"/>
                    <a:pt x="353" y="1179"/>
                    <a:pt x="353" y="1179"/>
                  </a:cubicBezTo>
                  <a:cubicBezTo>
                    <a:pt x="397" y="1154"/>
                    <a:pt x="397" y="1154"/>
                    <a:pt x="397" y="1154"/>
                  </a:cubicBezTo>
                  <a:cubicBezTo>
                    <a:pt x="464" y="1154"/>
                    <a:pt x="464" y="1154"/>
                    <a:pt x="464" y="1154"/>
                  </a:cubicBezTo>
                  <a:cubicBezTo>
                    <a:pt x="477" y="1138"/>
                    <a:pt x="477" y="1138"/>
                    <a:pt x="477" y="1138"/>
                  </a:cubicBezTo>
                  <a:cubicBezTo>
                    <a:pt x="501" y="1119"/>
                    <a:pt x="501" y="1119"/>
                    <a:pt x="501" y="1119"/>
                  </a:cubicBezTo>
                  <a:cubicBezTo>
                    <a:pt x="516" y="1093"/>
                    <a:pt x="516" y="1093"/>
                    <a:pt x="516" y="1093"/>
                  </a:cubicBezTo>
                  <a:cubicBezTo>
                    <a:pt x="529" y="1072"/>
                    <a:pt x="529" y="1072"/>
                    <a:pt x="529" y="1072"/>
                  </a:cubicBezTo>
                  <a:cubicBezTo>
                    <a:pt x="553" y="1072"/>
                    <a:pt x="553" y="1072"/>
                    <a:pt x="553" y="1072"/>
                  </a:cubicBezTo>
                  <a:cubicBezTo>
                    <a:pt x="566" y="1037"/>
                    <a:pt x="566" y="1037"/>
                    <a:pt x="566" y="1037"/>
                  </a:cubicBezTo>
                  <a:cubicBezTo>
                    <a:pt x="619" y="1020"/>
                    <a:pt x="619" y="1020"/>
                    <a:pt x="619" y="1020"/>
                  </a:cubicBezTo>
                  <a:cubicBezTo>
                    <a:pt x="635" y="991"/>
                    <a:pt x="635" y="991"/>
                    <a:pt x="635" y="991"/>
                  </a:cubicBezTo>
                  <a:cubicBezTo>
                    <a:pt x="672" y="991"/>
                    <a:pt x="672" y="991"/>
                    <a:pt x="672" y="991"/>
                  </a:cubicBezTo>
                  <a:cubicBezTo>
                    <a:pt x="696" y="919"/>
                    <a:pt x="696" y="919"/>
                    <a:pt x="696" y="919"/>
                  </a:cubicBezTo>
                  <a:cubicBezTo>
                    <a:pt x="733" y="961"/>
                    <a:pt x="733" y="961"/>
                    <a:pt x="733" y="961"/>
                  </a:cubicBezTo>
                  <a:cubicBezTo>
                    <a:pt x="733" y="965"/>
                    <a:pt x="733" y="965"/>
                    <a:pt x="733" y="965"/>
                  </a:cubicBezTo>
                  <a:cubicBezTo>
                    <a:pt x="751" y="947"/>
                    <a:pt x="751" y="947"/>
                    <a:pt x="751" y="947"/>
                  </a:cubicBezTo>
                  <a:cubicBezTo>
                    <a:pt x="801" y="947"/>
                    <a:pt x="801" y="947"/>
                    <a:pt x="801" y="947"/>
                  </a:cubicBezTo>
                  <a:cubicBezTo>
                    <a:pt x="859" y="922"/>
                    <a:pt x="859" y="922"/>
                    <a:pt x="859" y="922"/>
                  </a:cubicBezTo>
                  <a:cubicBezTo>
                    <a:pt x="888" y="937"/>
                    <a:pt x="888" y="937"/>
                    <a:pt x="888" y="937"/>
                  </a:cubicBezTo>
                  <a:cubicBezTo>
                    <a:pt x="865" y="955"/>
                    <a:pt x="865" y="955"/>
                    <a:pt x="865" y="955"/>
                  </a:cubicBezTo>
                  <a:cubicBezTo>
                    <a:pt x="895" y="957"/>
                    <a:pt x="895" y="957"/>
                    <a:pt x="895" y="957"/>
                  </a:cubicBezTo>
                  <a:cubicBezTo>
                    <a:pt x="895" y="940"/>
                    <a:pt x="895" y="940"/>
                    <a:pt x="895" y="940"/>
                  </a:cubicBezTo>
                  <a:cubicBezTo>
                    <a:pt x="927" y="952"/>
                    <a:pt x="927" y="952"/>
                    <a:pt x="927" y="952"/>
                  </a:cubicBezTo>
                  <a:cubicBezTo>
                    <a:pt x="926" y="955"/>
                    <a:pt x="926" y="955"/>
                    <a:pt x="926" y="955"/>
                  </a:cubicBezTo>
                  <a:cubicBezTo>
                    <a:pt x="933" y="946"/>
                    <a:pt x="940" y="938"/>
                    <a:pt x="946" y="932"/>
                  </a:cubicBezTo>
                  <a:cubicBezTo>
                    <a:pt x="956" y="923"/>
                    <a:pt x="983" y="911"/>
                    <a:pt x="991" y="900"/>
                  </a:cubicBezTo>
                  <a:cubicBezTo>
                    <a:pt x="998" y="891"/>
                    <a:pt x="1001" y="867"/>
                    <a:pt x="1006" y="856"/>
                  </a:cubicBezTo>
                  <a:cubicBezTo>
                    <a:pt x="1013" y="841"/>
                    <a:pt x="1032" y="814"/>
                    <a:pt x="1040" y="800"/>
                  </a:cubicBezTo>
                  <a:cubicBezTo>
                    <a:pt x="1046" y="791"/>
                    <a:pt x="1068" y="775"/>
                    <a:pt x="1063" y="765"/>
                  </a:cubicBezTo>
                  <a:cubicBezTo>
                    <a:pt x="1060" y="760"/>
                    <a:pt x="1045" y="765"/>
                    <a:pt x="1039" y="765"/>
                  </a:cubicBezTo>
                  <a:cubicBezTo>
                    <a:pt x="1031" y="765"/>
                    <a:pt x="1015" y="769"/>
                    <a:pt x="1008" y="765"/>
                  </a:cubicBezTo>
                  <a:cubicBezTo>
                    <a:pt x="1000" y="761"/>
                    <a:pt x="993" y="742"/>
                    <a:pt x="989" y="733"/>
                  </a:cubicBezTo>
                  <a:cubicBezTo>
                    <a:pt x="985" y="722"/>
                    <a:pt x="978" y="699"/>
                    <a:pt x="978" y="688"/>
                  </a:cubicBezTo>
                  <a:cubicBezTo>
                    <a:pt x="978" y="679"/>
                    <a:pt x="989" y="662"/>
                    <a:pt x="987" y="654"/>
                  </a:cubicBezTo>
                  <a:cubicBezTo>
                    <a:pt x="987" y="648"/>
                    <a:pt x="976" y="639"/>
                    <a:pt x="974" y="633"/>
                  </a:cubicBezTo>
                  <a:cubicBezTo>
                    <a:pt x="972" y="627"/>
                    <a:pt x="977" y="614"/>
                    <a:pt x="974" y="608"/>
                  </a:cubicBezTo>
                  <a:cubicBezTo>
                    <a:pt x="971" y="601"/>
                    <a:pt x="961" y="586"/>
                    <a:pt x="953" y="587"/>
                  </a:cubicBezTo>
                  <a:cubicBezTo>
                    <a:pt x="948" y="588"/>
                    <a:pt x="950" y="604"/>
                    <a:pt x="946" y="606"/>
                  </a:cubicBezTo>
                  <a:cubicBezTo>
                    <a:pt x="941" y="608"/>
                    <a:pt x="933" y="601"/>
                    <a:pt x="929" y="599"/>
                  </a:cubicBezTo>
                  <a:cubicBezTo>
                    <a:pt x="923" y="596"/>
                    <a:pt x="904" y="594"/>
                    <a:pt x="904" y="587"/>
                  </a:cubicBezTo>
                  <a:cubicBezTo>
                    <a:pt x="904" y="581"/>
                    <a:pt x="926" y="582"/>
                    <a:pt x="927" y="576"/>
                  </a:cubicBezTo>
                  <a:cubicBezTo>
                    <a:pt x="928" y="564"/>
                    <a:pt x="885" y="559"/>
                    <a:pt x="889" y="548"/>
                  </a:cubicBezTo>
                  <a:cubicBezTo>
                    <a:pt x="891" y="541"/>
                    <a:pt x="913" y="554"/>
                    <a:pt x="915" y="548"/>
                  </a:cubicBezTo>
                  <a:cubicBezTo>
                    <a:pt x="917" y="542"/>
                    <a:pt x="899" y="538"/>
                    <a:pt x="896" y="532"/>
                  </a:cubicBezTo>
                  <a:cubicBezTo>
                    <a:pt x="889" y="514"/>
                    <a:pt x="898" y="473"/>
                    <a:pt x="906" y="455"/>
                  </a:cubicBezTo>
                  <a:cubicBezTo>
                    <a:pt x="909" y="447"/>
                    <a:pt x="922" y="435"/>
                    <a:pt x="927" y="428"/>
                  </a:cubicBezTo>
                  <a:cubicBezTo>
                    <a:pt x="932" y="421"/>
                    <a:pt x="943" y="408"/>
                    <a:pt x="946" y="400"/>
                  </a:cubicBezTo>
                  <a:cubicBezTo>
                    <a:pt x="949" y="392"/>
                    <a:pt x="947" y="374"/>
                    <a:pt x="951" y="367"/>
                  </a:cubicBezTo>
                  <a:cubicBezTo>
                    <a:pt x="955" y="362"/>
                    <a:pt x="969" y="348"/>
                    <a:pt x="974" y="352"/>
                  </a:cubicBezTo>
                  <a:cubicBezTo>
                    <a:pt x="979" y="357"/>
                    <a:pt x="958" y="373"/>
                    <a:pt x="963" y="377"/>
                  </a:cubicBezTo>
                  <a:cubicBezTo>
                    <a:pt x="971" y="384"/>
                    <a:pt x="988" y="347"/>
                    <a:pt x="997" y="352"/>
                  </a:cubicBezTo>
                  <a:cubicBezTo>
                    <a:pt x="1003" y="356"/>
                    <a:pt x="995" y="373"/>
                    <a:pt x="991" y="379"/>
                  </a:cubicBezTo>
                  <a:cubicBezTo>
                    <a:pt x="986" y="388"/>
                    <a:pt x="963" y="397"/>
                    <a:pt x="961" y="407"/>
                  </a:cubicBezTo>
                  <a:cubicBezTo>
                    <a:pt x="960" y="410"/>
                    <a:pt x="964" y="418"/>
                    <a:pt x="967" y="419"/>
                  </a:cubicBezTo>
                  <a:cubicBezTo>
                    <a:pt x="974" y="421"/>
                    <a:pt x="987" y="409"/>
                    <a:pt x="993" y="404"/>
                  </a:cubicBezTo>
                  <a:cubicBezTo>
                    <a:pt x="997" y="400"/>
                    <a:pt x="1001" y="387"/>
                    <a:pt x="1006" y="385"/>
                  </a:cubicBezTo>
                  <a:cubicBezTo>
                    <a:pt x="1013" y="381"/>
                    <a:pt x="1032" y="394"/>
                    <a:pt x="1037" y="388"/>
                  </a:cubicBezTo>
                  <a:cubicBezTo>
                    <a:pt x="1041" y="383"/>
                    <a:pt x="1028" y="368"/>
                    <a:pt x="1031" y="362"/>
                  </a:cubicBezTo>
                  <a:cubicBezTo>
                    <a:pt x="1033" y="357"/>
                    <a:pt x="1046" y="357"/>
                    <a:pt x="1048" y="352"/>
                  </a:cubicBezTo>
                  <a:cubicBezTo>
                    <a:pt x="1050" y="349"/>
                    <a:pt x="1045" y="338"/>
                    <a:pt x="1048" y="335"/>
                  </a:cubicBezTo>
                  <a:cubicBezTo>
                    <a:pt x="1051" y="333"/>
                    <a:pt x="1060" y="337"/>
                    <a:pt x="1063" y="335"/>
                  </a:cubicBezTo>
                  <a:cubicBezTo>
                    <a:pt x="1073" y="329"/>
                    <a:pt x="1089" y="301"/>
                    <a:pt x="1080" y="294"/>
                  </a:cubicBezTo>
                  <a:cubicBezTo>
                    <a:pt x="1071" y="286"/>
                    <a:pt x="1053" y="315"/>
                    <a:pt x="1042" y="320"/>
                  </a:cubicBezTo>
                  <a:close/>
                  <a:moveTo>
                    <a:pt x="751" y="82"/>
                  </a:moveTo>
                  <a:cubicBezTo>
                    <a:pt x="756" y="84"/>
                    <a:pt x="750" y="91"/>
                    <a:pt x="744" y="99"/>
                  </a:cubicBezTo>
                  <a:cubicBezTo>
                    <a:pt x="746" y="91"/>
                    <a:pt x="747" y="80"/>
                    <a:pt x="751" y="8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8397407" y="5525575"/>
              <a:ext cx="366381" cy="463189"/>
            </a:xfrm>
            <a:custGeom>
              <a:avLst/>
              <a:gdLst>
                <a:gd name="T0" fmla="*/ 889 w 889"/>
                <a:gd name="T1" fmla="*/ 464 h 1126"/>
                <a:gd name="T2" fmla="*/ 758 w 889"/>
                <a:gd name="T3" fmla="*/ 350 h 1126"/>
                <a:gd name="T4" fmla="*/ 630 w 889"/>
                <a:gd name="T5" fmla="*/ 226 h 1126"/>
                <a:gd name="T6" fmla="*/ 518 w 889"/>
                <a:gd name="T7" fmla="*/ 214 h 1126"/>
                <a:gd name="T8" fmla="*/ 478 w 889"/>
                <a:gd name="T9" fmla="*/ 214 h 1126"/>
                <a:gd name="T10" fmla="*/ 450 w 889"/>
                <a:gd name="T11" fmla="*/ 194 h 1126"/>
                <a:gd name="T12" fmla="*/ 170 w 889"/>
                <a:gd name="T13" fmla="*/ 174 h 1126"/>
                <a:gd name="T14" fmla="*/ 131 w 889"/>
                <a:gd name="T15" fmla="*/ 17 h 1126"/>
                <a:gd name="T16" fmla="*/ 75 w 889"/>
                <a:gd name="T17" fmla="*/ 33 h 1126"/>
                <a:gd name="T18" fmla="*/ 61 w 889"/>
                <a:gd name="T19" fmla="*/ 91 h 1126"/>
                <a:gd name="T20" fmla="*/ 14 w 889"/>
                <a:gd name="T21" fmla="*/ 140 h 1126"/>
                <a:gd name="T22" fmla="*/ 0 w 889"/>
                <a:gd name="T23" fmla="*/ 192 h 1126"/>
                <a:gd name="T24" fmla="*/ 9 w 889"/>
                <a:gd name="T25" fmla="*/ 247 h 1126"/>
                <a:gd name="T26" fmla="*/ 29 w 889"/>
                <a:gd name="T27" fmla="*/ 295 h 1126"/>
                <a:gd name="T28" fmla="*/ 60 w 889"/>
                <a:gd name="T29" fmla="*/ 340 h 1126"/>
                <a:gd name="T30" fmla="*/ 69 w 889"/>
                <a:gd name="T31" fmla="*/ 400 h 1126"/>
                <a:gd name="T32" fmla="*/ 88 w 889"/>
                <a:gd name="T33" fmla="*/ 432 h 1126"/>
                <a:gd name="T34" fmla="*/ 54 w 889"/>
                <a:gd name="T35" fmla="*/ 460 h 1126"/>
                <a:gd name="T36" fmla="*/ 74 w 889"/>
                <a:gd name="T37" fmla="*/ 494 h 1126"/>
                <a:gd name="T38" fmla="*/ 85 w 889"/>
                <a:gd name="T39" fmla="*/ 506 h 1126"/>
                <a:gd name="T40" fmla="*/ 112 w 889"/>
                <a:gd name="T41" fmla="*/ 534 h 1126"/>
                <a:gd name="T42" fmla="*/ 109 w 889"/>
                <a:gd name="T43" fmla="*/ 559 h 1126"/>
                <a:gd name="T44" fmla="*/ 100 w 889"/>
                <a:gd name="T45" fmla="*/ 622 h 1126"/>
                <a:gd name="T46" fmla="*/ 127 w 889"/>
                <a:gd name="T47" fmla="*/ 633 h 1126"/>
                <a:gd name="T48" fmla="*/ 174 w 889"/>
                <a:gd name="T49" fmla="*/ 674 h 1126"/>
                <a:gd name="T50" fmla="*/ 139 w 889"/>
                <a:gd name="T51" fmla="*/ 724 h 1126"/>
                <a:gd name="T52" fmla="*/ 101 w 889"/>
                <a:gd name="T53" fmla="*/ 750 h 1126"/>
                <a:gd name="T54" fmla="*/ 56 w 889"/>
                <a:gd name="T55" fmla="*/ 785 h 1126"/>
                <a:gd name="T56" fmla="*/ 53 w 889"/>
                <a:gd name="T57" fmla="*/ 853 h 1126"/>
                <a:gd name="T58" fmla="*/ 100 w 889"/>
                <a:gd name="T59" fmla="*/ 877 h 1126"/>
                <a:gd name="T60" fmla="*/ 116 w 889"/>
                <a:gd name="T61" fmla="*/ 923 h 1126"/>
                <a:gd name="T62" fmla="*/ 173 w 889"/>
                <a:gd name="T63" fmla="*/ 953 h 1126"/>
                <a:gd name="T64" fmla="*/ 221 w 889"/>
                <a:gd name="T65" fmla="*/ 990 h 1126"/>
                <a:gd name="T66" fmla="*/ 299 w 889"/>
                <a:gd name="T67" fmla="*/ 1000 h 1126"/>
                <a:gd name="T68" fmla="*/ 273 w 889"/>
                <a:gd name="T69" fmla="*/ 1047 h 1126"/>
                <a:gd name="T70" fmla="*/ 197 w 889"/>
                <a:gd name="T71" fmla="*/ 1063 h 1126"/>
                <a:gd name="T72" fmla="*/ 177 w 889"/>
                <a:gd name="T73" fmla="*/ 1058 h 1126"/>
                <a:gd name="T74" fmla="*/ 196 w 889"/>
                <a:gd name="T75" fmla="*/ 1106 h 1126"/>
                <a:gd name="T76" fmla="*/ 221 w 889"/>
                <a:gd name="T77" fmla="*/ 1118 h 1126"/>
                <a:gd name="T78" fmla="*/ 257 w 889"/>
                <a:gd name="T79" fmla="*/ 1097 h 1126"/>
                <a:gd name="T80" fmla="*/ 301 w 889"/>
                <a:gd name="T81" fmla="*/ 1063 h 1126"/>
                <a:gd name="T82" fmla="*/ 325 w 889"/>
                <a:gd name="T83" fmla="*/ 1038 h 1126"/>
                <a:gd name="T84" fmla="*/ 409 w 889"/>
                <a:gd name="T85" fmla="*/ 1055 h 1126"/>
                <a:gd name="T86" fmla="*/ 429 w 889"/>
                <a:gd name="T87" fmla="*/ 1021 h 1126"/>
                <a:gd name="T88" fmla="*/ 477 w 889"/>
                <a:gd name="T89" fmla="*/ 1006 h 1126"/>
                <a:gd name="T90" fmla="*/ 524 w 889"/>
                <a:gd name="T91" fmla="*/ 963 h 1126"/>
                <a:gd name="T92" fmla="*/ 562 w 889"/>
                <a:gd name="T93" fmla="*/ 925 h 1126"/>
                <a:gd name="T94" fmla="*/ 553 w 889"/>
                <a:gd name="T95" fmla="*/ 885 h 1126"/>
                <a:gd name="T96" fmla="*/ 581 w 889"/>
                <a:gd name="T97" fmla="*/ 820 h 1126"/>
                <a:gd name="T98" fmla="*/ 695 w 889"/>
                <a:gd name="T99" fmla="*/ 735 h 1126"/>
                <a:gd name="T100" fmla="*/ 736 w 889"/>
                <a:gd name="T101" fmla="*/ 692 h 1126"/>
                <a:gd name="T102" fmla="*/ 795 w 889"/>
                <a:gd name="T103" fmla="*/ 639 h 1126"/>
                <a:gd name="T104" fmla="*/ 822 w 889"/>
                <a:gd name="T105" fmla="*/ 604 h 1126"/>
                <a:gd name="T106" fmla="*/ 833 w 889"/>
                <a:gd name="T107" fmla="*/ 53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1126">
                  <a:moveTo>
                    <a:pt x="880" y="474"/>
                  </a:moveTo>
                  <a:cubicBezTo>
                    <a:pt x="883" y="471"/>
                    <a:pt x="886" y="468"/>
                    <a:pt x="889" y="464"/>
                  </a:cubicBezTo>
                  <a:cubicBezTo>
                    <a:pt x="839" y="448"/>
                    <a:pt x="798" y="424"/>
                    <a:pt x="782" y="366"/>
                  </a:cubicBezTo>
                  <a:cubicBezTo>
                    <a:pt x="778" y="358"/>
                    <a:pt x="766" y="350"/>
                    <a:pt x="758" y="350"/>
                  </a:cubicBezTo>
                  <a:cubicBezTo>
                    <a:pt x="714" y="346"/>
                    <a:pt x="666" y="346"/>
                    <a:pt x="634" y="318"/>
                  </a:cubicBezTo>
                  <a:cubicBezTo>
                    <a:pt x="606" y="294"/>
                    <a:pt x="638" y="258"/>
                    <a:pt x="630" y="226"/>
                  </a:cubicBezTo>
                  <a:cubicBezTo>
                    <a:pt x="626" y="214"/>
                    <a:pt x="614" y="198"/>
                    <a:pt x="602" y="198"/>
                  </a:cubicBezTo>
                  <a:cubicBezTo>
                    <a:pt x="574" y="194"/>
                    <a:pt x="550" y="226"/>
                    <a:pt x="518" y="214"/>
                  </a:cubicBezTo>
                  <a:cubicBezTo>
                    <a:pt x="508" y="211"/>
                    <a:pt x="498" y="206"/>
                    <a:pt x="489" y="203"/>
                  </a:cubicBezTo>
                  <a:cubicBezTo>
                    <a:pt x="484" y="206"/>
                    <a:pt x="481" y="210"/>
                    <a:pt x="478" y="214"/>
                  </a:cubicBezTo>
                  <a:cubicBezTo>
                    <a:pt x="481" y="210"/>
                    <a:pt x="484" y="206"/>
                    <a:pt x="489" y="203"/>
                  </a:cubicBezTo>
                  <a:cubicBezTo>
                    <a:pt x="476" y="198"/>
                    <a:pt x="464" y="194"/>
                    <a:pt x="450" y="194"/>
                  </a:cubicBezTo>
                  <a:cubicBezTo>
                    <a:pt x="470" y="242"/>
                    <a:pt x="422" y="246"/>
                    <a:pt x="390" y="254"/>
                  </a:cubicBezTo>
                  <a:cubicBezTo>
                    <a:pt x="310" y="270"/>
                    <a:pt x="210" y="242"/>
                    <a:pt x="170" y="174"/>
                  </a:cubicBezTo>
                  <a:cubicBezTo>
                    <a:pt x="143" y="124"/>
                    <a:pt x="172" y="52"/>
                    <a:pt x="138" y="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77" y="365"/>
                    <a:pt x="77" y="365"/>
                    <a:pt x="77" y="365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88" y="432"/>
                    <a:pt x="88" y="432"/>
                    <a:pt x="88" y="432"/>
                  </a:cubicBezTo>
                  <a:cubicBezTo>
                    <a:pt x="54" y="432"/>
                    <a:pt x="54" y="432"/>
                    <a:pt x="54" y="432"/>
                  </a:cubicBezTo>
                  <a:cubicBezTo>
                    <a:pt x="54" y="460"/>
                    <a:pt x="54" y="460"/>
                    <a:pt x="5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2" y="506"/>
                    <a:pt x="72" y="506"/>
                    <a:pt x="72" y="506"/>
                  </a:cubicBezTo>
                  <a:cubicBezTo>
                    <a:pt x="85" y="506"/>
                    <a:pt x="85" y="506"/>
                    <a:pt x="85" y="506"/>
                  </a:cubicBezTo>
                  <a:cubicBezTo>
                    <a:pt x="85" y="534"/>
                    <a:pt x="85" y="534"/>
                    <a:pt x="85" y="534"/>
                  </a:cubicBezTo>
                  <a:cubicBezTo>
                    <a:pt x="112" y="534"/>
                    <a:pt x="112" y="534"/>
                    <a:pt x="112" y="534"/>
                  </a:cubicBezTo>
                  <a:cubicBezTo>
                    <a:pt x="118" y="559"/>
                    <a:pt x="118" y="559"/>
                    <a:pt x="118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1" y="596"/>
                    <a:pt x="111" y="596"/>
                    <a:pt x="111" y="596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158" y="653"/>
                    <a:pt x="158" y="653"/>
                    <a:pt x="158" y="653"/>
                  </a:cubicBezTo>
                  <a:cubicBezTo>
                    <a:pt x="174" y="674"/>
                    <a:pt x="174" y="674"/>
                    <a:pt x="174" y="674"/>
                  </a:cubicBezTo>
                  <a:cubicBezTo>
                    <a:pt x="164" y="701"/>
                    <a:pt x="164" y="701"/>
                    <a:pt x="164" y="701"/>
                  </a:cubicBezTo>
                  <a:cubicBezTo>
                    <a:pt x="139" y="724"/>
                    <a:pt x="139" y="724"/>
                    <a:pt x="139" y="724"/>
                  </a:cubicBezTo>
                  <a:cubicBezTo>
                    <a:pt x="139" y="776"/>
                    <a:pt x="139" y="776"/>
                    <a:pt x="139" y="776"/>
                  </a:cubicBezTo>
                  <a:cubicBezTo>
                    <a:pt x="101" y="750"/>
                    <a:pt x="101" y="750"/>
                    <a:pt x="101" y="750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56" y="785"/>
                    <a:pt x="56" y="785"/>
                    <a:pt x="56" y="785"/>
                  </a:cubicBezTo>
                  <a:cubicBezTo>
                    <a:pt x="70" y="813"/>
                    <a:pt x="70" y="813"/>
                    <a:pt x="70" y="813"/>
                  </a:cubicBezTo>
                  <a:cubicBezTo>
                    <a:pt x="53" y="853"/>
                    <a:pt x="53" y="853"/>
                    <a:pt x="53" y="853"/>
                  </a:cubicBezTo>
                  <a:cubicBezTo>
                    <a:pt x="59" y="877"/>
                    <a:pt x="59" y="877"/>
                    <a:pt x="59" y="877"/>
                  </a:cubicBezTo>
                  <a:cubicBezTo>
                    <a:pt x="100" y="877"/>
                    <a:pt x="100" y="877"/>
                    <a:pt x="100" y="877"/>
                  </a:cubicBezTo>
                  <a:cubicBezTo>
                    <a:pt x="111" y="895"/>
                    <a:pt x="111" y="895"/>
                    <a:pt x="111" y="895"/>
                  </a:cubicBezTo>
                  <a:cubicBezTo>
                    <a:pt x="116" y="923"/>
                    <a:pt x="116" y="923"/>
                    <a:pt x="116" y="923"/>
                  </a:cubicBezTo>
                  <a:cubicBezTo>
                    <a:pt x="163" y="923"/>
                    <a:pt x="163" y="923"/>
                    <a:pt x="163" y="923"/>
                  </a:cubicBezTo>
                  <a:cubicBezTo>
                    <a:pt x="173" y="953"/>
                    <a:pt x="173" y="953"/>
                    <a:pt x="173" y="953"/>
                  </a:cubicBezTo>
                  <a:cubicBezTo>
                    <a:pt x="221" y="953"/>
                    <a:pt x="221" y="953"/>
                    <a:pt x="221" y="953"/>
                  </a:cubicBezTo>
                  <a:cubicBezTo>
                    <a:pt x="221" y="990"/>
                    <a:pt x="221" y="990"/>
                    <a:pt x="221" y="990"/>
                  </a:cubicBezTo>
                  <a:cubicBezTo>
                    <a:pt x="276" y="1000"/>
                    <a:pt x="276" y="1000"/>
                    <a:pt x="276" y="1000"/>
                  </a:cubicBezTo>
                  <a:cubicBezTo>
                    <a:pt x="299" y="1000"/>
                    <a:pt x="299" y="1000"/>
                    <a:pt x="299" y="1000"/>
                  </a:cubicBezTo>
                  <a:cubicBezTo>
                    <a:pt x="299" y="1031"/>
                    <a:pt x="299" y="1031"/>
                    <a:pt x="299" y="1031"/>
                  </a:cubicBezTo>
                  <a:cubicBezTo>
                    <a:pt x="273" y="1047"/>
                    <a:pt x="273" y="1047"/>
                    <a:pt x="273" y="1047"/>
                  </a:cubicBezTo>
                  <a:cubicBezTo>
                    <a:pt x="267" y="1063"/>
                    <a:pt x="267" y="1063"/>
                    <a:pt x="267" y="1063"/>
                  </a:cubicBezTo>
                  <a:cubicBezTo>
                    <a:pt x="197" y="1063"/>
                    <a:pt x="197" y="1063"/>
                    <a:pt x="197" y="1063"/>
                  </a:cubicBezTo>
                  <a:cubicBezTo>
                    <a:pt x="177" y="1048"/>
                    <a:pt x="177" y="1048"/>
                    <a:pt x="177" y="1048"/>
                  </a:cubicBezTo>
                  <a:cubicBezTo>
                    <a:pt x="177" y="1058"/>
                    <a:pt x="177" y="1058"/>
                    <a:pt x="177" y="1058"/>
                  </a:cubicBezTo>
                  <a:cubicBezTo>
                    <a:pt x="192" y="1083"/>
                    <a:pt x="192" y="1083"/>
                    <a:pt x="192" y="1083"/>
                  </a:cubicBezTo>
                  <a:cubicBezTo>
                    <a:pt x="196" y="1106"/>
                    <a:pt x="196" y="1106"/>
                    <a:pt x="196" y="1106"/>
                  </a:cubicBezTo>
                  <a:cubicBezTo>
                    <a:pt x="193" y="1107"/>
                    <a:pt x="193" y="1107"/>
                    <a:pt x="193" y="1107"/>
                  </a:cubicBezTo>
                  <a:cubicBezTo>
                    <a:pt x="200" y="1107"/>
                    <a:pt x="213" y="1116"/>
                    <a:pt x="221" y="1118"/>
                  </a:cubicBezTo>
                  <a:cubicBezTo>
                    <a:pt x="230" y="1120"/>
                    <a:pt x="250" y="1126"/>
                    <a:pt x="257" y="1120"/>
                  </a:cubicBezTo>
                  <a:cubicBezTo>
                    <a:pt x="261" y="1116"/>
                    <a:pt x="253" y="1101"/>
                    <a:pt x="257" y="1097"/>
                  </a:cubicBezTo>
                  <a:cubicBezTo>
                    <a:pt x="264" y="1089"/>
                    <a:pt x="293" y="1100"/>
                    <a:pt x="301" y="1091"/>
                  </a:cubicBezTo>
                  <a:cubicBezTo>
                    <a:pt x="305" y="1086"/>
                    <a:pt x="296" y="1068"/>
                    <a:pt x="301" y="1063"/>
                  </a:cubicBezTo>
                  <a:cubicBezTo>
                    <a:pt x="305" y="1059"/>
                    <a:pt x="321" y="1067"/>
                    <a:pt x="325" y="1063"/>
                  </a:cubicBezTo>
                  <a:cubicBezTo>
                    <a:pt x="330" y="1059"/>
                    <a:pt x="321" y="1043"/>
                    <a:pt x="325" y="1038"/>
                  </a:cubicBezTo>
                  <a:cubicBezTo>
                    <a:pt x="334" y="1030"/>
                    <a:pt x="362" y="1039"/>
                    <a:pt x="374" y="1042"/>
                  </a:cubicBezTo>
                  <a:cubicBezTo>
                    <a:pt x="383" y="1044"/>
                    <a:pt x="400" y="1057"/>
                    <a:pt x="409" y="1055"/>
                  </a:cubicBezTo>
                  <a:cubicBezTo>
                    <a:pt x="415" y="1055"/>
                    <a:pt x="427" y="1046"/>
                    <a:pt x="429" y="1040"/>
                  </a:cubicBezTo>
                  <a:cubicBezTo>
                    <a:pt x="432" y="1036"/>
                    <a:pt x="426" y="1025"/>
                    <a:pt x="429" y="1021"/>
                  </a:cubicBezTo>
                  <a:cubicBezTo>
                    <a:pt x="434" y="1017"/>
                    <a:pt x="450" y="1023"/>
                    <a:pt x="456" y="1021"/>
                  </a:cubicBezTo>
                  <a:cubicBezTo>
                    <a:pt x="462" y="1019"/>
                    <a:pt x="473" y="1011"/>
                    <a:pt x="477" y="1006"/>
                  </a:cubicBezTo>
                  <a:cubicBezTo>
                    <a:pt x="485" y="997"/>
                    <a:pt x="489" y="969"/>
                    <a:pt x="500" y="963"/>
                  </a:cubicBezTo>
                  <a:cubicBezTo>
                    <a:pt x="505" y="959"/>
                    <a:pt x="518" y="965"/>
                    <a:pt x="524" y="963"/>
                  </a:cubicBezTo>
                  <a:cubicBezTo>
                    <a:pt x="531" y="960"/>
                    <a:pt x="540" y="950"/>
                    <a:pt x="545" y="946"/>
                  </a:cubicBezTo>
                  <a:cubicBezTo>
                    <a:pt x="550" y="941"/>
                    <a:pt x="562" y="931"/>
                    <a:pt x="562" y="925"/>
                  </a:cubicBezTo>
                  <a:cubicBezTo>
                    <a:pt x="562" y="921"/>
                    <a:pt x="552" y="917"/>
                    <a:pt x="551" y="913"/>
                  </a:cubicBezTo>
                  <a:cubicBezTo>
                    <a:pt x="548" y="907"/>
                    <a:pt x="553" y="892"/>
                    <a:pt x="553" y="885"/>
                  </a:cubicBezTo>
                  <a:cubicBezTo>
                    <a:pt x="552" y="877"/>
                    <a:pt x="541" y="861"/>
                    <a:pt x="543" y="853"/>
                  </a:cubicBezTo>
                  <a:cubicBezTo>
                    <a:pt x="547" y="841"/>
                    <a:pt x="572" y="828"/>
                    <a:pt x="581" y="820"/>
                  </a:cubicBezTo>
                  <a:cubicBezTo>
                    <a:pt x="597" y="807"/>
                    <a:pt x="629" y="780"/>
                    <a:pt x="645" y="767"/>
                  </a:cubicBezTo>
                  <a:cubicBezTo>
                    <a:pt x="657" y="759"/>
                    <a:pt x="688" y="748"/>
                    <a:pt x="695" y="735"/>
                  </a:cubicBezTo>
                  <a:cubicBezTo>
                    <a:pt x="697" y="731"/>
                    <a:pt x="693" y="722"/>
                    <a:pt x="695" y="718"/>
                  </a:cubicBezTo>
                  <a:cubicBezTo>
                    <a:pt x="701" y="707"/>
                    <a:pt x="725" y="697"/>
                    <a:pt x="736" y="692"/>
                  </a:cubicBezTo>
                  <a:cubicBezTo>
                    <a:pt x="746" y="687"/>
                    <a:pt x="768" y="687"/>
                    <a:pt x="776" y="680"/>
                  </a:cubicBezTo>
                  <a:cubicBezTo>
                    <a:pt x="785" y="673"/>
                    <a:pt x="787" y="647"/>
                    <a:pt x="795" y="639"/>
                  </a:cubicBezTo>
                  <a:cubicBezTo>
                    <a:pt x="800" y="633"/>
                    <a:pt x="818" y="632"/>
                    <a:pt x="822" y="625"/>
                  </a:cubicBezTo>
                  <a:cubicBezTo>
                    <a:pt x="824" y="621"/>
                    <a:pt x="820" y="609"/>
                    <a:pt x="822" y="604"/>
                  </a:cubicBezTo>
                  <a:cubicBezTo>
                    <a:pt x="823" y="599"/>
                    <a:pt x="832" y="591"/>
                    <a:pt x="833" y="585"/>
                  </a:cubicBezTo>
                  <a:cubicBezTo>
                    <a:pt x="836" y="574"/>
                    <a:pt x="829" y="549"/>
                    <a:pt x="833" y="538"/>
                  </a:cubicBezTo>
                  <a:cubicBezTo>
                    <a:pt x="839" y="519"/>
                    <a:pt x="867" y="488"/>
                    <a:pt x="88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598469" y="5393023"/>
              <a:ext cx="299360" cy="323189"/>
            </a:xfrm>
            <a:custGeom>
              <a:avLst/>
              <a:gdLst>
                <a:gd name="T0" fmla="*/ 691 w 725"/>
                <a:gd name="T1" fmla="*/ 652 h 786"/>
                <a:gd name="T2" fmla="*/ 710 w 725"/>
                <a:gd name="T3" fmla="*/ 638 h 786"/>
                <a:gd name="T4" fmla="*/ 710 w 725"/>
                <a:gd name="T5" fmla="*/ 581 h 786"/>
                <a:gd name="T6" fmla="*/ 668 w 725"/>
                <a:gd name="T7" fmla="*/ 616 h 786"/>
                <a:gd name="T8" fmla="*/ 653 w 725"/>
                <a:gd name="T9" fmla="*/ 650 h 786"/>
                <a:gd name="T10" fmla="*/ 602 w 725"/>
                <a:gd name="T11" fmla="*/ 678 h 786"/>
                <a:gd name="T12" fmla="*/ 632 w 725"/>
                <a:gd name="T13" fmla="*/ 631 h 786"/>
                <a:gd name="T14" fmla="*/ 672 w 725"/>
                <a:gd name="T15" fmla="*/ 593 h 786"/>
                <a:gd name="T16" fmla="*/ 681 w 725"/>
                <a:gd name="T17" fmla="*/ 570 h 786"/>
                <a:gd name="T18" fmla="*/ 642 w 725"/>
                <a:gd name="T19" fmla="*/ 551 h 786"/>
                <a:gd name="T20" fmla="*/ 602 w 725"/>
                <a:gd name="T21" fmla="*/ 528 h 786"/>
                <a:gd name="T22" fmla="*/ 626 w 725"/>
                <a:gd name="T23" fmla="*/ 504 h 786"/>
                <a:gd name="T24" fmla="*/ 662 w 725"/>
                <a:gd name="T25" fmla="*/ 428 h 786"/>
                <a:gd name="T26" fmla="*/ 708 w 725"/>
                <a:gd name="T27" fmla="*/ 394 h 786"/>
                <a:gd name="T28" fmla="*/ 477 w 725"/>
                <a:gd name="T29" fmla="*/ 356 h 786"/>
                <a:gd name="T30" fmla="*/ 417 w 725"/>
                <a:gd name="T31" fmla="*/ 312 h 786"/>
                <a:gd name="T32" fmla="*/ 357 w 725"/>
                <a:gd name="T33" fmla="*/ 248 h 786"/>
                <a:gd name="T34" fmla="*/ 413 w 725"/>
                <a:gd name="T35" fmla="*/ 176 h 786"/>
                <a:gd name="T36" fmla="*/ 493 w 725"/>
                <a:gd name="T37" fmla="*/ 124 h 786"/>
                <a:gd name="T38" fmla="*/ 545 w 725"/>
                <a:gd name="T39" fmla="*/ 132 h 786"/>
                <a:gd name="T40" fmla="*/ 511 w 725"/>
                <a:gd name="T41" fmla="*/ 19 h 786"/>
                <a:gd name="T42" fmla="*/ 511 w 725"/>
                <a:gd name="T43" fmla="*/ 19 h 786"/>
                <a:gd name="T44" fmla="*/ 385 w 725"/>
                <a:gd name="T45" fmla="*/ 48 h 786"/>
                <a:gd name="T46" fmla="*/ 253 w 725"/>
                <a:gd name="T47" fmla="*/ 156 h 786"/>
                <a:gd name="T48" fmla="*/ 209 w 725"/>
                <a:gd name="T49" fmla="*/ 352 h 786"/>
                <a:gd name="T50" fmla="*/ 21 w 725"/>
                <a:gd name="T51" fmla="*/ 504 h 786"/>
                <a:gd name="T52" fmla="*/ 29 w 725"/>
                <a:gd name="T53" fmla="*/ 536 h 786"/>
                <a:gd name="T54" fmla="*/ 141 w 725"/>
                <a:gd name="T55" fmla="*/ 548 h 786"/>
                <a:gd name="T56" fmla="*/ 269 w 725"/>
                <a:gd name="T57" fmla="*/ 672 h 786"/>
                <a:gd name="T58" fmla="*/ 400 w 725"/>
                <a:gd name="T59" fmla="*/ 786 h 786"/>
                <a:gd name="T60" fmla="*/ 517 w 725"/>
                <a:gd name="T61" fmla="*/ 729 h 786"/>
                <a:gd name="T62" fmla="*/ 600 w 725"/>
                <a:gd name="T63" fmla="*/ 722 h 786"/>
                <a:gd name="T64" fmla="*/ 672 w 725"/>
                <a:gd name="T65" fmla="*/ 710 h 786"/>
                <a:gd name="T66" fmla="*/ 662 w 725"/>
                <a:gd name="T67" fmla="*/ 671 h 786"/>
                <a:gd name="T68" fmla="*/ 681 w 725"/>
                <a:gd name="T69" fmla="*/ 686 h 786"/>
                <a:gd name="T70" fmla="*/ 721 w 725"/>
                <a:gd name="T71" fmla="*/ 67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5" h="786">
                  <a:moveTo>
                    <a:pt x="721" y="652"/>
                  </a:moveTo>
                  <a:cubicBezTo>
                    <a:pt x="716" y="646"/>
                    <a:pt x="698" y="652"/>
                    <a:pt x="691" y="652"/>
                  </a:cubicBezTo>
                  <a:cubicBezTo>
                    <a:pt x="686" y="652"/>
                    <a:pt x="673" y="656"/>
                    <a:pt x="672" y="652"/>
                  </a:cubicBezTo>
                  <a:cubicBezTo>
                    <a:pt x="670" y="642"/>
                    <a:pt x="702" y="645"/>
                    <a:pt x="710" y="638"/>
                  </a:cubicBezTo>
                  <a:cubicBezTo>
                    <a:pt x="715" y="634"/>
                    <a:pt x="721" y="620"/>
                    <a:pt x="721" y="614"/>
                  </a:cubicBezTo>
                  <a:cubicBezTo>
                    <a:pt x="722" y="605"/>
                    <a:pt x="718" y="582"/>
                    <a:pt x="710" y="581"/>
                  </a:cubicBezTo>
                  <a:cubicBezTo>
                    <a:pt x="703" y="581"/>
                    <a:pt x="705" y="602"/>
                    <a:pt x="700" y="606"/>
                  </a:cubicBezTo>
                  <a:cubicBezTo>
                    <a:pt x="694" y="612"/>
                    <a:pt x="673" y="609"/>
                    <a:pt x="668" y="616"/>
                  </a:cubicBezTo>
                  <a:cubicBezTo>
                    <a:pt x="665" y="619"/>
                    <a:pt x="670" y="630"/>
                    <a:pt x="668" y="635"/>
                  </a:cubicBezTo>
                  <a:cubicBezTo>
                    <a:pt x="666" y="640"/>
                    <a:pt x="658" y="647"/>
                    <a:pt x="653" y="650"/>
                  </a:cubicBezTo>
                  <a:cubicBezTo>
                    <a:pt x="646" y="654"/>
                    <a:pt x="628" y="657"/>
                    <a:pt x="621" y="661"/>
                  </a:cubicBezTo>
                  <a:cubicBezTo>
                    <a:pt x="615" y="664"/>
                    <a:pt x="608" y="675"/>
                    <a:pt x="602" y="678"/>
                  </a:cubicBezTo>
                  <a:cubicBezTo>
                    <a:pt x="591" y="683"/>
                    <a:pt x="559" y="697"/>
                    <a:pt x="554" y="686"/>
                  </a:cubicBezTo>
                  <a:cubicBezTo>
                    <a:pt x="545" y="664"/>
                    <a:pt x="619" y="650"/>
                    <a:pt x="632" y="631"/>
                  </a:cubicBezTo>
                  <a:cubicBezTo>
                    <a:pt x="635" y="626"/>
                    <a:pt x="634" y="613"/>
                    <a:pt x="638" y="608"/>
                  </a:cubicBezTo>
                  <a:cubicBezTo>
                    <a:pt x="644" y="601"/>
                    <a:pt x="663" y="595"/>
                    <a:pt x="672" y="593"/>
                  </a:cubicBezTo>
                  <a:cubicBezTo>
                    <a:pt x="677" y="592"/>
                    <a:pt x="688" y="597"/>
                    <a:pt x="691" y="593"/>
                  </a:cubicBezTo>
                  <a:cubicBezTo>
                    <a:pt x="694" y="588"/>
                    <a:pt x="687" y="574"/>
                    <a:pt x="681" y="570"/>
                  </a:cubicBezTo>
                  <a:cubicBezTo>
                    <a:pt x="679" y="569"/>
                    <a:pt x="673" y="571"/>
                    <a:pt x="670" y="570"/>
                  </a:cubicBezTo>
                  <a:cubicBezTo>
                    <a:pt x="662" y="568"/>
                    <a:pt x="650" y="554"/>
                    <a:pt x="642" y="551"/>
                  </a:cubicBezTo>
                  <a:cubicBezTo>
                    <a:pt x="632" y="548"/>
                    <a:pt x="609" y="558"/>
                    <a:pt x="602" y="551"/>
                  </a:cubicBezTo>
                  <a:cubicBezTo>
                    <a:pt x="598" y="547"/>
                    <a:pt x="598" y="532"/>
                    <a:pt x="602" y="528"/>
                  </a:cubicBezTo>
                  <a:cubicBezTo>
                    <a:pt x="605" y="525"/>
                    <a:pt x="617" y="531"/>
                    <a:pt x="621" y="528"/>
                  </a:cubicBezTo>
                  <a:cubicBezTo>
                    <a:pt x="626" y="525"/>
                    <a:pt x="623" y="509"/>
                    <a:pt x="626" y="504"/>
                  </a:cubicBezTo>
                  <a:cubicBezTo>
                    <a:pt x="632" y="496"/>
                    <a:pt x="652" y="491"/>
                    <a:pt x="657" y="483"/>
                  </a:cubicBezTo>
                  <a:cubicBezTo>
                    <a:pt x="664" y="471"/>
                    <a:pt x="652" y="437"/>
                    <a:pt x="662" y="428"/>
                  </a:cubicBezTo>
                  <a:cubicBezTo>
                    <a:pt x="668" y="423"/>
                    <a:pt x="688" y="433"/>
                    <a:pt x="695" y="428"/>
                  </a:cubicBezTo>
                  <a:cubicBezTo>
                    <a:pt x="702" y="423"/>
                    <a:pt x="707" y="403"/>
                    <a:pt x="708" y="394"/>
                  </a:cubicBezTo>
                  <a:cubicBezTo>
                    <a:pt x="708" y="393"/>
                    <a:pt x="708" y="393"/>
                    <a:pt x="708" y="392"/>
                  </a:cubicBezTo>
                  <a:cubicBezTo>
                    <a:pt x="632" y="378"/>
                    <a:pt x="548" y="416"/>
                    <a:pt x="477" y="356"/>
                  </a:cubicBezTo>
                  <a:cubicBezTo>
                    <a:pt x="465" y="348"/>
                    <a:pt x="445" y="356"/>
                    <a:pt x="441" y="348"/>
                  </a:cubicBezTo>
                  <a:cubicBezTo>
                    <a:pt x="429" y="340"/>
                    <a:pt x="429" y="320"/>
                    <a:pt x="417" y="312"/>
                  </a:cubicBezTo>
                  <a:cubicBezTo>
                    <a:pt x="405" y="308"/>
                    <a:pt x="397" y="340"/>
                    <a:pt x="385" y="328"/>
                  </a:cubicBezTo>
                  <a:cubicBezTo>
                    <a:pt x="365" y="304"/>
                    <a:pt x="345" y="276"/>
                    <a:pt x="357" y="248"/>
                  </a:cubicBezTo>
                  <a:cubicBezTo>
                    <a:pt x="357" y="244"/>
                    <a:pt x="373" y="232"/>
                    <a:pt x="377" y="228"/>
                  </a:cubicBezTo>
                  <a:cubicBezTo>
                    <a:pt x="389" y="204"/>
                    <a:pt x="409" y="196"/>
                    <a:pt x="413" y="176"/>
                  </a:cubicBezTo>
                  <a:cubicBezTo>
                    <a:pt x="417" y="164"/>
                    <a:pt x="425" y="152"/>
                    <a:pt x="429" y="152"/>
                  </a:cubicBezTo>
                  <a:cubicBezTo>
                    <a:pt x="453" y="144"/>
                    <a:pt x="469" y="124"/>
                    <a:pt x="493" y="124"/>
                  </a:cubicBezTo>
                  <a:cubicBezTo>
                    <a:pt x="493" y="132"/>
                    <a:pt x="497" y="144"/>
                    <a:pt x="501" y="148"/>
                  </a:cubicBezTo>
                  <a:cubicBezTo>
                    <a:pt x="517" y="160"/>
                    <a:pt x="545" y="152"/>
                    <a:pt x="545" y="132"/>
                  </a:cubicBezTo>
                  <a:cubicBezTo>
                    <a:pt x="545" y="108"/>
                    <a:pt x="533" y="84"/>
                    <a:pt x="529" y="56"/>
                  </a:cubicBezTo>
                  <a:cubicBezTo>
                    <a:pt x="527" y="44"/>
                    <a:pt x="520" y="30"/>
                    <a:pt x="511" y="19"/>
                  </a:cubicBezTo>
                  <a:cubicBezTo>
                    <a:pt x="511" y="21"/>
                    <a:pt x="510" y="22"/>
                    <a:pt x="509" y="24"/>
                  </a:cubicBezTo>
                  <a:cubicBezTo>
                    <a:pt x="510" y="22"/>
                    <a:pt x="511" y="21"/>
                    <a:pt x="511" y="19"/>
                  </a:cubicBezTo>
                  <a:cubicBezTo>
                    <a:pt x="503" y="8"/>
                    <a:pt x="493" y="0"/>
                    <a:pt x="485" y="0"/>
                  </a:cubicBezTo>
                  <a:cubicBezTo>
                    <a:pt x="453" y="0"/>
                    <a:pt x="417" y="28"/>
                    <a:pt x="385" y="48"/>
                  </a:cubicBezTo>
                  <a:cubicBezTo>
                    <a:pt x="373" y="52"/>
                    <a:pt x="393" y="84"/>
                    <a:pt x="381" y="92"/>
                  </a:cubicBezTo>
                  <a:cubicBezTo>
                    <a:pt x="341" y="124"/>
                    <a:pt x="297" y="136"/>
                    <a:pt x="253" y="156"/>
                  </a:cubicBezTo>
                  <a:cubicBezTo>
                    <a:pt x="265" y="176"/>
                    <a:pt x="257" y="196"/>
                    <a:pt x="249" y="216"/>
                  </a:cubicBezTo>
                  <a:cubicBezTo>
                    <a:pt x="233" y="260"/>
                    <a:pt x="229" y="308"/>
                    <a:pt x="209" y="352"/>
                  </a:cubicBezTo>
                  <a:cubicBezTo>
                    <a:pt x="209" y="360"/>
                    <a:pt x="193" y="368"/>
                    <a:pt x="185" y="372"/>
                  </a:cubicBezTo>
                  <a:cubicBezTo>
                    <a:pt x="113" y="392"/>
                    <a:pt x="45" y="428"/>
                    <a:pt x="21" y="504"/>
                  </a:cubicBezTo>
                  <a:cubicBezTo>
                    <a:pt x="16" y="512"/>
                    <a:pt x="7" y="518"/>
                    <a:pt x="0" y="525"/>
                  </a:cubicBezTo>
                  <a:cubicBezTo>
                    <a:pt x="9" y="528"/>
                    <a:pt x="19" y="533"/>
                    <a:pt x="29" y="536"/>
                  </a:cubicBezTo>
                  <a:cubicBezTo>
                    <a:pt x="61" y="548"/>
                    <a:pt x="85" y="516"/>
                    <a:pt x="113" y="520"/>
                  </a:cubicBezTo>
                  <a:cubicBezTo>
                    <a:pt x="125" y="520"/>
                    <a:pt x="137" y="536"/>
                    <a:pt x="141" y="548"/>
                  </a:cubicBezTo>
                  <a:cubicBezTo>
                    <a:pt x="149" y="580"/>
                    <a:pt x="117" y="616"/>
                    <a:pt x="145" y="640"/>
                  </a:cubicBezTo>
                  <a:cubicBezTo>
                    <a:pt x="177" y="668"/>
                    <a:pt x="225" y="668"/>
                    <a:pt x="269" y="672"/>
                  </a:cubicBezTo>
                  <a:cubicBezTo>
                    <a:pt x="277" y="672"/>
                    <a:pt x="289" y="680"/>
                    <a:pt x="293" y="688"/>
                  </a:cubicBezTo>
                  <a:cubicBezTo>
                    <a:pt x="309" y="746"/>
                    <a:pt x="350" y="770"/>
                    <a:pt x="400" y="786"/>
                  </a:cubicBezTo>
                  <a:cubicBezTo>
                    <a:pt x="416" y="771"/>
                    <a:pt x="439" y="750"/>
                    <a:pt x="454" y="743"/>
                  </a:cubicBezTo>
                  <a:cubicBezTo>
                    <a:pt x="468" y="736"/>
                    <a:pt x="501" y="734"/>
                    <a:pt x="517" y="729"/>
                  </a:cubicBezTo>
                  <a:cubicBezTo>
                    <a:pt x="529" y="726"/>
                    <a:pt x="551" y="711"/>
                    <a:pt x="564" y="710"/>
                  </a:cubicBezTo>
                  <a:cubicBezTo>
                    <a:pt x="573" y="710"/>
                    <a:pt x="590" y="722"/>
                    <a:pt x="600" y="722"/>
                  </a:cubicBezTo>
                  <a:cubicBezTo>
                    <a:pt x="609" y="722"/>
                    <a:pt x="627" y="712"/>
                    <a:pt x="636" y="710"/>
                  </a:cubicBezTo>
                  <a:cubicBezTo>
                    <a:pt x="645" y="709"/>
                    <a:pt x="666" y="717"/>
                    <a:pt x="672" y="710"/>
                  </a:cubicBezTo>
                  <a:cubicBezTo>
                    <a:pt x="673" y="709"/>
                    <a:pt x="672" y="705"/>
                    <a:pt x="672" y="703"/>
                  </a:cubicBezTo>
                  <a:cubicBezTo>
                    <a:pt x="671" y="694"/>
                    <a:pt x="657" y="677"/>
                    <a:pt x="662" y="671"/>
                  </a:cubicBezTo>
                  <a:cubicBezTo>
                    <a:pt x="665" y="667"/>
                    <a:pt x="678" y="667"/>
                    <a:pt x="681" y="671"/>
                  </a:cubicBezTo>
                  <a:cubicBezTo>
                    <a:pt x="684" y="673"/>
                    <a:pt x="679" y="683"/>
                    <a:pt x="681" y="686"/>
                  </a:cubicBezTo>
                  <a:cubicBezTo>
                    <a:pt x="684" y="689"/>
                    <a:pt x="694" y="687"/>
                    <a:pt x="698" y="686"/>
                  </a:cubicBezTo>
                  <a:cubicBezTo>
                    <a:pt x="705" y="684"/>
                    <a:pt x="718" y="677"/>
                    <a:pt x="721" y="671"/>
                  </a:cubicBezTo>
                  <a:cubicBezTo>
                    <a:pt x="723" y="666"/>
                    <a:pt x="725" y="655"/>
                    <a:pt x="721" y="65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8151663" y="5208343"/>
              <a:ext cx="287445" cy="317232"/>
            </a:xfrm>
            <a:custGeom>
              <a:avLst/>
              <a:gdLst>
                <a:gd name="T0" fmla="*/ 675 w 699"/>
                <a:gd name="T1" fmla="*/ 400 h 772"/>
                <a:gd name="T2" fmla="*/ 515 w 699"/>
                <a:gd name="T3" fmla="*/ 348 h 772"/>
                <a:gd name="T4" fmla="*/ 459 w 699"/>
                <a:gd name="T5" fmla="*/ 252 h 772"/>
                <a:gd name="T6" fmla="*/ 459 w 699"/>
                <a:gd name="T7" fmla="*/ 76 h 772"/>
                <a:gd name="T8" fmla="*/ 263 w 699"/>
                <a:gd name="T9" fmla="*/ 76 h 772"/>
                <a:gd name="T10" fmla="*/ 17 w 699"/>
                <a:gd name="T11" fmla="*/ 135 h 772"/>
                <a:gd name="T12" fmla="*/ 0 w 699"/>
                <a:gd name="T13" fmla="*/ 146 h 772"/>
                <a:gd name="T14" fmla="*/ 11 w 699"/>
                <a:gd name="T15" fmla="*/ 173 h 772"/>
                <a:gd name="T16" fmla="*/ 1 w 699"/>
                <a:gd name="T17" fmla="*/ 205 h 772"/>
                <a:gd name="T18" fmla="*/ 22 w 699"/>
                <a:gd name="T19" fmla="*/ 205 h 772"/>
                <a:gd name="T20" fmla="*/ 20 w 699"/>
                <a:gd name="T21" fmla="*/ 249 h 772"/>
                <a:gd name="T22" fmla="*/ 60 w 699"/>
                <a:gd name="T23" fmla="*/ 285 h 772"/>
                <a:gd name="T24" fmla="*/ 64 w 699"/>
                <a:gd name="T25" fmla="*/ 312 h 772"/>
                <a:gd name="T26" fmla="*/ 75 w 699"/>
                <a:gd name="T27" fmla="*/ 295 h 772"/>
                <a:gd name="T28" fmla="*/ 93 w 699"/>
                <a:gd name="T29" fmla="*/ 301 h 772"/>
                <a:gd name="T30" fmla="*/ 117 w 699"/>
                <a:gd name="T31" fmla="*/ 273 h 772"/>
                <a:gd name="T32" fmla="*/ 131 w 699"/>
                <a:gd name="T33" fmla="*/ 294 h 772"/>
                <a:gd name="T34" fmla="*/ 119 w 699"/>
                <a:gd name="T35" fmla="*/ 314 h 772"/>
                <a:gd name="T36" fmla="*/ 121 w 699"/>
                <a:gd name="T37" fmla="*/ 338 h 772"/>
                <a:gd name="T38" fmla="*/ 113 w 699"/>
                <a:gd name="T39" fmla="*/ 372 h 772"/>
                <a:gd name="T40" fmla="*/ 89 w 699"/>
                <a:gd name="T41" fmla="*/ 387 h 772"/>
                <a:gd name="T42" fmla="*/ 100 w 699"/>
                <a:gd name="T43" fmla="*/ 416 h 772"/>
                <a:gd name="T44" fmla="*/ 107 w 699"/>
                <a:gd name="T45" fmla="*/ 448 h 772"/>
                <a:gd name="T46" fmla="*/ 143 w 699"/>
                <a:gd name="T47" fmla="*/ 448 h 772"/>
                <a:gd name="T48" fmla="*/ 143 w 699"/>
                <a:gd name="T49" fmla="*/ 494 h 772"/>
                <a:gd name="T50" fmla="*/ 126 w 699"/>
                <a:gd name="T51" fmla="*/ 506 h 772"/>
                <a:gd name="T52" fmla="*/ 128 w 699"/>
                <a:gd name="T53" fmla="*/ 530 h 772"/>
                <a:gd name="T54" fmla="*/ 151 w 699"/>
                <a:gd name="T55" fmla="*/ 565 h 772"/>
                <a:gd name="T56" fmla="*/ 196 w 699"/>
                <a:gd name="T57" fmla="*/ 581 h 772"/>
                <a:gd name="T58" fmla="*/ 205 w 699"/>
                <a:gd name="T59" fmla="*/ 624 h 772"/>
                <a:gd name="T60" fmla="*/ 230 w 699"/>
                <a:gd name="T61" fmla="*/ 645 h 772"/>
                <a:gd name="T62" fmla="*/ 242 w 699"/>
                <a:gd name="T63" fmla="*/ 685 h 772"/>
                <a:gd name="T64" fmla="*/ 268 w 699"/>
                <a:gd name="T65" fmla="*/ 722 h 772"/>
                <a:gd name="T66" fmla="*/ 291 w 699"/>
                <a:gd name="T67" fmla="*/ 722 h 772"/>
                <a:gd name="T68" fmla="*/ 312 w 699"/>
                <a:gd name="T69" fmla="*/ 686 h 772"/>
                <a:gd name="T70" fmla="*/ 335 w 699"/>
                <a:gd name="T71" fmla="*/ 694 h 772"/>
                <a:gd name="T72" fmla="*/ 344 w 699"/>
                <a:gd name="T73" fmla="*/ 691 h 772"/>
                <a:gd name="T74" fmla="*/ 344 w 699"/>
                <a:gd name="T75" fmla="*/ 657 h 772"/>
                <a:gd name="T76" fmla="*/ 367 w 699"/>
                <a:gd name="T77" fmla="*/ 652 h 772"/>
                <a:gd name="T78" fmla="*/ 383 w 699"/>
                <a:gd name="T79" fmla="*/ 680 h 772"/>
                <a:gd name="T80" fmla="*/ 403 w 699"/>
                <a:gd name="T81" fmla="*/ 698 h 772"/>
                <a:gd name="T82" fmla="*/ 414 w 699"/>
                <a:gd name="T83" fmla="*/ 700 h 772"/>
                <a:gd name="T84" fmla="*/ 414 w 699"/>
                <a:gd name="T85" fmla="*/ 765 h 772"/>
                <a:gd name="T86" fmla="*/ 442 w 699"/>
                <a:gd name="T87" fmla="*/ 772 h 772"/>
                <a:gd name="T88" fmla="*/ 439 w 699"/>
                <a:gd name="T89" fmla="*/ 748 h 772"/>
                <a:gd name="T90" fmla="*/ 491 w 699"/>
                <a:gd name="T91" fmla="*/ 632 h 772"/>
                <a:gd name="T92" fmla="*/ 571 w 699"/>
                <a:gd name="T93" fmla="*/ 548 h 772"/>
                <a:gd name="T94" fmla="*/ 587 w 699"/>
                <a:gd name="T95" fmla="*/ 504 h 772"/>
                <a:gd name="T96" fmla="*/ 659 w 699"/>
                <a:gd name="T97" fmla="*/ 484 h 772"/>
                <a:gd name="T98" fmla="*/ 671 w 699"/>
                <a:gd name="T99" fmla="*/ 468 h 772"/>
                <a:gd name="T100" fmla="*/ 671 w 699"/>
                <a:gd name="T101" fmla="*/ 440 h 772"/>
                <a:gd name="T102" fmla="*/ 699 w 699"/>
                <a:gd name="T103" fmla="*/ 415 h 772"/>
                <a:gd name="T104" fmla="*/ 675 w 699"/>
                <a:gd name="T105" fmla="*/ 40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772">
                  <a:moveTo>
                    <a:pt x="675" y="400"/>
                  </a:moveTo>
                  <a:cubicBezTo>
                    <a:pt x="623" y="376"/>
                    <a:pt x="551" y="396"/>
                    <a:pt x="515" y="348"/>
                  </a:cubicBezTo>
                  <a:cubicBezTo>
                    <a:pt x="491" y="320"/>
                    <a:pt x="467" y="284"/>
                    <a:pt x="459" y="252"/>
                  </a:cubicBezTo>
                  <a:cubicBezTo>
                    <a:pt x="443" y="200"/>
                    <a:pt x="483" y="132"/>
                    <a:pt x="459" y="76"/>
                  </a:cubicBezTo>
                  <a:cubicBezTo>
                    <a:pt x="423" y="0"/>
                    <a:pt x="315" y="20"/>
                    <a:pt x="263" y="76"/>
                  </a:cubicBezTo>
                  <a:cubicBezTo>
                    <a:pt x="204" y="138"/>
                    <a:pt x="93" y="174"/>
                    <a:pt x="17" y="13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31" y="294"/>
                    <a:pt x="131" y="294"/>
                    <a:pt x="131" y="294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1" y="338"/>
                    <a:pt x="121" y="338"/>
                    <a:pt x="121" y="338"/>
                  </a:cubicBezTo>
                  <a:cubicBezTo>
                    <a:pt x="113" y="372"/>
                    <a:pt x="113" y="372"/>
                    <a:pt x="113" y="372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100" y="416"/>
                    <a:pt x="100" y="416"/>
                    <a:pt x="100" y="416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94"/>
                    <a:pt x="143" y="494"/>
                    <a:pt x="143" y="494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51" y="565"/>
                    <a:pt x="151" y="565"/>
                    <a:pt x="151" y="565"/>
                  </a:cubicBezTo>
                  <a:cubicBezTo>
                    <a:pt x="196" y="581"/>
                    <a:pt x="196" y="581"/>
                    <a:pt x="196" y="581"/>
                  </a:cubicBezTo>
                  <a:cubicBezTo>
                    <a:pt x="205" y="624"/>
                    <a:pt x="205" y="624"/>
                    <a:pt x="205" y="624"/>
                  </a:cubicBezTo>
                  <a:cubicBezTo>
                    <a:pt x="230" y="645"/>
                    <a:pt x="230" y="645"/>
                    <a:pt x="230" y="645"/>
                  </a:cubicBezTo>
                  <a:cubicBezTo>
                    <a:pt x="242" y="685"/>
                    <a:pt x="242" y="685"/>
                    <a:pt x="242" y="685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91" y="722"/>
                    <a:pt x="291" y="722"/>
                    <a:pt x="291" y="722"/>
                  </a:cubicBezTo>
                  <a:cubicBezTo>
                    <a:pt x="312" y="686"/>
                    <a:pt x="312" y="686"/>
                    <a:pt x="312" y="686"/>
                  </a:cubicBezTo>
                  <a:cubicBezTo>
                    <a:pt x="335" y="694"/>
                    <a:pt x="335" y="694"/>
                    <a:pt x="335" y="694"/>
                  </a:cubicBezTo>
                  <a:cubicBezTo>
                    <a:pt x="344" y="691"/>
                    <a:pt x="344" y="691"/>
                    <a:pt x="344" y="691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67" y="652"/>
                    <a:pt x="367" y="652"/>
                    <a:pt x="367" y="652"/>
                  </a:cubicBezTo>
                  <a:cubicBezTo>
                    <a:pt x="383" y="680"/>
                    <a:pt x="383" y="680"/>
                    <a:pt x="383" y="680"/>
                  </a:cubicBezTo>
                  <a:cubicBezTo>
                    <a:pt x="403" y="698"/>
                    <a:pt x="403" y="698"/>
                    <a:pt x="403" y="698"/>
                  </a:cubicBezTo>
                  <a:cubicBezTo>
                    <a:pt x="414" y="700"/>
                    <a:pt x="414" y="700"/>
                    <a:pt x="414" y="700"/>
                  </a:cubicBezTo>
                  <a:cubicBezTo>
                    <a:pt x="414" y="765"/>
                    <a:pt x="414" y="765"/>
                    <a:pt x="414" y="765"/>
                  </a:cubicBezTo>
                  <a:cubicBezTo>
                    <a:pt x="442" y="772"/>
                    <a:pt x="442" y="772"/>
                    <a:pt x="442" y="772"/>
                  </a:cubicBezTo>
                  <a:cubicBezTo>
                    <a:pt x="440" y="765"/>
                    <a:pt x="439" y="757"/>
                    <a:pt x="439" y="748"/>
                  </a:cubicBezTo>
                  <a:cubicBezTo>
                    <a:pt x="443" y="704"/>
                    <a:pt x="499" y="688"/>
                    <a:pt x="491" y="632"/>
                  </a:cubicBezTo>
                  <a:cubicBezTo>
                    <a:pt x="479" y="588"/>
                    <a:pt x="543" y="572"/>
                    <a:pt x="571" y="548"/>
                  </a:cubicBezTo>
                  <a:cubicBezTo>
                    <a:pt x="583" y="536"/>
                    <a:pt x="579" y="512"/>
                    <a:pt x="587" y="504"/>
                  </a:cubicBezTo>
                  <a:cubicBezTo>
                    <a:pt x="607" y="488"/>
                    <a:pt x="635" y="496"/>
                    <a:pt x="659" y="484"/>
                  </a:cubicBezTo>
                  <a:cubicBezTo>
                    <a:pt x="663" y="480"/>
                    <a:pt x="671" y="476"/>
                    <a:pt x="671" y="468"/>
                  </a:cubicBezTo>
                  <a:cubicBezTo>
                    <a:pt x="671" y="460"/>
                    <a:pt x="667" y="448"/>
                    <a:pt x="671" y="440"/>
                  </a:cubicBezTo>
                  <a:cubicBezTo>
                    <a:pt x="677" y="428"/>
                    <a:pt x="689" y="422"/>
                    <a:pt x="699" y="415"/>
                  </a:cubicBezTo>
                  <a:cubicBezTo>
                    <a:pt x="691" y="407"/>
                    <a:pt x="682" y="403"/>
                    <a:pt x="675" y="400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8159110" y="4935791"/>
              <a:ext cx="418508" cy="443828"/>
            </a:xfrm>
            <a:custGeom>
              <a:avLst/>
              <a:gdLst>
                <a:gd name="T0" fmla="*/ 958 w 1018"/>
                <a:gd name="T1" fmla="*/ 433 h 1076"/>
                <a:gd name="T2" fmla="*/ 954 w 1018"/>
                <a:gd name="T3" fmla="*/ 0 h 1076"/>
                <a:gd name="T4" fmla="*/ 903 w 1018"/>
                <a:gd name="T5" fmla="*/ 27 h 1076"/>
                <a:gd name="T6" fmla="*/ 913 w 1018"/>
                <a:gd name="T7" fmla="*/ 91 h 1076"/>
                <a:gd name="T8" fmla="*/ 861 w 1018"/>
                <a:gd name="T9" fmla="*/ 119 h 1076"/>
                <a:gd name="T10" fmla="*/ 810 w 1018"/>
                <a:gd name="T11" fmla="*/ 178 h 1076"/>
                <a:gd name="T12" fmla="*/ 790 w 1018"/>
                <a:gd name="T13" fmla="*/ 138 h 1076"/>
                <a:gd name="T14" fmla="*/ 771 w 1018"/>
                <a:gd name="T15" fmla="*/ 212 h 1076"/>
                <a:gd name="T16" fmla="*/ 716 w 1018"/>
                <a:gd name="T17" fmla="*/ 216 h 1076"/>
                <a:gd name="T18" fmla="*/ 647 w 1018"/>
                <a:gd name="T19" fmla="*/ 210 h 1076"/>
                <a:gd name="T20" fmla="*/ 595 w 1018"/>
                <a:gd name="T21" fmla="*/ 202 h 1076"/>
                <a:gd name="T22" fmla="*/ 555 w 1018"/>
                <a:gd name="T23" fmla="*/ 277 h 1076"/>
                <a:gd name="T24" fmla="*/ 497 w 1018"/>
                <a:gd name="T25" fmla="*/ 353 h 1076"/>
                <a:gd name="T26" fmla="*/ 457 w 1018"/>
                <a:gd name="T27" fmla="*/ 387 h 1076"/>
                <a:gd name="T28" fmla="*/ 430 w 1018"/>
                <a:gd name="T29" fmla="*/ 447 h 1076"/>
                <a:gd name="T30" fmla="*/ 346 w 1018"/>
                <a:gd name="T31" fmla="*/ 429 h 1076"/>
                <a:gd name="T32" fmla="*/ 329 w 1018"/>
                <a:gd name="T33" fmla="*/ 481 h 1076"/>
                <a:gd name="T34" fmla="*/ 266 w 1018"/>
                <a:gd name="T35" fmla="*/ 492 h 1076"/>
                <a:gd name="T36" fmla="*/ 202 w 1018"/>
                <a:gd name="T37" fmla="*/ 560 h 1076"/>
                <a:gd name="T38" fmla="*/ 170 w 1018"/>
                <a:gd name="T39" fmla="*/ 585 h 1076"/>
                <a:gd name="T40" fmla="*/ 185 w 1018"/>
                <a:gd name="T41" fmla="*/ 638 h 1076"/>
                <a:gd name="T42" fmla="*/ 164 w 1018"/>
                <a:gd name="T43" fmla="*/ 669 h 1076"/>
                <a:gd name="T44" fmla="*/ 145 w 1018"/>
                <a:gd name="T45" fmla="*/ 601 h 1076"/>
                <a:gd name="T46" fmla="*/ 145 w 1018"/>
                <a:gd name="T47" fmla="*/ 539 h 1076"/>
                <a:gd name="T48" fmla="*/ 126 w 1018"/>
                <a:gd name="T49" fmla="*/ 547 h 1076"/>
                <a:gd name="T50" fmla="*/ 108 w 1018"/>
                <a:gd name="T51" fmla="*/ 592 h 1076"/>
                <a:gd name="T52" fmla="*/ 139 w 1018"/>
                <a:gd name="T53" fmla="*/ 635 h 1076"/>
                <a:gd name="T54" fmla="*/ 90 w 1018"/>
                <a:gd name="T55" fmla="*/ 681 h 1076"/>
                <a:gd name="T56" fmla="*/ 54 w 1018"/>
                <a:gd name="T57" fmla="*/ 713 h 1076"/>
                <a:gd name="T58" fmla="*/ 32 w 1018"/>
                <a:gd name="T59" fmla="*/ 694 h 1076"/>
                <a:gd name="T60" fmla="*/ 3 w 1018"/>
                <a:gd name="T61" fmla="*/ 768 h 1076"/>
                <a:gd name="T62" fmla="*/ 0 w 1018"/>
                <a:gd name="T63" fmla="*/ 796 h 1076"/>
                <a:gd name="T64" fmla="*/ 442 w 1018"/>
                <a:gd name="T65" fmla="*/ 737 h 1076"/>
                <a:gd name="T66" fmla="*/ 498 w 1018"/>
                <a:gd name="T67" fmla="*/ 1009 h 1076"/>
                <a:gd name="T68" fmla="*/ 682 w 1018"/>
                <a:gd name="T69" fmla="*/ 1076 h 1076"/>
                <a:gd name="T70" fmla="*/ 790 w 1018"/>
                <a:gd name="T71" fmla="*/ 981 h 1076"/>
                <a:gd name="T72" fmla="*/ 830 w 1018"/>
                <a:gd name="T73" fmla="*/ 849 h 1076"/>
                <a:gd name="T74" fmla="*/ 886 w 1018"/>
                <a:gd name="T75" fmla="*/ 705 h 1076"/>
                <a:gd name="T76" fmla="*/ 982 w 1018"/>
                <a:gd name="T77" fmla="*/ 593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8" h="1076">
                  <a:moveTo>
                    <a:pt x="1006" y="505"/>
                  </a:moveTo>
                  <a:cubicBezTo>
                    <a:pt x="998" y="477"/>
                    <a:pt x="974" y="457"/>
                    <a:pt x="958" y="433"/>
                  </a:cubicBezTo>
                  <a:cubicBezTo>
                    <a:pt x="930" y="397"/>
                    <a:pt x="986" y="373"/>
                    <a:pt x="982" y="341"/>
                  </a:cubicBezTo>
                  <a:cubicBezTo>
                    <a:pt x="978" y="230"/>
                    <a:pt x="901" y="111"/>
                    <a:pt x="954" y="0"/>
                  </a:cubicBezTo>
                  <a:cubicBezTo>
                    <a:pt x="939" y="13"/>
                    <a:pt x="939" y="13"/>
                    <a:pt x="939" y="13"/>
                  </a:cubicBezTo>
                  <a:cubicBezTo>
                    <a:pt x="903" y="27"/>
                    <a:pt x="903" y="27"/>
                    <a:pt x="903" y="27"/>
                  </a:cubicBezTo>
                  <a:cubicBezTo>
                    <a:pt x="929" y="77"/>
                    <a:pt x="929" y="77"/>
                    <a:pt x="929" y="77"/>
                  </a:cubicBezTo>
                  <a:cubicBezTo>
                    <a:pt x="913" y="91"/>
                    <a:pt x="913" y="91"/>
                    <a:pt x="913" y="91"/>
                  </a:cubicBezTo>
                  <a:cubicBezTo>
                    <a:pt x="913" y="119"/>
                    <a:pt x="913" y="119"/>
                    <a:pt x="913" y="119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38" y="143"/>
                    <a:pt x="838" y="143"/>
                    <a:pt x="838" y="143"/>
                  </a:cubicBezTo>
                  <a:cubicBezTo>
                    <a:pt x="810" y="178"/>
                    <a:pt x="810" y="178"/>
                    <a:pt x="810" y="178"/>
                  </a:cubicBezTo>
                  <a:cubicBezTo>
                    <a:pt x="810" y="154"/>
                    <a:pt x="810" y="154"/>
                    <a:pt x="810" y="154"/>
                  </a:cubicBezTo>
                  <a:cubicBezTo>
                    <a:pt x="790" y="138"/>
                    <a:pt x="790" y="138"/>
                    <a:pt x="790" y="138"/>
                  </a:cubicBezTo>
                  <a:cubicBezTo>
                    <a:pt x="790" y="189"/>
                    <a:pt x="790" y="189"/>
                    <a:pt x="790" y="189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34" y="180"/>
                    <a:pt x="734" y="180"/>
                    <a:pt x="734" y="180"/>
                  </a:cubicBezTo>
                  <a:cubicBezTo>
                    <a:pt x="716" y="216"/>
                    <a:pt x="716" y="216"/>
                    <a:pt x="716" y="216"/>
                  </a:cubicBezTo>
                  <a:cubicBezTo>
                    <a:pt x="689" y="214"/>
                    <a:pt x="689" y="214"/>
                    <a:pt x="689" y="214"/>
                  </a:cubicBezTo>
                  <a:cubicBezTo>
                    <a:pt x="647" y="210"/>
                    <a:pt x="647" y="210"/>
                    <a:pt x="647" y="210"/>
                  </a:cubicBezTo>
                  <a:cubicBezTo>
                    <a:pt x="629" y="180"/>
                    <a:pt x="629" y="180"/>
                    <a:pt x="629" y="180"/>
                  </a:cubicBezTo>
                  <a:cubicBezTo>
                    <a:pt x="595" y="202"/>
                    <a:pt x="595" y="202"/>
                    <a:pt x="595" y="202"/>
                  </a:cubicBezTo>
                  <a:cubicBezTo>
                    <a:pt x="555" y="246"/>
                    <a:pt x="555" y="246"/>
                    <a:pt x="555" y="246"/>
                  </a:cubicBezTo>
                  <a:cubicBezTo>
                    <a:pt x="555" y="277"/>
                    <a:pt x="555" y="277"/>
                    <a:pt x="555" y="277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497" y="353"/>
                    <a:pt x="497" y="353"/>
                    <a:pt x="497" y="353"/>
                  </a:cubicBezTo>
                  <a:cubicBezTo>
                    <a:pt x="477" y="353"/>
                    <a:pt x="477" y="353"/>
                    <a:pt x="477" y="353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30" y="424"/>
                    <a:pt x="430" y="424"/>
                    <a:pt x="430" y="424"/>
                  </a:cubicBezTo>
                  <a:cubicBezTo>
                    <a:pt x="430" y="447"/>
                    <a:pt x="430" y="447"/>
                    <a:pt x="430" y="447"/>
                  </a:cubicBezTo>
                  <a:cubicBezTo>
                    <a:pt x="379" y="449"/>
                    <a:pt x="379" y="449"/>
                    <a:pt x="379" y="449"/>
                  </a:cubicBezTo>
                  <a:cubicBezTo>
                    <a:pt x="346" y="429"/>
                    <a:pt x="346" y="429"/>
                    <a:pt x="346" y="429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96" y="481"/>
                    <a:pt x="296" y="481"/>
                    <a:pt x="296" y="481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02" y="560"/>
                    <a:pt x="202" y="560"/>
                    <a:pt x="202" y="560"/>
                  </a:cubicBezTo>
                  <a:cubicBezTo>
                    <a:pt x="202" y="575"/>
                    <a:pt x="202" y="575"/>
                    <a:pt x="202" y="575"/>
                  </a:cubicBezTo>
                  <a:cubicBezTo>
                    <a:pt x="170" y="585"/>
                    <a:pt x="170" y="585"/>
                    <a:pt x="170" y="585"/>
                  </a:cubicBezTo>
                  <a:cubicBezTo>
                    <a:pt x="170" y="611"/>
                    <a:pt x="170" y="611"/>
                    <a:pt x="170" y="611"/>
                  </a:cubicBezTo>
                  <a:cubicBezTo>
                    <a:pt x="185" y="638"/>
                    <a:pt x="185" y="638"/>
                    <a:pt x="185" y="638"/>
                  </a:cubicBezTo>
                  <a:cubicBezTo>
                    <a:pt x="185" y="658"/>
                    <a:pt x="185" y="658"/>
                    <a:pt x="185" y="658"/>
                  </a:cubicBezTo>
                  <a:cubicBezTo>
                    <a:pt x="164" y="669"/>
                    <a:pt x="164" y="669"/>
                    <a:pt x="164" y="669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34" y="563"/>
                    <a:pt x="134" y="563"/>
                    <a:pt x="134" y="563"/>
                  </a:cubicBezTo>
                  <a:cubicBezTo>
                    <a:pt x="145" y="539"/>
                    <a:pt x="145" y="539"/>
                    <a:pt x="145" y="539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26" y="547"/>
                    <a:pt x="126" y="547"/>
                    <a:pt x="126" y="547"/>
                  </a:cubicBezTo>
                  <a:cubicBezTo>
                    <a:pt x="122" y="570"/>
                    <a:pt x="122" y="570"/>
                    <a:pt x="122" y="570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113" y="605"/>
                    <a:pt x="113" y="605"/>
                    <a:pt x="113" y="60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13" y="665"/>
                    <a:pt x="113" y="665"/>
                    <a:pt x="113" y="665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76" y="713"/>
                    <a:pt x="76" y="713"/>
                    <a:pt x="76" y="713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43" y="685"/>
                    <a:pt x="43" y="685"/>
                    <a:pt x="43" y="685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32" y="721"/>
                    <a:pt x="32" y="721"/>
                    <a:pt x="32" y="721"/>
                  </a:cubicBezTo>
                  <a:cubicBezTo>
                    <a:pt x="3" y="768"/>
                    <a:pt x="3" y="768"/>
                    <a:pt x="3" y="768"/>
                  </a:cubicBezTo>
                  <a:cubicBezTo>
                    <a:pt x="5" y="792"/>
                    <a:pt x="5" y="792"/>
                    <a:pt x="5" y="792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76" y="835"/>
                    <a:pt x="187" y="799"/>
                    <a:pt x="246" y="737"/>
                  </a:cubicBezTo>
                  <a:cubicBezTo>
                    <a:pt x="298" y="681"/>
                    <a:pt x="406" y="661"/>
                    <a:pt x="442" y="737"/>
                  </a:cubicBezTo>
                  <a:cubicBezTo>
                    <a:pt x="466" y="793"/>
                    <a:pt x="426" y="861"/>
                    <a:pt x="442" y="913"/>
                  </a:cubicBezTo>
                  <a:cubicBezTo>
                    <a:pt x="450" y="945"/>
                    <a:pt x="474" y="981"/>
                    <a:pt x="498" y="1009"/>
                  </a:cubicBezTo>
                  <a:cubicBezTo>
                    <a:pt x="534" y="1057"/>
                    <a:pt x="606" y="1037"/>
                    <a:pt x="658" y="1061"/>
                  </a:cubicBezTo>
                  <a:cubicBezTo>
                    <a:pt x="665" y="1064"/>
                    <a:pt x="674" y="1068"/>
                    <a:pt x="682" y="1076"/>
                  </a:cubicBezTo>
                  <a:cubicBezTo>
                    <a:pt x="692" y="1069"/>
                    <a:pt x="700" y="1061"/>
                    <a:pt x="698" y="1045"/>
                  </a:cubicBezTo>
                  <a:cubicBezTo>
                    <a:pt x="750" y="1053"/>
                    <a:pt x="754" y="1005"/>
                    <a:pt x="790" y="981"/>
                  </a:cubicBezTo>
                  <a:cubicBezTo>
                    <a:pt x="810" y="965"/>
                    <a:pt x="838" y="965"/>
                    <a:pt x="846" y="941"/>
                  </a:cubicBezTo>
                  <a:cubicBezTo>
                    <a:pt x="854" y="909"/>
                    <a:pt x="826" y="881"/>
                    <a:pt x="830" y="849"/>
                  </a:cubicBezTo>
                  <a:cubicBezTo>
                    <a:pt x="838" y="813"/>
                    <a:pt x="870" y="793"/>
                    <a:pt x="886" y="761"/>
                  </a:cubicBezTo>
                  <a:cubicBezTo>
                    <a:pt x="894" y="745"/>
                    <a:pt x="890" y="725"/>
                    <a:pt x="886" y="705"/>
                  </a:cubicBezTo>
                  <a:cubicBezTo>
                    <a:pt x="932" y="701"/>
                    <a:pt x="953" y="651"/>
                    <a:pt x="976" y="612"/>
                  </a:cubicBezTo>
                  <a:cubicBezTo>
                    <a:pt x="975" y="605"/>
                    <a:pt x="977" y="598"/>
                    <a:pt x="982" y="593"/>
                  </a:cubicBezTo>
                  <a:cubicBezTo>
                    <a:pt x="1002" y="569"/>
                    <a:pt x="1018" y="537"/>
                    <a:pt x="1006" y="50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8333364" y="5187492"/>
              <a:ext cx="489997" cy="448295"/>
            </a:xfrm>
            <a:custGeom>
              <a:avLst/>
              <a:gdLst>
                <a:gd name="T0" fmla="*/ 1168 w 1191"/>
                <a:gd name="T1" fmla="*/ 425 h 1089"/>
                <a:gd name="T2" fmla="*/ 960 w 1191"/>
                <a:gd name="T3" fmla="*/ 381 h 1089"/>
                <a:gd name="T4" fmla="*/ 940 w 1191"/>
                <a:gd name="T5" fmla="*/ 325 h 1089"/>
                <a:gd name="T6" fmla="*/ 788 w 1191"/>
                <a:gd name="T7" fmla="*/ 305 h 1089"/>
                <a:gd name="T8" fmla="*/ 788 w 1191"/>
                <a:gd name="T9" fmla="*/ 289 h 1089"/>
                <a:gd name="T10" fmla="*/ 672 w 1191"/>
                <a:gd name="T11" fmla="*/ 85 h 1089"/>
                <a:gd name="T12" fmla="*/ 568 w 1191"/>
                <a:gd name="T13" fmla="*/ 17 h 1089"/>
                <a:gd name="T14" fmla="*/ 554 w 1191"/>
                <a:gd name="T15" fmla="*/ 0 h 1089"/>
                <a:gd name="T16" fmla="*/ 464 w 1191"/>
                <a:gd name="T17" fmla="*/ 93 h 1089"/>
                <a:gd name="T18" fmla="*/ 464 w 1191"/>
                <a:gd name="T19" fmla="*/ 149 h 1089"/>
                <a:gd name="T20" fmla="*/ 408 w 1191"/>
                <a:gd name="T21" fmla="*/ 237 h 1089"/>
                <a:gd name="T22" fmla="*/ 424 w 1191"/>
                <a:gd name="T23" fmla="*/ 329 h 1089"/>
                <a:gd name="T24" fmla="*/ 368 w 1191"/>
                <a:gd name="T25" fmla="*/ 369 h 1089"/>
                <a:gd name="T26" fmla="*/ 276 w 1191"/>
                <a:gd name="T27" fmla="*/ 433 h 1089"/>
                <a:gd name="T28" fmla="*/ 260 w 1191"/>
                <a:gd name="T29" fmla="*/ 464 h 1089"/>
                <a:gd name="T30" fmla="*/ 264 w 1191"/>
                <a:gd name="T31" fmla="*/ 469 h 1089"/>
                <a:gd name="T32" fmla="*/ 260 w 1191"/>
                <a:gd name="T33" fmla="*/ 464 h 1089"/>
                <a:gd name="T34" fmla="*/ 232 w 1191"/>
                <a:gd name="T35" fmla="*/ 489 h 1089"/>
                <a:gd name="T36" fmla="*/ 232 w 1191"/>
                <a:gd name="T37" fmla="*/ 517 h 1089"/>
                <a:gd name="T38" fmla="*/ 220 w 1191"/>
                <a:gd name="T39" fmla="*/ 533 h 1089"/>
                <a:gd name="T40" fmla="*/ 148 w 1191"/>
                <a:gd name="T41" fmla="*/ 553 h 1089"/>
                <a:gd name="T42" fmla="*/ 132 w 1191"/>
                <a:gd name="T43" fmla="*/ 597 h 1089"/>
                <a:gd name="T44" fmla="*/ 52 w 1191"/>
                <a:gd name="T45" fmla="*/ 681 h 1089"/>
                <a:gd name="T46" fmla="*/ 0 w 1191"/>
                <a:gd name="T47" fmla="*/ 797 h 1089"/>
                <a:gd name="T48" fmla="*/ 3 w 1191"/>
                <a:gd name="T49" fmla="*/ 821 h 1089"/>
                <a:gd name="T50" fmla="*/ 29 w 1191"/>
                <a:gd name="T51" fmla="*/ 828 h 1089"/>
                <a:gd name="T52" fmla="*/ 45 w 1191"/>
                <a:gd name="T53" fmla="*/ 828 h 1089"/>
                <a:gd name="T54" fmla="*/ 59 w 1191"/>
                <a:gd name="T55" fmla="*/ 806 h 1089"/>
                <a:gd name="T56" fmla="*/ 73 w 1191"/>
                <a:gd name="T57" fmla="*/ 780 h 1089"/>
                <a:gd name="T58" fmla="*/ 91 w 1191"/>
                <a:gd name="T59" fmla="*/ 759 h 1089"/>
                <a:gd name="T60" fmla="*/ 91 w 1191"/>
                <a:gd name="T61" fmla="*/ 734 h 1089"/>
                <a:gd name="T62" fmla="*/ 118 w 1191"/>
                <a:gd name="T63" fmla="*/ 699 h 1089"/>
                <a:gd name="T64" fmla="*/ 165 w 1191"/>
                <a:gd name="T65" fmla="*/ 707 h 1089"/>
                <a:gd name="T66" fmla="*/ 184 w 1191"/>
                <a:gd name="T67" fmla="*/ 711 h 1089"/>
                <a:gd name="T68" fmla="*/ 231 w 1191"/>
                <a:gd name="T69" fmla="*/ 709 h 1089"/>
                <a:gd name="T70" fmla="*/ 231 w 1191"/>
                <a:gd name="T71" fmla="*/ 724 h 1089"/>
                <a:gd name="T72" fmla="*/ 261 w 1191"/>
                <a:gd name="T73" fmla="*/ 722 h 1089"/>
                <a:gd name="T74" fmla="*/ 265 w 1191"/>
                <a:gd name="T75" fmla="*/ 726 h 1089"/>
                <a:gd name="T76" fmla="*/ 265 w 1191"/>
                <a:gd name="T77" fmla="*/ 714 h 1089"/>
                <a:gd name="T78" fmla="*/ 293 w 1191"/>
                <a:gd name="T79" fmla="*/ 697 h 1089"/>
                <a:gd name="T80" fmla="*/ 318 w 1191"/>
                <a:gd name="T81" fmla="*/ 707 h 1089"/>
                <a:gd name="T82" fmla="*/ 297 w 1191"/>
                <a:gd name="T83" fmla="*/ 755 h 1089"/>
                <a:gd name="T84" fmla="*/ 279 w 1191"/>
                <a:gd name="T85" fmla="*/ 774 h 1089"/>
                <a:gd name="T86" fmla="*/ 298 w 1191"/>
                <a:gd name="T87" fmla="*/ 815 h 1089"/>
                <a:gd name="T88" fmla="*/ 296 w 1191"/>
                <a:gd name="T89" fmla="*/ 819 h 1089"/>
                <a:gd name="T90" fmla="*/ 328 w 1191"/>
                <a:gd name="T91" fmla="*/ 993 h 1089"/>
                <a:gd name="T92" fmla="*/ 548 w 1191"/>
                <a:gd name="T93" fmla="*/ 1073 h 1089"/>
                <a:gd name="T94" fmla="*/ 608 w 1191"/>
                <a:gd name="T95" fmla="*/ 1013 h 1089"/>
                <a:gd name="T96" fmla="*/ 647 w 1191"/>
                <a:gd name="T97" fmla="*/ 1022 h 1089"/>
                <a:gd name="T98" fmla="*/ 668 w 1191"/>
                <a:gd name="T99" fmla="*/ 1001 h 1089"/>
                <a:gd name="T100" fmla="*/ 832 w 1191"/>
                <a:gd name="T101" fmla="*/ 869 h 1089"/>
                <a:gd name="T102" fmla="*/ 856 w 1191"/>
                <a:gd name="T103" fmla="*/ 849 h 1089"/>
                <a:gd name="T104" fmla="*/ 896 w 1191"/>
                <a:gd name="T105" fmla="*/ 713 h 1089"/>
                <a:gd name="T106" fmla="*/ 900 w 1191"/>
                <a:gd name="T107" fmla="*/ 653 h 1089"/>
                <a:gd name="T108" fmla="*/ 1028 w 1191"/>
                <a:gd name="T109" fmla="*/ 589 h 1089"/>
                <a:gd name="T110" fmla="*/ 1032 w 1191"/>
                <a:gd name="T111" fmla="*/ 545 h 1089"/>
                <a:gd name="T112" fmla="*/ 1132 w 1191"/>
                <a:gd name="T113" fmla="*/ 497 h 1089"/>
                <a:gd name="T114" fmla="*/ 1158 w 1191"/>
                <a:gd name="T115" fmla="*/ 516 h 1089"/>
                <a:gd name="T116" fmla="*/ 1168 w 1191"/>
                <a:gd name="T117" fmla="*/ 42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089">
                  <a:moveTo>
                    <a:pt x="1168" y="425"/>
                  </a:moveTo>
                  <a:cubicBezTo>
                    <a:pt x="1116" y="365"/>
                    <a:pt x="1032" y="397"/>
                    <a:pt x="960" y="381"/>
                  </a:cubicBezTo>
                  <a:cubicBezTo>
                    <a:pt x="956" y="381"/>
                    <a:pt x="984" y="325"/>
                    <a:pt x="940" y="325"/>
                  </a:cubicBezTo>
                  <a:cubicBezTo>
                    <a:pt x="888" y="325"/>
                    <a:pt x="840" y="301"/>
                    <a:pt x="788" y="305"/>
                  </a:cubicBezTo>
                  <a:cubicBezTo>
                    <a:pt x="788" y="301"/>
                    <a:pt x="788" y="293"/>
                    <a:pt x="788" y="289"/>
                  </a:cubicBezTo>
                  <a:cubicBezTo>
                    <a:pt x="720" y="241"/>
                    <a:pt x="684" y="173"/>
                    <a:pt x="672" y="85"/>
                  </a:cubicBezTo>
                  <a:cubicBezTo>
                    <a:pt x="668" y="53"/>
                    <a:pt x="620" y="17"/>
                    <a:pt x="568" y="17"/>
                  </a:cubicBezTo>
                  <a:cubicBezTo>
                    <a:pt x="561" y="17"/>
                    <a:pt x="556" y="9"/>
                    <a:pt x="554" y="0"/>
                  </a:cubicBezTo>
                  <a:cubicBezTo>
                    <a:pt x="531" y="39"/>
                    <a:pt x="510" y="89"/>
                    <a:pt x="464" y="93"/>
                  </a:cubicBezTo>
                  <a:cubicBezTo>
                    <a:pt x="468" y="113"/>
                    <a:pt x="472" y="133"/>
                    <a:pt x="464" y="149"/>
                  </a:cubicBezTo>
                  <a:cubicBezTo>
                    <a:pt x="448" y="181"/>
                    <a:pt x="416" y="201"/>
                    <a:pt x="408" y="237"/>
                  </a:cubicBezTo>
                  <a:cubicBezTo>
                    <a:pt x="404" y="269"/>
                    <a:pt x="432" y="297"/>
                    <a:pt x="424" y="329"/>
                  </a:cubicBezTo>
                  <a:cubicBezTo>
                    <a:pt x="416" y="353"/>
                    <a:pt x="388" y="353"/>
                    <a:pt x="368" y="369"/>
                  </a:cubicBezTo>
                  <a:cubicBezTo>
                    <a:pt x="332" y="393"/>
                    <a:pt x="328" y="441"/>
                    <a:pt x="276" y="433"/>
                  </a:cubicBezTo>
                  <a:cubicBezTo>
                    <a:pt x="278" y="449"/>
                    <a:pt x="270" y="457"/>
                    <a:pt x="260" y="464"/>
                  </a:cubicBezTo>
                  <a:cubicBezTo>
                    <a:pt x="261" y="466"/>
                    <a:pt x="263" y="467"/>
                    <a:pt x="264" y="469"/>
                  </a:cubicBezTo>
                  <a:cubicBezTo>
                    <a:pt x="263" y="467"/>
                    <a:pt x="261" y="466"/>
                    <a:pt x="260" y="464"/>
                  </a:cubicBezTo>
                  <a:cubicBezTo>
                    <a:pt x="250" y="471"/>
                    <a:pt x="238" y="477"/>
                    <a:pt x="232" y="489"/>
                  </a:cubicBezTo>
                  <a:cubicBezTo>
                    <a:pt x="228" y="497"/>
                    <a:pt x="232" y="509"/>
                    <a:pt x="232" y="517"/>
                  </a:cubicBezTo>
                  <a:cubicBezTo>
                    <a:pt x="232" y="525"/>
                    <a:pt x="224" y="529"/>
                    <a:pt x="220" y="533"/>
                  </a:cubicBezTo>
                  <a:cubicBezTo>
                    <a:pt x="196" y="545"/>
                    <a:pt x="168" y="537"/>
                    <a:pt x="148" y="553"/>
                  </a:cubicBezTo>
                  <a:cubicBezTo>
                    <a:pt x="140" y="561"/>
                    <a:pt x="144" y="585"/>
                    <a:pt x="132" y="597"/>
                  </a:cubicBezTo>
                  <a:cubicBezTo>
                    <a:pt x="104" y="621"/>
                    <a:pt x="40" y="637"/>
                    <a:pt x="52" y="681"/>
                  </a:cubicBezTo>
                  <a:cubicBezTo>
                    <a:pt x="60" y="737"/>
                    <a:pt x="4" y="753"/>
                    <a:pt x="0" y="797"/>
                  </a:cubicBezTo>
                  <a:cubicBezTo>
                    <a:pt x="0" y="806"/>
                    <a:pt x="1" y="814"/>
                    <a:pt x="3" y="821"/>
                  </a:cubicBezTo>
                  <a:cubicBezTo>
                    <a:pt x="29" y="828"/>
                    <a:pt x="29" y="828"/>
                    <a:pt x="29" y="828"/>
                  </a:cubicBezTo>
                  <a:cubicBezTo>
                    <a:pt x="45" y="828"/>
                    <a:pt x="45" y="828"/>
                    <a:pt x="45" y="828"/>
                  </a:cubicBezTo>
                  <a:cubicBezTo>
                    <a:pt x="59" y="806"/>
                    <a:pt x="59" y="806"/>
                    <a:pt x="59" y="806"/>
                  </a:cubicBezTo>
                  <a:cubicBezTo>
                    <a:pt x="73" y="780"/>
                    <a:pt x="73" y="780"/>
                    <a:pt x="73" y="780"/>
                  </a:cubicBezTo>
                  <a:cubicBezTo>
                    <a:pt x="91" y="759"/>
                    <a:pt x="91" y="759"/>
                    <a:pt x="91" y="759"/>
                  </a:cubicBezTo>
                  <a:cubicBezTo>
                    <a:pt x="91" y="734"/>
                    <a:pt x="91" y="734"/>
                    <a:pt x="91" y="734"/>
                  </a:cubicBezTo>
                  <a:cubicBezTo>
                    <a:pt x="118" y="699"/>
                    <a:pt x="118" y="699"/>
                    <a:pt x="118" y="699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84" y="711"/>
                    <a:pt x="184" y="711"/>
                    <a:pt x="184" y="711"/>
                  </a:cubicBezTo>
                  <a:cubicBezTo>
                    <a:pt x="231" y="709"/>
                    <a:pt x="231" y="709"/>
                    <a:pt x="231" y="709"/>
                  </a:cubicBezTo>
                  <a:cubicBezTo>
                    <a:pt x="231" y="724"/>
                    <a:pt x="231" y="724"/>
                    <a:pt x="231" y="724"/>
                  </a:cubicBezTo>
                  <a:cubicBezTo>
                    <a:pt x="261" y="722"/>
                    <a:pt x="261" y="722"/>
                    <a:pt x="261" y="722"/>
                  </a:cubicBezTo>
                  <a:cubicBezTo>
                    <a:pt x="265" y="726"/>
                    <a:pt x="265" y="726"/>
                    <a:pt x="265" y="726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93" y="697"/>
                    <a:pt x="293" y="697"/>
                    <a:pt x="293" y="697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79" y="774"/>
                    <a:pt x="279" y="774"/>
                    <a:pt x="279" y="774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96" y="819"/>
                    <a:pt x="296" y="819"/>
                    <a:pt x="296" y="819"/>
                  </a:cubicBezTo>
                  <a:cubicBezTo>
                    <a:pt x="330" y="871"/>
                    <a:pt x="301" y="943"/>
                    <a:pt x="328" y="993"/>
                  </a:cubicBezTo>
                  <a:cubicBezTo>
                    <a:pt x="368" y="1061"/>
                    <a:pt x="468" y="1089"/>
                    <a:pt x="548" y="1073"/>
                  </a:cubicBezTo>
                  <a:cubicBezTo>
                    <a:pt x="580" y="1065"/>
                    <a:pt x="628" y="1061"/>
                    <a:pt x="608" y="1013"/>
                  </a:cubicBezTo>
                  <a:cubicBezTo>
                    <a:pt x="622" y="1013"/>
                    <a:pt x="634" y="1017"/>
                    <a:pt x="647" y="1022"/>
                  </a:cubicBezTo>
                  <a:cubicBezTo>
                    <a:pt x="654" y="1015"/>
                    <a:pt x="663" y="1009"/>
                    <a:pt x="668" y="1001"/>
                  </a:cubicBezTo>
                  <a:cubicBezTo>
                    <a:pt x="692" y="925"/>
                    <a:pt x="760" y="889"/>
                    <a:pt x="832" y="869"/>
                  </a:cubicBezTo>
                  <a:cubicBezTo>
                    <a:pt x="840" y="865"/>
                    <a:pt x="856" y="857"/>
                    <a:pt x="856" y="849"/>
                  </a:cubicBezTo>
                  <a:cubicBezTo>
                    <a:pt x="876" y="805"/>
                    <a:pt x="880" y="757"/>
                    <a:pt x="896" y="713"/>
                  </a:cubicBezTo>
                  <a:cubicBezTo>
                    <a:pt x="904" y="693"/>
                    <a:pt x="912" y="673"/>
                    <a:pt x="900" y="653"/>
                  </a:cubicBezTo>
                  <a:cubicBezTo>
                    <a:pt x="944" y="633"/>
                    <a:pt x="988" y="621"/>
                    <a:pt x="1028" y="589"/>
                  </a:cubicBezTo>
                  <a:cubicBezTo>
                    <a:pt x="1040" y="581"/>
                    <a:pt x="1020" y="549"/>
                    <a:pt x="1032" y="545"/>
                  </a:cubicBezTo>
                  <a:cubicBezTo>
                    <a:pt x="1064" y="525"/>
                    <a:pt x="1100" y="497"/>
                    <a:pt x="1132" y="497"/>
                  </a:cubicBezTo>
                  <a:cubicBezTo>
                    <a:pt x="1140" y="497"/>
                    <a:pt x="1150" y="505"/>
                    <a:pt x="1158" y="516"/>
                  </a:cubicBezTo>
                  <a:cubicBezTo>
                    <a:pt x="1174" y="485"/>
                    <a:pt x="1191" y="448"/>
                    <a:pt x="1168" y="42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8529959" y="4840472"/>
              <a:ext cx="476593" cy="723826"/>
            </a:xfrm>
            <a:custGeom>
              <a:avLst/>
              <a:gdLst>
                <a:gd name="T0" fmla="*/ 1047 w 1158"/>
                <a:gd name="T1" fmla="*/ 1073 h 1757"/>
                <a:gd name="T2" fmla="*/ 944 w 1158"/>
                <a:gd name="T3" fmla="*/ 1051 h 1757"/>
                <a:gd name="T4" fmla="*/ 850 w 1158"/>
                <a:gd name="T5" fmla="*/ 1012 h 1757"/>
                <a:gd name="T6" fmla="*/ 727 w 1158"/>
                <a:gd name="T7" fmla="*/ 944 h 1757"/>
                <a:gd name="T8" fmla="*/ 645 w 1158"/>
                <a:gd name="T9" fmla="*/ 853 h 1757"/>
                <a:gd name="T10" fmla="*/ 603 w 1158"/>
                <a:gd name="T11" fmla="*/ 827 h 1757"/>
                <a:gd name="T12" fmla="*/ 567 w 1158"/>
                <a:gd name="T13" fmla="*/ 797 h 1757"/>
                <a:gd name="T14" fmla="*/ 508 w 1158"/>
                <a:gd name="T15" fmla="*/ 769 h 1757"/>
                <a:gd name="T16" fmla="*/ 479 w 1158"/>
                <a:gd name="T17" fmla="*/ 702 h 1757"/>
                <a:gd name="T18" fmla="*/ 508 w 1158"/>
                <a:gd name="T19" fmla="*/ 679 h 1757"/>
                <a:gd name="T20" fmla="*/ 520 w 1158"/>
                <a:gd name="T21" fmla="*/ 622 h 1757"/>
                <a:gd name="T22" fmla="*/ 491 w 1158"/>
                <a:gd name="T23" fmla="*/ 559 h 1757"/>
                <a:gd name="T24" fmla="*/ 480 w 1158"/>
                <a:gd name="T25" fmla="*/ 604 h 1757"/>
                <a:gd name="T26" fmla="*/ 425 w 1158"/>
                <a:gd name="T27" fmla="*/ 602 h 1757"/>
                <a:gd name="T28" fmla="*/ 400 w 1158"/>
                <a:gd name="T29" fmla="*/ 577 h 1757"/>
                <a:gd name="T30" fmla="*/ 368 w 1158"/>
                <a:gd name="T31" fmla="*/ 516 h 1757"/>
                <a:gd name="T32" fmla="*/ 373 w 1158"/>
                <a:gd name="T33" fmla="*/ 479 h 1757"/>
                <a:gd name="T34" fmla="*/ 336 w 1158"/>
                <a:gd name="T35" fmla="*/ 470 h 1757"/>
                <a:gd name="T36" fmla="*/ 290 w 1158"/>
                <a:gd name="T37" fmla="*/ 444 h 1757"/>
                <a:gd name="T38" fmla="*/ 310 w 1158"/>
                <a:gd name="T39" fmla="*/ 388 h 1757"/>
                <a:gd name="T40" fmla="*/ 317 w 1158"/>
                <a:gd name="T41" fmla="*/ 338 h 1757"/>
                <a:gd name="T42" fmla="*/ 341 w 1158"/>
                <a:gd name="T43" fmla="*/ 276 h 1757"/>
                <a:gd name="T44" fmla="*/ 280 w 1158"/>
                <a:gd name="T45" fmla="*/ 268 h 1757"/>
                <a:gd name="T46" fmla="*/ 283 w 1158"/>
                <a:gd name="T47" fmla="*/ 194 h 1757"/>
                <a:gd name="T48" fmla="*/ 273 w 1158"/>
                <a:gd name="T49" fmla="*/ 171 h 1757"/>
                <a:gd name="T50" fmla="*/ 308 w 1158"/>
                <a:gd name="T51" fmla="*/ 121 h 1757"/>
                <a:gd name="T52" fmla="*/ 340 w 1158"/>
                <a:gd name="T53" fmla="*/ 51 h 1757"/>
                <a:gd name="T54" fmla="*/ 352 w 1158"/>
                <a:gd name="T55" fmla="*/ 0 h 1757"/>
                <a:gd name="T56" fmla="*/ 311 w 1158"/>
                <a:gd name="T57" fmla="*/ 37 h 1757"/>
                <a:gd name="T58" fmla="*/ 272 w 1158"/>
                <a:gd name="T59" fmla="*/ 73 h 1757"/>
                <a:gd name="T60" fmla="*/ 239 w 1158"/>
                <a:gd name="T61" fmla="*/ 103 h 1757"/>
                <a:gd name="T62" fmla="*/ 215 w 1158"/>
                <a:gd name="T63" fmla="*/ 130 h 1757"/>
                <a:gd name="T64" fmla="*/ 196 w 1158"/>
                <a:gd name="T65" fmla="*/ 139 h 1757"/>
                <a:gd name="T66" fmla="*/ 133 w 1158"/>
                <a:gd name="T67" fmla="*/ 166 h 1757"/>
                <a:gd name="T68" fmla="*/ 99 w 1158"/>
                <a:gd name="T69" fmla="*/ 184 h 1757"/>
                <a:gd name="T70" fmla="*/ 55 w 1158"/>
                <a:gd name="T71" fmla="*/ 230 h 1757"/>
                <a:gd name="T72" fmla="*/ 81 w 1158"/>
                <a:gd name="T73" fmla="*/ 573 h 1757"/>
                <a:gd name="T74" fmla="*/ 105 w 1158"/>
                <a:gd name="T75" fmla="*/ 737 h 1757"/>
                <a:gd name="T76" fmla="*/ 75 w 1158"/>
                <a:gd name="T77" fmla="*/ 844 h 1757"/>
                <a:gd name="T78" fmla="*/ 75 w 1158"/>
                <a:gd name="T79" fmla="*/ 844 h 1757"/>
                <a:gd name="T80" fmla="*/ 193 w 1158"/>
                <a:gd name="T81" fmla="*/ 929 h 1757"/>
                <a:gd name="T82" fmla="*/ 309 w 1158"/>
                <a:gd name="T83" fmla="*/ 1149 h 1757"/>
                <a:gd name="T84" fmla="*/ 481 w 1158"/>
                <a:gd name="T85" fmla="*/ 1225 h 1757"/>
                <a:gd name="T86" fmla="*/ 679 w 1158"/>
                <a:gd name="T87" fmla="*/ 1360 h 1757"/>
                <a:gd name="T88" fmla="*/ 713 w 1158"/>
                <a:gd name="T89" fmla="*/ 1473 h 1757"/>
                <a:gd name="T90" fmla="*/ 661 w 1158"/>
                <a:gd name="T91" fmla="*/ 1465 h 1757"/>
                <a:gd name="T92" fmla="*/ 581 w 1158"/>
                <a:gd name="T93" fmla="*/ 1517 h 1757"/>
                <a:gd name="T94" fmla="*/ 525 w 1158"/>
                <a:gd name="T95" fmla="*/ 1589 h 1757"/>
                <a:gd name="T96" fmla="*/ 585 w 1158"/>
                <a:gd name="T97" fmla="*/ 1653 h 1757"/>
                <a:gd name="T98" fmla="*/ 645 w 1158"/>
                <a:gd name="T99" fmla="*/ 1697 h 1757"/>
                <a:gd name="T100" fmla="*/ 874 w 1158"/>
                <a:gd name="T101" fmla="*/ 1705 h 1757"/>
                <a:gd name="T102" fmla="*/ 944 w 1158"/>
                <a:gd name="T103" fmla="*/ 1623 h 1757"/>
                <a:gd name="T104" fmla="*/ 956 w 1158"/>
                <a:gd name="T105" fmla="*/ 1547 h 1757"/>
                <a:gd name="T106" fmla="*/ 971 w 1158"/>
                <a:gd name="T107" fmla="*/ 1506 h 1757"/>
                <a:gd name="T108" fmla="*/ 940 w 1158"/>
                <a:gd name="T109" fmla="*/ 1471 h 1757"/>
                <a:gd name="T110" fmla="*/ 971 w 1158"/>
                <a:gd name="T111" fmla="*/ 1396 h 1757"/>
                <a:gd name="T112" fmla="*/ 986 w 1158"/>
                <a:gd name="T113" fmla="*/ 1363 h 1757"/>
                <a:gd name="T114" fmla="*/ 997 w 1158"/>
                <a:gd name="T115" fmla="*/ 1333 h 1757"/>
                <a:gd name="T116" fmla="*/ 1050 w 1158"/>
                <a:gd name="T117" fmla="*/ 1288 h 1757"/>
                <a:gd name="T118" fmla="*/ 1083 w 1158"/>
                <a:gd name="T119" fmla="*/ 1223 h 1757"/>
                <a:gd name="T120" fmla="*/ 1156 w 1158"/>
                <a:gd name="T121" fmla="*/ 1109 h 1757"/>
                <a:gd name="T122" fmla="*/ 1115 w 1158"/>
                <a:gd name="T123" fmla="*/ 109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1757">
                  <a:moveTo>
                    <a:pt x="1115" y="1090"/>
                  </a:moveTo>
                  <a:cubicBezTo>
                    <a:pt x="1047" y="1073"/>
                    <a:pt x="1047" y="1073"/>
                    <a:pt x="1047" y="1073"/>
                  </a:cubicBezTo>
                  <a:cubicBezTo>
                    <a:pt x="981" y="1051"/>
                    <a:pt x="981" y="1051"/>
                    <a:pt x="981" y="1051"/>
                  </a:cubicBezTo>
                  <a:cubicBezTo>
                    <a:pt x="944" y="1051"/>
                    <a:pt x="944" y="1051"/>
                    <a:pt x="944" y="1051"/>
                  </a:cubicBezTo>
                  <a:cubicBezTo>
                    <a:pt x="943" y="1051"/>
                    <a:pt x="943" y="1051"/>
                    <a:pt x="943" y="1051"/>
                  </a:cubicBezTo>
                  <a:cubicBezTo>
                    <a:pt x="856" y="1021"/>
                    <a:pt x="851" y="1015"/>
                    <a:pt x="850" y="1012"/>
                  </a:cubicBezTo>
                  <a:cubicBezTo>
                    <a:pt x="847" y="1009"/>
                    <a:pt x="820" y="994"/>
                    <a:pt x="797" y="982"/>
                  </a:cubicBezTo>
                  <a:cubicBezTo>
                    <a:pt x="727" y="944"/>
                    <a:pt x="727" y="944"/>
                    <a:pt x="727" y="944"/>
                  </a:cubicBezTo>
                  <a:cubicBezTo>
                    <a:pt x="691" y="909"/>
                    <a:pt x="691" y="909"/>
                    <a:pt x="691" y="909"/>
                  </a:cubicBezTo>
                  <a:cubicBezTo>
                    <a:pt x="645" y="853"/>
                    <a:pt x="645" y="853"/>
                    <a:pt x="645" y="853"/>
                  </a:cubicBezTo>
                  <a:cubicBezTo>
                    <a:pt x="625" y="850"/>
                    <a:pt x="625" y="850"/>
                    <a:pt x="625" y="850"/>
                  </a:cubicBezTo>
                  <a:cubicBezTo>
                    <a:pt x="603" y="827"/>
                    <a:pt x="603" y="827"/>
                    <a:pt x="603" y="827"/>
                  </a:cubicBezTo>
                  <a:cubicBezTo>
                    <a:pt x="584" y="825"/>
                    <a:pt x="584" y="825"/>
                    <a:pt x="584" y="825"/>
                  </a:cubicBezTo>
                  <a:cubicBezTo>
                    <a:pt x="567" y="797"/>
                    <a:pt x="567" y="797"/>
                    <a:pt x="567" y="797"/>
                  </a:cubicBezTo>
                  <a:cubicBezTo>
                    <a:pt x="531" y="797"/>
                    <a:pt x="531" y="797"/>
                    <a:pt x="531" y="797"/>
                  </a:cubicBezTo>
                  <a:cubicBezTo>
                    <a:pt x="508" y="769"/>
                    <a:pt x="508" y="769"/>
                    <a:pt x="508" y="769"/>
                  </a:cubicBezTo>
                  <a:cubicBezTo>
                    <a:pt x="519" y="746"/>
                    <a:pt x="519" y="746"/>
                    <a:pt x="519" y="746"/>
                  </a:cubicBezTo>
                  <a:cubicBezTo>
                    <a:pt x="479" y="702"/>
                    <a:pt x="479" y="702"/>
                    <a:pt x="479" y="702"/>
                  </a:cubicBezTo>
                  <a:cubicBezTo>
                    <a:pt x="503" y="695"/>
                    <a:pt x="503" y="695"/>
                    <a:pt x="503" y="695"/>
                  </a:cubicBezTo>
                  <a:cubicBezTo>
                    <a:pt x="508" y="679"/>
                    <a:pt x="508" y="679"/>
                    <a:pt x="508" y="679"/>
                  </a:cubicBezTo>
                  <a:cubicBezTo>
                    <a:pt x="508" y="656"/>
                    <a:pt x="508" y="656"/>
                    <a:pt x="508" y="656"/>
                  </a:cubicBezTo>
                  <a:cubicBezTo>
                    <a:pt x="520" y="622"/>
                    <a:pt x="520" y="622"/>
                    <a:pt x="520" y="622"/>
                  </a:cubicBezTo>
                  <a:cubicBezTo>
                    <a:pt x="520" y="579"/>
                    <a:pt x="520" y="579"/>
                    <a:pt x="520" y="579"/>
                  </a:cubicBezTo>
                  <a:cubicBezTo>
                    <a:pt x="491" y="559"/>
                    <a:pt x="491" y="559"/>
                    <a:pt x="491" y="55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80" y="604"/>
                    <a:pt x="480" y="604"/>
                    <a:pt x="480" y="604"/>
                  </a:cubicBezTo>
                  <a:cubicBezTo>
                    <a:pt x="459" y="617"/>
                    <a:pt x="459" y="617"/>
                    <a:pt x="459" y="617"/>
                  </a:cubicBezTo>
                  <a:cubicBezTo>
                    <a:pt x="425" y="602"/>
                    <a:pt x="425" y="602"/>
                    <a:pt x="425" y="602"/>
                  </a:cubicBezTo>
                  <a:cubicBezTo>
                    <a:pt x="425" y="577"/>
                    <a:pt x="425" y="577"/>
                    <a:pt x="425" y="577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0" y="520"/>
                    <a:pt x="400" y="520"/>
                    <a:pt x="400" y="520"/>
                  </a:cubicBezTo>
                  <a:cubicBezTo>
                    <a:pt x="368" y="516"/>
                    <a:pt x="368" y="516"/>
                    <a:pt x="368" y="516"/>
                  </a:cubicBezTo>
                  <a:cubicBezTo>
                    <a:pt x="381" y="488"/>
                    <a:pt x="381" y="488"/>
                    <a:pt x="381" y="488"/>
                  </a:cubicBezTo>
                  <a:cubicBezTo>
                    <a:pt x="373" y="479"/>
                    <a:pt x="373" y="479"/>
                    <a:pt x="373" y="479"/>
                  </a:cubicBezTo>
                  <a:cubicBezTo>
                    <a:pt x="357" y="464"/>
                    <a:pt x="357" y="464"/>
                    <a:pt x="357" y="464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09" y="461"/>
                    <a:pt x="309" y="461"/>
                    <a:pt x="309" y="461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27" y="13"/>
                    <a:pt x="327" y="13"/>
                    <a:pt x="327" y="13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3" y="166"/>
                    <a:pt x="133" y="166"/>
                    <a:pt x="133" y="166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0" y="343"/>
                    <a:pt x="77" y="462"/>
                    <a:pt x="81" y="573"/>
                  </a:cubicBezTo>
                  <a:cubicBezTo>
                    <a:pt x="85" y="605"/>
                    <a:pt x="29" y="629"/>
                    <a:pt x="57" y="665"/>
                  </a:cubicBezTo>
                  <a:cubicBezTo>
                    <a:pt x="73" y="689"/>
                    <a:pt x="97" y="709"/>
                    <a:pt x="105" y="737"/>
                  </a:cubicBezTo>
                  <a:cubicBezTo>
                    <a:pt x="117" y="769"/>
                    <a:pt x="101" y="801"/>
                    <a:pt x="81" y="825"/>
                  </a:cubicBezTo>
                  <a:cubicBezTo>
                    <a:pt x="76" y="830"/>
                    <a:pt x="74" y="837"/>
                    <a:pt x="75" y="844"/>
                  </a:cubicBezTo>
                  <a:cubicBezTo>
                    <a:pt x="78" y="839"/>
                    <a:pt x="82" y="834"/>
                    <a:pt x="85" y="829"/>
                  </a:cubicBezTo>
                  <a:cubicBezTo>
                    <a:pt x="82" y="834"/>
                    <a:pt x="78" y="839"/>
                    <a:pt x="75" y="844"/>
                  </a:cubicBezTo>
                  <a:cubicBezTo>
                    <a:pt x="77" y="853"/>
                    <a:pt x="82" y="861"/>
                    <a:pt x="89" y="861"/>
                  </a:cubicBezTo>
                  <a:cubicBezTo>
                    <a:pt x="141" y="861"/>
                    <a:pt x="189" y="897"/>
                    <a:pt x="193" y="929"/>
                  </a:cubicBezTo>
                  <a:cubicBezTo>
                    <a:pt x="205" y="1017"/>
                    <a:pt x="241" y="1085"/>
                    <a:pt x="309" y="1133"/>
                  </a:cubicBezTo>
                  <a:cubicBezTo>
                    <a:pt x="309" y="1137"/>
                    <a:pt x="309" y="1145"/>
                    <a:pt x="309" y="1149"/>
                  </a:cubicBezTo>
                  <a:cubicBezTo>
                    <a:pt x="361" y="1145"/>
                    <a:pt x="409" y="1169"/>
                    <a:pt x="461" y="1169"/>
                  </a:cubicBezTo>
                  <a:cubicBezTo>
                    <a:pt x="505" y="1169"/>
                    <a:pt x="477" y="1225"/>
                    <a:pt x="481" y="1225"/>
                  </a:cubicBezTo>
                  <a:cubicBezTo>
                    <a:pt x="553" y="1241"/>
                    <a:pt x="637" y="1209"/>
                    <a:pt x="689" y="1269"/>
                  </a:cubicBezTo>
                  <a:cubicBezTo>
                    <a:pt x="712" y="1292"/>
                    <a:pt x="695" y="1329"/>
                    <a:pt x="679" y="1360"/>
                  </a:cubicBezTo>
                  <a:cubicBezTo>
                    <a:pt x="688" y="1371"/>
                    <a:pt x="695" y="1385"/>
                    <a:pt x="697" y="1397"/>
                  </a:cubicBezTo>
                  <a:cubicBezTo>
                    <a:pt x="701" y="1425"/>
                    <a:pt x="713" y="1449"/>
                    <a:pt x="713" y="1473"/>
                  </a:cubicBezTo>
                  <a:cubicBezTo>
                    <a:pt x="713" y="1493"/>
                    <a:pt x="685" y="1501"/>
                    <a:pt x="669" y="1489"/>
                  </a:cubicBezTo>
                  <a:cubicBezTo>
                    <a:pt x="665" y="1485"/>
                    <a:pt x="661" y="1473"/>
                    <a:pt x="661" y="1465"/>
                  </a:cubicBezTo>
                  <a:cubicBezTo>
                    <a:pt x="637" y="1465"/>
                    <a:pt x="621" y="1485"/>
                    <a:pt x="597" y="1493"/>
                  </a:cubicBezTo>
                  <a:cubicBezTo>
                    <a:pt x="593" y="1493"/>
                    <a:pt x="585" y="1505"/>
                    <a:pt x="581" y="1517"/>
                  </a:cubicBezTo>
                  <a:cubicBezTo>
                    <a:pt x="577" y="1537"/>
                    <a:pt x="557" y="1545"/>
                    <a:pt x="545" y="1569"/>
                  </a:cubicBezTo>
                  <a:cubicBezTo>
                    <a:pt x="541" y="1573"/>
                    <a:pt x="525" y="1585"/>
                    <a:pt x="525" y="1589"/>
                  </a:cubicBezTo>
                  <a:cubicBezTo>
                    <a:pt x="513" y="1617"/>
                    <a:pt x="533" y="1645"/>
                    <a:pt x="553" y="1669"/>
                  </a:cubicBezTo>
                  <a:cubicBezTo>
                    <a:pt x="565" y="1681"/>
                    <a:pt x="573" y="1649"/>
                    <a:pt x="585" y="1653"/>
                  </a:cubicBezTo>
                  <a:cubicBezTo>
                    <a:pt x="597" y="1661"/>
                    <a:pt x="597" y="1681"/>
                    <a:pt x="609" y="1689"/>
                  </a:cubicBezTo>
                  <a:cubicBezTo>
                    <a:pt x="613" y="1697"/>
                    <a:pt x="633" y="1689"/>
                    <a:pt x="645" y="1697"/>
                  </a:cubicBezTo>
                  <a:cubicBezTo>
                    <a:pt x="716" y="1757"/>
                    <a:pt x="800" y="1719"/>
                    <a:pt x="876" y="1733"/>
                  </a:cubicBezTo>
                  <a:cubicBezTo>
                    <a:pt x="876" y="1725"/>
                    <a:pt x="871" y="1711"/>
                    <a:pt x="874" y="1705"/>
                  </a:cubicBezTo>
                  <a:cubicBezTo>
                    <a:pt x="877" y="1697"/>
                    <a:pt x="895" y="1688"/>
                    <a:pt x="901" y="1682"/>
                  </a:cubicBezTo>
                  <a:cubicBezTo>
                    <a:pt x="913" y="1668"/>
                    <a:pt x="938" y="1640"/>
                    <a:pt x="944" y="1623"/>
                  </a:cubicBezTo>
                  <a:cubicBezTo>
                    <a:pt x="946" y="1619"/>
                    <a:pt x="944" y="1609"/>
                    <a:pt x="944" y="1604"/>
                  </a:cubicBezTo>
                  <a:cubicBezTo>
                    <a:pt x="946" y="1590"/>
                    <a:pt x="944" y="1556"/>
                    <a:pt x="956" y="1547"/>
                  </a:cubicBezTo>
                  <a:cubicBezTo>
                    <a:pt x="958" y="1545"/>
                    <a:pt x="968" y="1550"/>
                    <a:pt x="971" y="1547"/>
                  </a:cubicBezTo>
                  <a:cubicBezTo>
                    <a:pt x="978" y="1540"/>
                    <a:pt x="978" y="1513"/>
                    <a:pt x="971" y="1506"/>
                  </a:cubicBezTo>
                  <a:cubicBezTo>
                    <a:pt x="966" y="1501"/>
                    <a:pt x="947" y="1510"/>
                    <a:pt x="942" y="1506"/>
                  </a:cubicBezTo>
                  <a:cubicBezTo>
                    <a:pt x="936" y="1500"/>
                    <a:pt x="938" y="1480"/>
                    <a:pt x="940" y="1471"/>
                  </a:cubicBezTo>
                  <a:cubicBezTo>
                    <a:pt x="944" y="1460"/>
                    <a:pt x="967" y="1444"/>
                    <a:pt x="971" y="1432"/>
                  </a:cubicBezTo>
                  <a:cubicBezTo>
                    <a:pt x="974" y="1423"/>
                    <a:pt x="968" y="1404"/>
                    <a:pt x="971" y="1396"/>
                  </a:cubicBezTo>
                  <a:cubicBezTo>
                    <a:pt x="973" y="1390"/>
                    <a:pt x="984" y="1384"/>
                    <a:pt x="986" y="1379"/>
                  </a:cubicBezTo>
                  <a:cubicBezTo>
                    <a:pt x="987" y="1375"/>
                    <a:pt x="985" y="1367"/>
                    <a:pt x="986" y="1363"/>
                  </a:cubicBezTo>
                  <a:cubicBezTo>
                    <a:pt x="987" y="1359"/>
                    <a:pt x="996" y="1354"/>
                    <a:pt x="997" y="1350"/>
                  </a:cubicBezTo>
                  <a:cubicBezTo>
                    <a:pt x="999" y="1346"/>
                    <a:pt x="996" y="1337"/>
                    <a:pt x="997" y="1333"/>
                  </a:cubicBezTo>
                  <a:cubicBezTo>
                    <a:pt x="1001" y="1320"/>
                    <a:pt x="1014" y="1294"/>
                    <a:pt x="1026" y="1288"/>
                  </a:cubicBezTo>
                  <a:cubicBezTo>
                    <a:pt x="1031" y="1285"/>
                    <a:pt x="1046" y="1292"/>
                    <a:pt x="1050" y="1288"/>
                  </a:cubicBezTo>
                  <a:cubicBezTo>
                    <a:pt x="1055" y="1283"/>
                    <a:pt x="1048" y="1266"/>
                    <a:pt x="1050" y="1259"/>
                  </a:cubicBezTo>
                  <a:cubicBezTo>
                    <a:pt x="1055" y="1248"/>
                    <a:pt x="1075" y="1232"/>
                    <a:pt x="1083" y="1223"/>
                  </a:cubicBezTo>
                  <a:cubicBezTo>
                    <a:pt x="1092" y="1212"/>
                    <a:pt x="1112" y="1192"/>
                    <a:pt x="1120" y="1180"/>
                  </a:cubicBezTo>
                  <a:cubicBezTo>
                    <a:pt x="1131" y="1163"/>
                    <a:pt x="1149" y="1128"/>
                    <a:pt x="1156" y="1109"/>
                  </a:cubicBezTo>
                  <a:cubicBezTo>
                    <a:pt x="1157" y="1108"/>
                    <a:pt x="1158" y="1107"/>
                    <a:pt x="1158" y="1105"/>
                  </a:cubicBezTo>
                  <a:lnTo>
                    <a:pt x="1115" y="10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648464" y="4229837"/>
              <a:ext cx="110212" cy="132552"/>
            </a:xfrm>
            <a:custGeom>
              <a:avLst/>
              <a:gdLst>
                <a:gd name="T0" fmla="*/ 122 w 268"/>
                <a:gd name="T1" fmla="*/ 12 h 325"/>
                <a:gd name="T2" fmla="*/ 26 w 268"/>
                <a:gd name="T3" fmla="*/ 60 h 325"/>
                <a:gd name="T4" fmla="*/ 10 w 268"/>
                <a:gd name="T5" fmla="*/ 72 h 325"/>
                <a:gd name="T6" fmla="*/ 72 w 268"/>
                <a:gd name="T7" fmla="*/ 325 h 325"/>
                <a:gd name="T8" fmla="*/ 84 w 268"/>
                <a:gd name="T9" fmla="*/ 313 h 325"/>
                <a:gd name="T10" fmla="*/ 63 w 268"/>
                <a:gd name="T11" fmla="*/ 300 h 325"/>
                <a:gd name="T12" fmla="*/ 84 w 268"/>
                <a:gd name="T13" fmla="*/ 264 h 325"/>
                <a:gd name="T14" fmla="*/ 111 w 268"/>
                <a:gd name="T15" fmla="*/ 226 h 325"/>
                <a:gd name="T16" fmla="*/ 128 w 268"/>
                <a:gd name="T17" fmla="*/ 214 h 325"/>
                <a:gd name="T18" fmla="*/ 137 w 268"/>
                <a:gd name="T19" fmla="*/ 193 h 325"/>
                <a:gd name="T20" fmla="*/ 187 w 268"/>
                <a:gd name="T21" fmla="*/ 184 h 325"/>
                <a:gd name="T22" fmla="*/ 198 w 268"/>
                <a:gd name="T23" fmla="*/ 193 h 325"/>
                <a:gd name="T24" fmla="*/ 223 w 268"/>
                <a:gd name="T25" fmla="*/ 193 h 325"/>
                <a:gd name="T26" fmla="*/ 196 w 268"/>
                <a:gd name="T27" fmla="*/ 165 h 325"/>
                <a:gd name="T28" fmla="*/ 202 w 268"/>
                <a:gd name="T29" fmla="*/ 144 h 325"/>
                <a:gd name="T30" fmla="*/ 223 w 268"/>
                <a:gd name="T31" fmla="*/ 103 h 325"/>
                <a:gd name="T32" fmla="*/ 245 w 268"/>
                <a:gd name="T33" fmla="*/ 91 h 325"/>
                <a:gd name="T34" fmla="*/ 245 w 268"/>
                <a:gd name="T35" fmla="*/ 67 h 325"/>
                <a:gd name="T36" fmla="*/ 268 w 268"/>
                <a:gd name="T37" fmla="*/ 48 h 325"/>
                <a:gd name="T38" fmla="*/ 122 w 268"/>
                <a:gd name="T39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5">
                  <a:moveTo>
                    <a:pt x="122" y="12"/>
                  </a:moveTo>
                  <a:cubicBezTo>
                    <a:pt x="82" y="0"/>
                    <a:pt x="30" y="8"/>
                    <a:pt x="26" y="60"/>
                  </a:cubicBezTo>
                  <a:cubicBezTo>
                    <a:pt x="26" y="64"/>
                    <a:pt x="10" y="64"/>
                    <a:pt x="10" y="72"/>
                  </a:cubicBezTo>
                  <a:cubicBezTo>
                    <a:pt x="0" y="153"/>
                    <a:pt x="14" y="259"/>
                    <a:pt x="72" y="325"/>
                  </a:cubicBezTo>
                  <a:cubicBezTo>
                    <a:pt x="75" y="322"/>
                    <a:pt x="85" y="317"/>
                    <a:pt x="84" y="313"/>
                  </a:cubicBezTo>
                  <a:cubicBezTo>
                    <a:pt x="84" y="307"/>
                    <a:pt x="65" y="306"/>
                    <a:pt x="63" y="300"/>
                  </a:cubicBezTo>
                  <a:cubicBezTo>
                    <a:pt x="61" y="290"/>
                    <a:pt x="79" y="272"/>
                    <a:pt x="84" y="264"/>
                  </a:cubicBezTo>
                  <a:cubicBezTo>
                    <a:pt x="91" y="254"/>
                    <a:pt x="103" y="234"/>
                    <a:pt x="111" y="226"/>
                  </a:cubicBezTo>
                  <a:cubicBezTo>
                    <a:pt x="114" y="222"/>
                    <a:pt x="125" y="218"/>
                    <a:pt x="128" y="214"/>
                  </a:cubicBezTo>
                  <a:cubicBezTo>
                    <a:pt x="132" y="210"/>
                    <a:pt x="133" y="197"/>
                    <a:pt x="137" y="193"/>
                  </a:cubicBezTo>
                  <a:cubicBezTo>
                    <a:pt x="147" y="186"/>
                    <a:pt x="174" y="181"/>
                    <a:pt x="187" y="184"/>
                  </a:cubicBezTo>
                  <a:cubicBezTo>
                    <a:pt x="190" y="185"/>
                    <a:pt x="195" y="192"/>
                    <a:pt x="198" y="193"/>
                  </a:cubicBezTo>
                  <a:cubicBezTo>
                    <a:pt x="204" y="196"/>
                    <a:pt x="220" y="199"/>
                    <a:pt x="223" y="193"/>
                  </a:cubicBezTo>
                  <a:cubicBezTo>
                    <a:pt x="227" y="185"/>
                    <a:pt x="198" y="175"/>
                    <a:pt x="196" y="165"/>
                  </a:cubicBezTo>
                  <a:cubicBezTo>
                    <a:pt x="195" y="160"/>
                    <a:pt x="200" y="149"/>
                    <a:pt x="202" y="144"/>
                  </a:cubicBezTo>
                  <a:cubicBezTo>
                    <a:pt x="206" y="133"/>
                    <a:pt x="214" y="111"/>
                    <a:pt x="223" y="103"/>
                  </a:cubicBezTo>
                  <a:cubicBezTo>
                    <a:pt x="227" y="98"/>
                    <a:pt x="242" y="97"/>
                    <a:pt x="245" y="91"/>
                  </a:cubicBezTo>
                  <a:cubicBezTo>
                    <a:pt x="249" y="86"/>
                    <a:pt x="243" y="72"/>
                    <a:pt x="245" y="67"/>
                  </a:cubicBezTo>
                  <a:cubicBezTo>
                    <a:pt x="249" y="60"/>
                    <a:pt x="258" y="54"/>
                    <a:pt x="268" y="48"/>
                  </a:cubicBezTo>
                  <a:cubicBezTo>
                    <a:pt x="217" y="55"/>
                    <a:pt x="169" y="28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8854638" y="4109200"/>
              <a:ext cx="985952" cy="881698"/>
            </a:xfrm>
            <a:custGeom>
              <a:avLst/>
              <a:gdLst>
                <a:gd name="T0" fmla="*/ 2376 w 2397"/>
                <a:gd name="T1" fmla="*/ 34 h 2141"/>
                <a:gd name="T2" fmla="*/ 2276 w 2397"/>
                <a:gd name="T3" fmla="*/ 24 h 2141"/>
                <a:gd name="T4" fmla="*/ 2173 w 2397"/>
                <a:gd name="T5" fmla="*/ 3 h 2141"/>
                <a:gd name="T6" fmla="*/ 2046 w 2397"/>
                <a:gd name="T7" fmla="*/ 112 h 2141"/>
                <a:gd name="T8" fmla="*/ 1981 w 2397"/>
                <a:gd name="T9" fmla="*/ 193 h 2141"/>
                <a:gd name="T10" fmla="*/ 1831 w 2397"/>
                <a:gd name="T11" fmla="*/ 255 h 2141"/>
                <a:gd name="T12" fmla="*/ 1741 w 2397"/>
                <a:gd name="T13" fmla="*/ 298 h 2141"/>
                <a:gd name="T14" fmla="*/ 1656 w 2397"/>
                <a:gd name="T15" fmla="*/ 406 h 2141"/>
                <a:gd name="T16" fmla="*/ 1592 w 2397"/>
                <a:gd name="T17" fmla="*/ 342 h 2141"/>
                <a:gd name="T18" fmla="*/ 1590 w 2397"/>
                <a:gd name="T19" fmla="*/ 182 h 2141"/>
                <a:gd name="T20" fmla="*/ 1454 w 2397"/>
                <a:gd name="T21" fmla="*/ 209 h 2141"/>
                <a:gd name="T22" fmla="*/ 1385 w 2397"/>
                <a:gd name="T23" fmla="*/ 247 h 2141"/>
                <a:gd name="T24" fmla="*/ 1302 w 2397"/>
                <a:gd name="T25" fmla="*/ 341 h 2141"/>
                <a:gd name="T26" fmla="*/ 1261 w 2397"/>
                <a:gd name="T27" fmla="*/ 438 h 2141"/>
                <a:gd name="T28" fmla="*/ 1146 w 2397"/>
                <a:gd name="T29" fmla="*/ 515 h 2141"/>
                <a:gd name="T30" fmla="*/ 1086 w 2397"/>
                <a:gd name="T31" fmla="*/ 610 h 2141"/>
                <a:gd name="T32" fmla="*/ 1019 w 2397"/>
                <a:gd name="T33" fmla="*/ 682 h 2141"/>
                <a:gd name="T34" fmla="*/ 891 w 2397"/>
                <a:gd name="T35" fmla="*/ 755 h 2141"/>
                <a:gd name="T36" fmla="*/ 712 w 2397"/>
                <a:gd name="T37" fmla="*/ 803 h 2141"/>
                <a:gd name="T38" fmla="*/ 640 w 2397"/>
                <a:gd name="T39" fmla="*/ 864 h 2141"/>
                <a:gd name="T40" fmla="*/ 601 w 2397"/>
                <a:gd name="T41" fmla="*/ 939 h 2141"/>
                <a:gd name="T42" fmla="*/ 479 w 2397"/>
                <a:gd name="T43" fmla="*/ 984 h 2141"/>
                <a:gd name="T44" fmla="*/ 436 w 2397"/>
                <a:gd name="T45" fmla="*/ 1054 h 2141"/>
                <a:gd name="T46" fmla="*/ 386 w 2397"/>
                <a:gd name="T47" fmla="*/ 1106 h 2141"/>
                <a:gd name="T48" fmla="*/ 324 w 2397"/>
                <a:gd name="T49" fmla="*/ 1140 h 2141"/>
                <a:gd name="T50" fmla="*/ 268 w 2397"/>
                <a:gd name="T51" fmla="*/ 1219 h 2141"/>
                <a:gd name="T52" fmla="*/ 210 w 2397"/>
                <a:gd name="T53" fmla="*/ 1206 h 2141"/>
                <a:gd name="T54" fmla="*/ 108 w 2397"/>
                <a:gd name="T55" fmla="*/ 1237 h 2141"/>
                <a:gd name="T56" fmla="*/ 62 w 2397"/>
                <a:gd name="T57" fmla="*/ 1304 h 2141"/>
                <a:gd name="T58" fmla="*/ 36 w 2397"/>
                <a:gd name="T59" fmla="*/ 1378 h 2141"/>
                <a:gd name="T60" fmla="*/ 302 w 2397"/>
                <a:gd name="T61" fmla="*/ 1755 h 2141"/>
                <a:gd name="T62" fmla="*/ 799 w 2397"/>
                <a:gd name="T63" fmla="*/ 2040 h 2141"/>
                <a:gd name="T64" fmla="*/ 1118 w 2397"/>
                <a:gd name="T65" fmla="*/ 1874 h 2141"/>
                <a:gd name="T66" fmla="*/ 1216 w 2397"/>
                <a:gd name="T67" fmla="*/ 1769 h 2141"/>
                <a:gd name="T68" fmla="*/ 1275 w 2397"/>
                <a:gd name="T69" fmla="*/ 1726 h 2141"/>
                <a:gd name="T70" fmla="*/ 1362 w 2397"/>
                <a:gd name="T71" fmla="*/ 1754 h 2141"/>
                <a:gd name="T72" fmla="*/ 1345 w 2397"/>
                <a:gd name="T73" fmla="*/ 1796 h 2141"/>
                <a:gd name="T74" fmla="*/ 1340 w 2397"/>
                <a:gd name="T75" fmla="*/ 1824 h 2141"/>
                <a:gd name="T76" fmla="*/ 1520 w 2397"/>
                <a:gd name="T77" fmla="*/ 1857 h 2141"/>
                <a:gd name="T78" fmla="*/ 1588 w 2397"/>
                <a:gd name="T79" fmla="*/ 1866 h 2141"/>
                <a:gd name="T80" fmla="*/ 1588 w 2397"/>
                <a:gd name="T81" fmla="*/ 1796 h 2141"/>
                <a:gd name="T82" fmla="*/ 1614 w 2397"/>
                <a:gd name="T83" fmla="*/ 1769 h 2141"/>
                <a:gd name="T84" fmla="*/ 1639 w 2397"/>
                <a:gd name="T85" fmla="*/ 1862 h 2141"/>
                <a:gd name="T86" fmla="*/ 1709 w 2397"/>
                <a:gd name="T87" fmla="*/ 1830 h 2141"/>
                <a:gd name="T88" fmla="*/ 1724 w 2397"/>
                <a:gd name="T89" fmla="*/ 1756 h 2141"/>
                <a:gd name="T90" fmla="*/ 1736 w 2397"/>
                <a:gd name="T91" fmla="*/ 1705 h 2141"/>
                <a:gd name="T92" fmla="*/ 1673 w 2397"/>
                <a:gd name="T93" fmla="*/ 1639 h 2141"/>
                <a:gd name="T94" fmla="*/ 1631 w 2397"/>
                <a:gd name="T95" fmla="*/ 1627 h 2141"/>
                <a:gd name="T96" fmla="*/ 1575 w 2397"/>
                <a:gd name="T97" fmla="*/ 1652 h 2141"/>
                <a:gd name="T98" fmla="*/ 1573 w 2397"/>
                <a:gd name="T99" fmla="*/ 1593 h 2141"/>
                <a:gd name="T100" fmla="*/ 1537 w 2397"/>
                <a:gd name="T101" fmla="*/ 1590 h 2141"/>
                <a:gd name="T102" fmla="*/ 1449 w 2397"/>
                <a:gd name="T103" fmla="*/ 1639 h 2141"/>
                <a:gd name="T104" fmla="*/ 1413 w 2397"/>
                <a:gd name="T105" fmla="*/ 1612 h 2141"/>
                <a:gd name="T106" fmla="*/ 1521 w 2397"/>
                <a:gd name="T107" fmla="*/ 1582 h 2141"/>
                <a:gd name="T108" fmla="*/ 1466 w 2397"/>
                <a:gd name="T109" fmla="*/ 1517 h 2141"/>
                <a:gd name="T110" fmla="*/ 1461 w 2397"/>
                <a:gd name="T111" fmla="*/ 1292 h 2141"/>
                <a:gd name="T112" fmla="*/ 1542 w 2397"/>
                <a:gd name="T113" fmla="*/ 1146 h 2141"/>
                <a:gd name="T114" fmla="*/ 1688 w 2397"/>
                <a:gd name="T115" fmla="*/ 1066 h 2141"/>
                <a:gd name="T116" fmla="*/ 1825 w 2397"/>
                <a:gd name="T117" fmla="*/ 972 h 2141"/>
                <a:gd name="T118" fmla="*/ 1912 w 2397"/>
                <a:gd name="T119" fmla="*/ 810 h 2141"/>
                <a:gd name="T120" fmla="*/ 2000 w 2397"/>
                <a:gd name="T121" fmla="*/ 616 h 2141"/>
                <a:gd name="T122" fmla="*/ 2196 w 2397"/>
                <a:gd name="T123" fmla="*/ 339 h 2141"/>
                <a:gd name="T124" fmla="*/ 2300 w 2397"/>
                <a:gd name="T125" fmla="*/ 23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7" h="2141">
                  <a:moveTo>
                    <a:pt x="2357" y="85"/>
                  </a:moveTo>
                  <a:cubicBezTo>
                    <a:pt x="2367" y="71"/>
                    <a:pt x="2382" y="47"/>
                    <a:pt x="2397" y="28"/>
                  </a:cubicBezTo>
                  <a:cubicBezTo>
                    <a:pt x="2376" y="20"/>
                    <a:pt x="2376" y="20"/>
                    <a:pt x="2376" y="20"/>
                  </a:cubicBezTo>
                  <a:cubicBezTo>
                    <a:pt x="2376" y="34"/>
                    <a:pt x="2376" y="34"/>
                    <a:pt x="2376" y="34"/>
                  </a:cubicBezTo>
                  <a:cubicBezTo>
                    <a:pt x="2318" y="31"/>
                    <a:pt x="2318" y="31"/>
                    <a:pt x="2318" y="31"/>
                  </a:cubicBezTo>
                  <a:cubicBezTo>
                    <a:pt x="2348" y="8"/>
                    <a:pt x="2348" y="8"/>
                    <a:pt x="2348" y="8"/>
                  </a:cubicBezTo>
                  <a:cubicBezTo>
                    <a:pt x="2332" y="0"/>
                    <a:pt x="2332" y="0"/>
                    <a:pt x="2332" y="0"/>
                  </a:cubicBezTo>
                  <a:cubicBezTo>
                    <a:pt x="2276" y="24"/>
                    <a:pt x="2276" y="24"/>
                    <a:pt x="2276" y="24"/>
                  </a:cubicBezTo>
                  <a:cubicBezTo>
                    <a:pt x="2228" y="24"/>
                    <a:pt x="2228" y="24"/>
                    <a:pt x="2228" y="24"/>
                  </a:cubicBezTo>
                  <a:cubicBezTo>
                    <a:pt x="2200" y="52"/>
                    <a:pt x="2200" y="52"/>
                    <a:pt x="2200" y="52"/>
                  </a:cubicBezTo>
                  <a:cubicBezTo>
                    <a:pt x="2200" y="33"/>
                    <a:pt x="2200" y="33"/>
                    <a:pt x="2200" y="33"/>
                  </a:cubicBezTo>
                  <a:cubicBezTo>
                    <a:pt x="2173" y="3"/>
                    <a:pt x="2173" y="3"/>
                    <a:pt x="2173" y="3"/>
                  </a:cubicBezTo>
                  <a:cubicBezTo>
                    <a:pt x="2151" y="68"/>
                    <a:pt x="2151" y="68"/>
                    <a:pt x="2151" y="68"/>
                  </a:cubicBezTo>
                  <a:cubicBezTo>
                    <a:pt x="2113" y="68"/>
                    <a:pt x="2113" y="68"/>
                    <a:pt x="2113" y="68"/>
                  </a:cubicBezTo>
                  <a:cubicBezTo>
                    <a:pt x="2098" y="95"/>
                    <a:pt x="2098" y="95"/>
                    <a:pt x="2098" y="95"/>
                  </a:cubicBezTo>
                  <a:cubicBezTo>
                    <a:pt x="2046" y="112"/>
                    <a:pt x="2046" y="112"/>
                    <a:pt x="2046" y="112"/>
                  </a:cubicBezTo>
                  <a:cubicBezTo>
                    <a:pt x="2032" y="149"/>
                    <a:pt x="2032" y="149"/>
                    <a:pt x="2032" y="149"/>
                  </a:cubicBezTo>
                  <a:cubicBezTo>
                    <a:pt x="2007" y="149"/>
                    <a:pt x="2007" y="149"/>
                    <a:pt x="2007" y="149"/>
                  </a:cubicBezTo>
                  <a:cubicBezTo>
                    <a:pt x="1997" y="166"/>
                    <a:pt x="1997" y="166"/>
                    <a:pt x="1997" y="166"/>
                  </a:cubicBezTo>
                  <a:cubicBezTo>
                    <a:pt x="1981" y="193"/>
                    <a:pt x="1981" y="193"/>
                    <a:pt x="1981" y="193"/>
                  </a:cubicBezTo>
                  <a:cubicBezTo>
                    <a:pt x="1956" y="212"/>
                    <a:pt x="1956" y="212"/>
                    <a:pt x="1956" y="212"/>
                  </a:cubicBezTo>
                  <a:cubicBezTo>
                    <a:pt x="1942" y="231"/>
                    <a:pt x="1942" y="231"/>
                    <a:pt x="1942" y="231"/>
                  </a:cubicBezTo>
                  <a:cubicBezTo>
                    <a:pt x="1873" y="231"/>
                    <a:pt x="1873" y="231"/>
                    <a:pt x="1873" y="231"/>
                  </a:cubicBezTo>
                  <a:cubicBezTo>
                    <a:pt x="1831" y="255"/>
                    <a:pt x="1831" y="255"/>
                    <a:pt x="1831" y="255"/>
                  </a:cubicBezTo>
                  <a:cubicBezTo>
                    <a:pt x="1786" y="291"/>
                    <a:pt x="1786" y="291"/>
                    <a:pt x="1786" y="291"/>
                  </a:cubicBezTo>
                  <a:cubicBezTo>
                    <a:pt x="1764" y="262"/>
                    <a:pt x="1764" y="262"/>
                    <a:pt x="1764" y="262"/>
                  </a:cubicBezTo>
                  <a:cubicBezTo>
                    <a:pt x="1764" y="255"/>
                    <a:pt x="1764" y="255"/>
                    <a:pt x="1764" y="255"/>
                  </a:cubicBezTo>
                  <a:cubicBezTo>
                    <a:pt x="1741" y="298"/>
                    <a:pt x="1741" y="298"/>
                    <a:pt x="1741" y="298"/>
                  </a:cubicBezTo>
                  <a:cubicBezTo>
                    <a:pt x="1741" y="319"/>
                    <a:pt x="1741" y="319"/>
                    <a:pt x="1741" y="319"/>
                  </a:cubicBezTo>
                  <a:cubicBezTo>
                    <a:pt x="1694" y="334"/>
                    <a:pt x="1694" y="334"/>
                    <a:pt x="1694" y="334"/>
                  </a:cubicBezTo>
                  <a:cubicBezTo>
                    <a:pt x="1669" y="369"/>
                    <a:pt x="1669" y="369"/>
                    <a:pt x="1669" y="369"/>
                  </a:cubicBezTo>
                  <a:cubicBezTo>
                    <a:pt x="1656" y="406"/>
                    <a:pt x="1656" y="406"/>
                    <a:pt x="1656" y="406"/>
                  </a:cubicBezTo>
                  <a:cubicBezTo>
                    <a:pt x="1625" y="379"/>
                    <a:pt x="1625" y="379"/>
                    <a:pt x="1625" y="379"/>
                  </a:cubicBezTo>
                  <a:cubicBezTo>
                    <a:pt x="1637" y="349"/>
                    <a:pt x="1637" y="349"/>
                    <a:pt x="1637" y="349"/>
                  </a:cubicBezTo>
                  <a:cubicBezTo>
                    <a:pt x="1637" y="342"/>
                    <a:pt x="1637" y="342"/>
                    <a:pt x="1637" y="342"/>
                  </a:cubicBezTo>
                  <a:cubicBezTo>
                    <a:pt x="1592" y="342"/>
                    <a:pt x="1592" y="342"/>
                    <a:pt x="1592" y="342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590" y="213"/>
                    <a:pt x="1590" y="213"/>
                    <a:pt x="1590" y="213"/>
                  </a:cubicBezTo>
                  <a:cubicBezTo>
                    <a:pt x="1590" y="182"/>
                    <a:pt x="1590" y="182"/>
                    <a:pt x="1590" y="182"/>
                  </a:cubicBezTo>
                  <a:cubicBezTo>
                    <a:pt x="1573" y="183"/>
                    <a:pt x="1573" y="183"/>
                    <a:pt x="1573" y="183"/>
                  </a:cubicBezTo>
                  <a:cubicBezTo>
                    <a:pt x="1525" y="187"/>
                    <a:pt x="1525" y="187"/>
                    <a:pt x="1525" y="187"/>
                  </a:cubicBezTo>
                  <a:cubicBezTo>
                    <a:pt x="1479" y="214"/>
                    <a:pt x="1479" y="214"/>
                    <a:pt x="1479" y="214"/>
                  </a:cubicBezTo>
                  <a:cubicBezTo>
                    <a:pt x="1454" y="209"/>
                    <a:pt x="1454" y="209"/>
                    <a:pt x="1454" y="209"/>
                  </a:cubicBezTo>
                  <a:cubicBezTo>
                    <a:pt x="1441" y="169"/>
                    <a:pt x="1441" y="169"/>
                    <a:pt x="1441" y="169"/>
                  </a:cubicBezTo>
                  <a:cubicBezTo>
                    <a:pt x="1400" y="179"/>
                    <a:pt x="1400" y="179"/>
                    <a:pt x="1400" y="179"/>
                  </a:cubicBezTo>
                  <a:cubicBezTo>
                    <a:pt x="1400" y="216"/>
                    <a:pt x="1400" y="216"/>
                    <a:pt x="1400" y="216"/>
                  </a:cubicBezTo>
                  <a:cubicBezTo>
                    <a:pt x="1385" y="247"/>
                    <a:pt x="1385" y="247"/>
                    <a:pt x="1385" y="247"/>
                  </a:cubicBezTo>
                  <a:cubicBezTo>
                    <a:pt x="1385" y="293"/>
                    <a:pt x="1385" y="293"/>
                    <a:pt x="1385" y="293"/>
                  </a:cubicBezTo>
                  <a:cubicBezTo>
                    <a:pt x="1364" y="293"/>
                    <a:pt x="1364" y="293"/>
                    <a:pt x="1364" y="293"/>
                  </a:cubicBezTo>
                  <a:cubicBezTo>
                    <a:pt x="1336" y="325"/>
                    <a:pt x="1336" y="325"/>
                    <a:pt x="1336" y="325"/>
                  </a:cubicBezTo>
                  <a:cubicBezTo>
                    <a:pt x="1302" y="341"/>
                    <a:pt x="1302" y="341"/>
                    <a:pt x="1302" y="341"/>
                  </a:cubicBezTo>
                  <a:cubicBezTo>
                    <a:pt x="1302" y="364"/>
                    <a:pt x="1302" y="364"/>
                    <a:pt x="1302" y="364"/>
                  </a:cubicBezTo>
                  <a:cubicBezTo>
                    <a:pt x="1271" y="377"/>
                    <a:pt x="1271" y="377"/>
                    <a:pt x="1271" y="377"/>
                  </a:cubicBezTo>
                  <a:cubicBezTo>
                    <a:pt x="1271" y="419"/>
                    <a:pt x="1271" y="419"/>
                    <a:pt x="1271" y="419"/>
                  </a:cubicBezTo>
                  <a:cubicBezTo>
                    <a:pt x="1261" y="438"/>
                    <a:pt x="1261" y="438"/>
                    <a:pt x="1261" y="438"/>
                  </a:cubicBezTo>
                  <a:cubicBezTo>
                    <a:pt x="1231" y="462"/>
                    <a:pt x="1231" y="462"/>
                    <a:pt x="1231" y="462"/>
                  </a:cubicBezTo>
                  <a:cubicBezTo>
                    <a:pt x="1203" y="462"/>
                    <a:pt x="1203" y="462"/>
                    <a:pt x="1203" y="462"/>
                  </a:cubicBezTo>
                  <a:cubicBezTo>
                    <a:pt x="1190" y="478"/>
                    <a:pt x="1190" y="478"/>
                    <a:pt x="1190" y="478"/>
                  </a:cubicBezTo>
                  <a:cubicBezTo>
                    <a:pt x="1146" y="515"/>
                    <a:pt x="1146" y="515"/>
                    <a:pt x="1146" y="515"/>
                  </a:cubicBezTo>
                  <a:cubicBezTo>
                    <a:pt x="1124" y="515"/>
                    <a:pt x="1124" y="515"/>
                    <a:pt x="1124" y="515"/>
                  </a:cubicBezTo>
                  <a:cubicBezTo>
                    <a:pt x="1115" y="546"/>
                    <a:pt x="1115" y="546"/>
                    <a:pt x="1115" y="546"/>
                  </a:cubicBezTo>
                  <a:cubicBezTo>
                    <a:pt x="1086" y="556"/>
                    <a:pt x="1086" y="556"/>
                    <a:pt x="1086" y="556"/>
                  </a:cubicBezTo>
                  <a:cubicBezTo>
                    <a:pt x="1086" y="610"/>
                    <a:pt x="1086" y="610"/>
                    <a:pt x="1086" y="610"/>
                  </a:cubicBezTo>
                  <a:cubicBezTo>
                    <a:pt x="1055" y="610"/>
                    <a:pt x="1055" y="610"/>
                    <a:pt x="1055" y="610"/>
                  </a:cubicBezTo>
                  <a:cubicBezTo>
                    <a:pt x="1033" y="636"/>
                    <a:pt x="1033" y="636"/>
                    <a:pt x="1033" y="636"/>
                  </a:cubicBezTo>
                  <a:cubicBezTo>
                    <a:pt x="1033" y="664"/>
                    <a:pt x="1033" y="664"/>
                    <a:pt x="1033" y="664"/>
                  </a:cubicBezTo>
                  <a:cubicBezTo>
                    <a:pt x="1019" y="682"/>
                    <a:pt x="1019" y="682"/>
                    <a:pt x="1019" y="682"/>
                  </a:cubicBezTo>
                  <a:cubicBezTo>
                    <a:pt x="949" y="682"/>
                    <a:pt x="949" y="682"/>
                    <a:pt x="949" y="682"/>
                  </a:cubicBezTo>
                  <a:cubicBezTo>
                    <a:pt x="949" y="708"/>
                    <a:pt x="949" y="708"/>
                    <a:pt x="949" y="708"/>
                  </a:cubicBezTo>
                  <a:cubicBezTo>
                    <a:pt x="926" y="708"/>
                    <a:pt x="926" y="708"/>
                    <a:pt x="926" y="708"/>
                  </a:cubicBezTo>
                  <a:cubicBezTo>
                    <a:pt x="891" y="755"/>
                    <a:pt x="891" y="755"/>
                    <a:pt x="891" y="755"/>
                  </a:cubicBezTo>
                  <a:cubicBezTo>
                    <a:pt x="868" y="776"/>
                    <a:pt x="868" y="776"/>
                    <a:pt x="868" y="776"/>
                  </a:cubicBezTo>
                  <a:cubicBezTo>
                    <a:pt x="867" y="776"/>
                    <a:pt x="867" y="776"/>
                    <a:pt x="867" y="776"/>
                  </a:cubicBezTo>
                  <a:cubicBezTo>
                    <a:pt x="798" y="803"/>
                    <a:pt x="798" y="803"/>
                    <a:pt x="798" y="803"/>
                  </a:cubicBezTo>
                  <a:cubicBezTo>
                    <a:pt x="712" y="803"/>
                    <a:pt x="712" y="803"/>
                    <a:pt x="712" y="803"/>
                  </a:cubicBezTo>
                  <a:cubicBezTo>
                    <a:pt x="712" y="820"/>
                    <a:pt x="712" y="820"/>
                    <a:pt x="712" y="820"/>
                  </a:cubicBezTo>
                  <a:cubicBezTo>
                    <a:pt x="660" y="820"/>
                    <a:pt x="660" y="820"/>
                    <a:pt x="660" y="820"/>
                  </a:cubicBezTo>
                  <a:cubicBezTo>
                    <a:pt x="623" y="849"/>
                    <a:pt x="623" y="849"/>
                    <a:pt x="623" y="849"/>
                  </a:cubicBezTo>
                  <a:cubicBezTo>
                    <a:pt x="640" y="864"/>
                    <a:pt x="640" y="864"/>
                    <a:pt x="640" y="864"/>
                  </a:cubicBezTo>
                  <a:cubicBezTo>
                    <a:pt x="640" y="889"/>
                    <a:pt x="640" y="889"/>
                    <a:pt x="640" y="889"/>
                  </a:cubicBezTo>
                  <a:cubicBezTo>
                    <a:pt x="615" y="898"/>
                    <a:pt x="615" y="898"/>
                    <a:pt x="615" y="898"/>
                  </a:cubicBezTo>
                  <a:cubicBezTo>
                    <a:pt x="628" y="928"/>
                    <a:pt x="628" y="928"/>
                    <a:pt x="628" y="928"/>
                  </a:cubicBezTo>
                  <a:cubicBezTo>
                    <a:pt x="601" y="939"/>
                    <a:pt x="601" y="939"/>
                    <a:pt x="601" y="939"/>
                  </a:cubicBezTo>
                  <a:cubicBezTo>
                    <a:pt x="583" y="939"/>
                    <a:pt x="583" y="939"/>
                    <a:pt x="583" y="939"/>
                  </a:cubicBezTo>
                  <a:cubicBezTo>
                    <a:pt x="583" y="968"/>
                    <a:pt x="583" y="968"/>
                    <a:pt x="583" y="968"/>
                  </a:cubicBezTo>
                  <a:cubicBezTo>
                    <a:pt x="522" y="968"/>
                    <a:pt x="522" y="968"/>
                    <a:pt x="522" y="968"/>
                  </a:cubicBezTo>
                  <a:cubicBezTo>
                    <a:pt x="479" y="984"/>
                    <a:pt x="479" y="984"/>
                    <a:pt x="479" y="984"/>
                  </a:cubicBezTo>
                  <a:cubicBezTo>
                    <a:pt x="479" y="1000"/>
                    <a:pt x="479" y="1000"/>
                    <a:pt x="479" y="1000"/>
                  </a:cubicBezTo>
                  <a:cubicBezTo>
                    <a:pt x="447" y="1021"/>
                    <a:pt x="447" y="1021"/>
                    <a:pt x="447" y="1021"/>
                  </a:cubicBezTo>
                  <a:cubicBezTo>
                    <a:pt x="447" y="1039"/>
                    <a:pt x="447" y="1039"/>
                    <a:pt x="447" y="1039"/>
                  </a:cubicBezTo>
                  <a:cubicBezTo>
                    <a:pt x="436" y="1054"/>
                    <a:pt x="436" y="1054"/>
                    <a:pt x="436" y="1054"/>
                  </a:cubicBezTo>
                  <a:cubicBezTo>
                    <a:pt x="436" y="1074"/>
                    <a:pt x="436" y="1074"/>
                    <a:pt x="436" y="1074"/>
                  </a:cubicBezTo>
                  <a:cubicBezTo>
                    <a:pt x="413" y="1096"/>
                    <a:pt x="413" y="1096"/>
                    <a:pt x="413" y="1096"/>
                  </a:cubicBezTo>
                  <a:cubicBezTo>
                    <a:pt x="399" y="1087"/>
                    <a:pt x="399" y="1087"/>
                    <a:pt x="399" y="1087"/>
                  </a:cubicBezTo>
                  <a:cubicBezTo>
                    <a:pt x="386" y="1106"/>
                    <a:pt x="386" y="1106"/>
                    <a:pt x="386" y="1106"/>
                  </a:cubicBezTo>
                  <a:cubicBezTo>
                    <a:pt x="352" y="1106"/>
                    <a:pt x="352" y="1106"/>
                    <a:pt x="352" y="1106"/>
                  </a:cubicBezTo>
                  <a:cubicBezTo>
                    <a:pt x="352" y="1133"/>
                    <a:pt x="352" y="1133"/>
                    <a:pt x="352" y="1133"/>
                  </a:cubicBezTo>
                  <a:cubicBezTo>
                    <a:pt x="324" y="1121"/>
                    <a:pt x="324" y="1121"/>
                    <a:pt x="324" y="1121"/>
                  </a:cubicBezTo>
                  <a:cubicBezTo>
                    <a:pt x="324" y="1140"/>
                    <a:pt x="324" y="1140"/>
                    <a:pt x="324" y="1140"/>
                  </a:cubicBezTo>
                  <a:cubicBezTo>
                    <a:pt x="309" y="1153"/>
                    <a:pt x="309" y="1153"/>
                    <a:pt x="309" y="1153"/>
                  </a:cubicBezTo>
                  <a:cubicBezTo>
                    <a:pt x="309" y="1178"/>
                    <a:pt x="309" y="1178"/>
                    <a:pt x="309" y="1178"/>
                  </a:cubicBezTo>
                  <a:cubicBezTo>
                    <a:pt x="287" y="1194"/>
                    <a:pt x="287" y="1194"/>
                    <a:pt x="287" y="1194"/>
                  </a:cubicBezTo>
                  <a:cubicBezTo>
                    <a:pt x="268" y="1219"/>
                    <a:pt x="268" y="1219"/>
                    <a:pt x="268" y="1219"/>
                  </a:cubicBezTo>
                  <a:cubicBezTo>
                    <a:pt x="233" y="1242"/>
                    <a:pt x="233" y="1242"/>
                    <a:pt x="233" y="1242"/>
                  </a:cubicBezTo>
                  <a:cubicBezTo>
                    <a:pt x="233" y="1220"/>
                    <a:pt x="233" y="1220"/>
                    <a:pt x="233" y="1220"/>
                  </a:cubicBezTo>
                  <a:cubicBezTo>
                    <a:pt x="210" y="1237"/>
                    <a:pt x="210" y="1237"/>
                    <a:pt x="210" y="1237"/>
                  </a:cubicBezTo>
                  <a:cubicBezTo>
                    <a:pt x="210" y="1206"/>
                    <a:pt x="210" y="1206"/>
                    <a:pt x="210" y="1206"/>
                  </a:cubicBezTo>
                  <a:cubicBezTo>
                    <a:pt x="170" y="1218"/>
                    <a:pt x="170" y="1218"/>
                    <a:pt x="170" y="1218"/>
                  </a:cubicBezTo>
                  <a:cubicBezTo>
                    <a:pt x="159" y="1218"/>
                    <a:pt x="159" y="1218"/>
                    <a:pt x="159" y="1218"/>
                  </a:cubicBezTo>
                  <a:cubicBezTo>
                    <a:pt x="140" y="1237"/>
                    <a:pt x="140" y="1237"/>
                    <a:pt x="140" y="1237"/>
                  </a:cubicBezTo>
                  <a:cubicBezTo>
                    <a:pt x="108" y="1237"/>
                    <a:pt x="108" y="1237"/>
                    <a:pt x="108" y="1237"/>
                  </a:cubicBezTo>
                  <a:cubicBezTo>
                    <a:pt x="115" y="1247"/>
                    <a:pt x="115" y="1247"/>
                    <a:pt x="115" y="1247"/>
                  </a:cubicBezTo>
                  <a:cubicBezTo>
                    <a:pt x="115" y="1280"/>
                    <a:pt x="115" y="1280"/>
                    <a:pt x="115" y="1280"/>
                  </a:cubicBezTo>
                  <a:cubicBezTo>
                    <a:pt x="59" y="1280"/>
                    <a:pt x="59" y="1280"/>
                    <a:pt x="59" y="1280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85" y="1351"/>
                    <a:pt x="85" y="1351"/>
                    <a:pt x="85" y="1351"/>
                  </a:cubicBezTo>
                  <a:cubicBezTo>
                    <a:pt x="60" y="1351"/>
                    <a:pt x="60" y="1351"/>
                    <a:pt x="60" y="1351"/>
                  </a:cubicBezTo>
                  <a:cubicBezTo>
                    <a:pt x="36" y="1369"/>
                    <a:pt x="36" y="1369"/>
                    <a:pt x="36" y="1369"/>
                  </a:cubicBezTo>
                  <a:cubicBezTo>
                    <a:pt x="36" y="1378"/>
                    <a:pt x="36" y="1378"/>
                    <a:pt x="36" y="1378"/>
                  </a:cubicBezTo>
                  <a:cubicBezTo>
                    <a:pt x="12" y="1406"/>
                    <a:pt x="12" y="1406"/>
                    <a:pt x="12" y="1406"/>
                  </a:cubicBezTo>
                  <a:cubicBezTo>
                    <a:pt x="0" y="1435"/>
                    <a:pt x="0" y="1435"/>
                    <a:pt x="0" y="1435"/>
                  </a:cubicBezTo>
                  <a:cubicBezTo>
                    <a:pt x="71" y="1484"/>
                    <a:pt x="95" y="1577"/>
                    <a:pt x="126" y="1655"/>
                  </a:cubicBezTo>
                  <a:cubicBezTo>
                    <a:pt x="154" y="1719"/>
                    <a:pt x="234" y="1751"/>
                    <a:pt x="302" y="1755"/>
                  </a:cubicBezTo>
                  <a:cubicBezTo>
                    <a:pt x="386" y="1763"/>
                    <a:pt x="486" y="1815"/>
                    <a:pt x="522" y="1891"/>
                  </a:cubicBezTo>
                  <a:cubicBezTo>
                    <a:pt x="559" y="1973"/>
                    <a:pt x="590" y="2062"/>
                    <a:pt x="632" y="2141"/>
                  </a:cubicBezTo>
                  <a:cubicBezTo>
                    <a:pt x="657" y="2124"/>
                    <a:pt x="694" y="2100"/>
                    <a:pt x="714" y="2088"/>
                  </a:cubicBezTo>
                  <a:cubicBezTo>
                    <a:pt x="735" y="2075"/>
                    <a:pt x="778" y="2052"/>
                    <a:pt x="799" y="2040"/>
                  </a:cubicBezTo>
                  <a:cubicBezTo>
                    <a:pt x="811" y="2034"/>
                    <a:pt x="835" y="2021"/>
                    <a:pt x="847" y="2014"/>
                  </a:cubicBezTo>
                  <a:cubicBezTo>
                    <a:pt x="869" y="2001"/>
                    <a:pt x="911" y="1971"/>
                    <a:pt x="934" y="1959"/>
                  </a:cubicBezTo>
                  <a:cubicBezTo>
                    <a:pt x="959" y="1945"/>
                    <a:pt x="1011" y="1922"/>
                    <a:pt x="1036" y="1910"/>
                  </a:cubicBezTo>
                  <a:cubicBezTo>
                    <a:pt x="1057" y="1900"/>
                    <a:pt x="1097" y="1882"/>
                    <a:pt x="1118" y="1874"/>
                  </a:cubicBezTo>
                  <a:cubicBezTo>
                    <a:pt x="1142" y="1863"/>
                    <a:pt x="1201" y="1856"/>
                    <a:pt x="1216" y="1834"/>
                  </a:cubicBezTo>
                  <a:cubicBezTo>
                    <a:pt x="1220" y="1829"/>
                    <a:pt x="1216" y="1817"/>
                    <a:pt x="1216" y="1811"/>
                  </a:cubicBezTo>
                  <a:cubicBezTo>
                    <a:pt x="1216" y="1808"/>
                    <a:pt x="1216" y="1803"/>
                    <a:pt x="1216" y="1800"/>
                  </a:cubicBezTo>
                  <a:cubicBezTo>
                    <a:pt x="1216" y="1792"/>
                    <a:pt x="1215" y="1777"/>
                    <a:pt x="1216" y="1769"/>
                  </a:cubicBezTo>
                  <a:cubicBezTo>
                    <a:pt x="1218" y="1759"/>
                    <a:pt x="1225" y="1740"/>
                    <a:pt x="1230" y="1731"/>
                  </a:cubicBezTo>
                  <a:cubicBezTo>
                    <a:pt x="1233" y="1724"/>
                    <a:pt x="1240" y="1705"/>
                    <a:pt x="1249" y="1705"/>
                  </a:cubicBezTo>
                  <a:cubicBezTo>
                    <a:pt x="1255" y="1705"/>
                    <a:pt x="1258" y="1723"/>
                    <a:pt x="1264" y="1726"/>
                  </a:cubicBezTo>
                  <a:cubicBezTo>
                    <a:pt x="1266" y="1727"/>
                    <a:pt x="1273" y="1728"/>
                    <a:pt x="1275" y="1726"/>
                  </a:cubicBezTo>
                  <a:cubicBezTo>
                    <a:pt x="1279" y="1722"/>
                    <a:pt x="1271" y="1709"/>
                    <a:pt x="1275" y="1705"/>
                  </a:cubicBezTo>
                  <a:cubicBezTo>
                    <a:pt x="1280" y="1700"/>
                    <a:pt x="1297" y="1702"/>
                    <a:pt x="1304" y="1705"/>
                  </a:cubicBezTo>
                  <a:cubicBezTo>
                    <a:pt x="1315" y="1710"/>
                    <a:pt x="1329" y="1733"/>
                    <a:pt x="1340" y="1741"/>
                  </a:cubicBezTo>
                  <a:cubicBezTo>
                    <a:pt x="1345" y="1745"/>
                    <a:pt x="1356" y="1754"/>
                    <a:pt x="1362" y="1754"/>
                  </a:cubicBezTo>
                  <a:cubicBezTo>
                    <a:pt x="1370" y="1755"/>
                    <a:pt x="1385" y="1741"/>
                    <a:pt x="1393" y="1743"/>
                  </a:cubicBezTo>
                  <a:cubicBezTo>
                    <a:pt x="1403" y="1745"/>
                    <a:pt x="1426" y="1761"/>
                    <a:pt x="1423" y="1771"/>
                  </a:cubicBezTo>
                  <a:cubicBezTo>
                    <a:pt x="1420" y="1782"/>
                    <a:pt x="1391" y="1777"/>
                    <a:pt x="1381" y="1781"/>
                  </a:cubicBezTo>
                  <a:cubicBezTo>
                    <a:pt x="1372" y="1784"/>
                    <a:pt x="1355" y="1794"/>
                    <a:pt x="1345" y="1796"/>
                  </a:cubicBezTo>
                  <a:cubicBezTo>
                    <a:pt x="1331" y="1799"/>
                    <a:pt x="1302" y="1797"/>
                    <a:pt x="1288" y="1802"/>
                  </a:cubicBezTo>
                  <a:cubicBezTo>
                    <a:pt x="1276" y="1805"/>
                    <a:pt x="1242" y="1814"/>
                    <a:pt x="1245" y="1826"/>
                  </a:cubicBezTo>
                  <a:cubicBezTo>
                    <a:pt x="1246" y="1834"/>
                    <a:pt x="1267" y="1828"/>
                    <a:pt x="1275" y="1828"/>
                  </a:cubicBezTo>
                  <a:cubicBezTo>
                    <a:pt x="1291" y="1828"/>
                    <a:pt x="1323" y="1826"/>
                    <a:pt x="1340" y="1824"/>
                  </a:cubicBezTo>
                  <a:cubicBezTo>
                    <a:pt x="1370" y="1822"/>
                    <a:pt x="1434" y="1797"/>
                    <a:pt x="1463" y="1809"/>
                  </a:cubicBezTo>
                  <a:cubicBezTo>
                    <a:pt x="1470" y="1812"/>
                    <a:pt x="1475" y="1829"/>
                    <a:pt x="1482" y="1834"/>
                  </a:cubicBezTo>
                  <a:cubicBezTo>
                    <a:pt x="1487" y="1838"/>
                    <a:pt x="1502" y="1839"/>
                    <a:pt x="1508" y="1843"/>
                  </a:cubicBezTo>
                  <a:cubicBezTo>
                    <a:pt x="1512" y="1846"/>
                    <a:pt x="1516" y="1854"/>
                    <a:pt x="1520" y="1857"/>
                  </a:cubicBezTo>
                  <a:cubicBezTo>
                    <a:pt x="1524" y="1860"/>
                    <a:pt x="1533" y="1866"/>
                    <a:pt x="1539" y="1866"/>
                  </a:cubicBezTo>
                  <a:cubicBezTo>
                    <a:pt x="1543" y="1866"/>
                    <a:pt x="1551" y="1858"/>
                    <a:pt x="1556" y="1858"/>
                  </a:cubicBezTo>
                  <a:cubicBezTo>
                    <a:pt x="1562" y="1859"/>
                    <a:pt x="1568" y="1875"/>
                    <a:pt x="1575" y="1876"/>
                  </a:cubicBezTo>
                  <a:cubicBezTo>
                    <a:pt x="1579" y="1876"/>
                    <a:pt x="1584" y="1866"/>
                    <a:pt x="1588" y="1866"/>
                  </a:cubicBezTo>
                  <a:cubicBezTo>
                    <a:pt x="1594" y="1866"/>
                    <a:pt x="1604" y="1879"/>
                    <a:pt x="1611" y="1879"/>
                  </a:cubicBezTo>
                  <a:cubicBezTo>
                    <a:pt x="1615" y="1880"/>
                    <a:pt x="1625" y="1878"/>
                    <a:pt x="1626" y="1874"/>
                  </a:cubicBezTo>
                  <a:cubicBezTo>
                    <a:pt x="1628" y="1863"/>
                    <a:pt x="1600" y="1853"/>
                    <a:pt x="1595" y="1843"/>
                  </a:cubicBezTo>
                  <a:cubicBezTo>
                    <a:pt x="1590" y="1833"/>
                    <a:pt x="1588" y="1808"/>
                    <a:pt x="1588" y="1796"/>
                  </a:cubicBezTo>
                  <a:cubicBezTo>
                    <a:pt x="1587" y="1786"/>
                    <a:pt x="1589" y="1767"/>
                    <a:pt x="1592" y="1758"/>
                  </a:cubicBezTo>
                  <a:cubicBezTo>
                    <a:pt x="1593" y="1753"/>
                    <a:pt x="1594" y="1739"/>
                    <a:pt x="1599" y="1737"/>
                  </a:cubicBezTo>
                  <a:cubicBezTo>
                    <a:pt x="1607" y="1735"/>
                    <a:pt x="1625" y="1750"/>
                    <a:pt x="1626" y="1758"/>
                  </a:cubicBezTo>
                  <a:cubicBezTo>
                    <a:pt x="1626" y="1762"/>
                    <a:pt x="1615" y="1765"/>
                    <a:pt x="1614" y="1769"/>
                  </a:cubicBezTo>
                  <a:cubicBezTo>
                    <a:pt x="1614" y="1774"/>
                    <a:pt x="1624" y="1782"/>
                    <a:pt x="1626" y="1786"/>
                  </a:cubicBezTo>
                  <a:cubicBezTo>
                    <a:pt x="1627" y="1790"/>
                    <a:pt x="1626" y="1796"/>
                    <a:pt x="1626" y="1800"/>
                  </a:cubicBezTo>
                  <a:cubicBezTo>
                    <a:pt x="1624" y="1811"/>
                    <a:pt x="1607" y="1831"/>
                    <a:pt x="1611" y="1841"/>
                  </a:cubicBezTo>
                  <a:cubicBezTo>
                    <a:pt x="1613" y="1850"/>
                    <a:pt x="1630" y="1860"/>
                    <a:pt x="1639" y="1862"/>
                  </a:cubicBezTo>
                  <a:cubicBezTo>
                    <a:pt x="1645" y="1864"/>
                    <a:pt x="1656" y="1860"/>
                    <a:pt x="1662" y="1858"/>
                  </a:cubicBezTo>
                  <a:cubicBezTo>
                    <a:pt x="1667" y="1857"/>
                    <a:pt x="1679" y="1852"/>
                    <a:pt x="1683" y="1847"/>
                  </a:cubicBezTo>
                  <a:cubicBezTo>
                    <a:pt x="1685" y="1842"/>
                    <a:pt x="1678" y="1828"/>
                    <a:pt x="1683" y="1824"/>
                  </a:cubicBezTo>
                  <a:cubicBezTo>
                    <a:pt x="1688" y="1820"/>
                    <a:pt x="1704" y="1834"/>
                    <a:pt x="1709" y="1830"/>
                  </a:cubicBezTo>
                  <a:cubicBezTo>
                    <a:pt x="1711" y="1829"/>
                    <a:pt x="1708" y="1823"/>
                    <a:pt x="1709" y="1821"/>
                  </a:cubicBezTo>
                  <a:cubicBezTo>
                    <a:pt x="1711" y="1816"/>
                    <a:pt x="1722" y="1812"/>
                    <a:pt x="1724" y="1807"/>
                  </a:cubicBezTo>
                  <a:cubicBezTo>
                    <a:pt x="1726" y="1803"/>
                    <a:pt x="1724" y="1792"/>
                    <a:pt x="1724" y="1786"/>
                  </a:cubicBezTo>
                  <a:cubicBezTo>
                    <a:pt x="1724" y="1779"/>
                    <a:pt x="1719" y="1761"/>
                    <a:pt x="1724" y="1756"/>
                  </a:cubicBezTo>
                  <a:cubicBezTo>
                    <a:pt x="1728" y="1752"/>
                    <a:pt x="1743" y="1760"/>
                    <a:pt x="1747" y="1756"/>
                  </a:cubicBezTo>
                  <a:cubicBezTo>
                    <a:pt x="1753" y="1750"/>
                    <a:pt x="1753" y="1728"/>
                    <a:pt x="1747" y="1722"/>
                  </a:cubicBezTo>
                  <a:cubicBezTo>
                    <a:pt x="1743" y="1718"/>
                    <a:pt x="1725" y="1728"/>
                    <a:pt x="1722" y="1722"/>
                  </a:cubicBezTo>
                  <a:cubicBezTo>
                    <a:pt x="1720" y="1717"/>
                    <a:pt x="1735" y="1710"/>
                    <a:pt x="1736" y="1705"/>
                  </a:cubicBezTo>
                  <a:cubicBezTo>
                    <a:pt x="1737" y="1696"/>
                    <a:pt x="1730" y="1676"/>
                    <a:pt x="1722" y="1673"/>
                  </a:cubicBezTo>
                  <a:cubicBezTo>
                    <a:pt x="1716" y="1671"/>
                    <a:pt x="1705" y="1687"/>
                    <a:pt x="1700" y="1684"/>
                  </a:cubicBezTo>
                  <a:cubicBezTo>
                    <a:pt x="1695" y="1681"/>
                    <a:pt x="1702" y="1667"/>
                    <a:pt x="1700" y="1661"/>
                  </a:cubicBezTo>
                  <a:cubicBezTo>
                    <a:pt x="1696" y="1653"/>
                    <a:pt x="1682" y="1638"/>
                    <a:pt x="1673" y="1639"/>
                  </a:cubicBezTo>
                  <a:cubicBezTo>
                    <a:pt x="1666" y="1639"/>
                    <a:pt x="1662" y="1662"/>
                    <a:pt x="1656" y="1659"/>
                  </a:cubicBezTo>
                  <a:cubicBezTo>
                    <a:pt x="1648" y="1657"/>
                    <a:pt x="1660" y="1633"/>
                    <a:pt x="1654" y="1627"/>
                  </a:cubicBezTo>
                  <a:cubicBezTo>
                    <a:pt x="1652" y="1625"/>
                    <a:pt x="1644" y="1627"/>
                    <a:pt x="1641" y="1627"/>
                  </a:cubicBezTo>
                  <a:cubicBezTo>
                    <a:pt x="1638" y="1627"/>
                    <a:pt x="1633" y="1628"/>
                    <a:pt x="1631" y="1627"/>
                  </a:cubicBezTo>
                  <a:cubicBezTo>
                    <a:pt x="1629" y="1626"/>
                    <a:pt x="1627" y="1619"/>
                    <a:pt x="1624" y="1618"/>
                  </a:cubicBezTo>
                  <a:cubicBezTo>
                    <a:pt x="1621" y="1616"/>
                    <a:pt x="1613" y="1616"/>
                    <a:pt x="1611" y="1618"/>
                  </a:cubicBezTo>
                  <a:cubicBezTo>
                    <a:pt x="1599" y="1625"/>
                    <a:pt x="1601" y="1665"/>
                    <a:pt x="1588" y="1667"/>
                  </a:cubicBezTo>
                  <a:cubicBezTo>
                    <a:pt x="1583" y="1668"/>
                    <a:pt x="1575" y="1657"/>
                    <a:pt x="1575" y="1652"/>
                  </a:cubicBezTo>
                  <a:cubicBezTo>
                    <a:pt x="1574" y="1644"/>
                    <a:pt x="1590" y="1635"/>
                    <a:pt x="1592" y="1627"/>
                  </a:cubicBezTo>
                  <a:cubicBezTo>
                    <a:pt x="1593" y="1622"/>
                    <a:pt x="1592" y="1610"/>
                    <a:pt x="1588" y="1606"/>
                  </a:cubicBezTo>
                  <a:cubicBezTo>
                    <a:pt x="1584" y="1603"/>
                    <a:pt x="1572" y="1610"/>
                    <a:pt x="1569" y="1606"/>
                  </a:cubicBezTo>
                  <a:cubicBezTo>
                    <a:pt x="1567" y="1604"/>
                    <a:pt x="1574" y="1596"/>
                    <a:pt x="1573" y="1593"/>
                  </a:cubicBezTo>
                  <a:cubicBezTo>
                    <a:pt x="1570" y="1588"/>
                    <a:pt x="1552" y="1586"/>
                    <a:pt x="1552" y="1593"/>
                  </a:cubicBezTo>
                  <a:cubicBezTo>
                    <a:pt x="1552" y="1601"/>
                    <a:pt x="1547" y="1622"/>
                    <a:pt x="1542" y="1631"/>
                  </a:cubicBezTo>
                  <a:cubicBezTo>
                    <a:pt x="1539" y="1636"/>
                    <a:pt x="1533" y="1652"/>
                    <a:pt x="1527" y="1650"/>
                  </a:cubicBezTo>
                  <a:cubicBezTo>
                    <a:pt x="1513" y="1644"/>
                    <a:pt x="1550" y="1598"/>
                    <a:pt x="1537" y="1590"/>
                  </a:cubicBezTo>
                  <a:cubicBezTo>
                    <a:pt x="1530" y="1585"/>
                    <a:pt x="1517" y="1605"/>
                    <a:pt x="1510" y="1608"/>
                  </a:cubicBezTo>
                  <a:cubicBezTo>
                    <a:pt x="1504" y="1611"/>
                    <a:pt x="1490" y="1612"/>
                    <a:pt x="1484" y="1614"/>
                  </a:cubicBezTo>
                  <a:cubicBezTo>
                    <a:pt x="1478" y="1615"/>
                    <a:pt x="1466" y="1616"/>
                    <a:pt x="1461" y="1620"/>
                  </a:cubicBezTo>
                  <a:cubicBezTo>
                    <a:pt x="1456" y="1623"/>
                    <a:pt x="1454" y="1636"/>
                    <a:pt x="1449" y="1639"/>
                  </a:cubicBezTo>
                  <a:cubicBezTo>
                    <a:pt x="1446" y="1640"/>
                    <a:pt x="1437" y="1635"/>
                    <a:pt x="1434" y="1637"/>
                  </a:cubicBezTo>
                  <a:cubicBezTo>
                    <a:pt x="1431" y="1639"/>
                    <a:pt x="1434" y="1649"/>
                    <a:pt x="1430" y="1650"/>
                  </a:cubicBezTo>
                  <a:cubicBezTo>
                    <a:pt x="1424" y="1652"/>
                    <a:pt x="1414" y="1636"/>
                    <a:pt x="1412" y="1629"/>
                  </a:cubicBezTo>
                  <a:cubicBezTo>
                    <a:pt x="1410" y="1625"/>
                    <a:pt x="1411" y="1616"/>
                    <a:pt x="1413" y="1612"/>
                  </a:cubicBezTo>
                  <a:cubicBezTo>
                    <a:pt x="1417" y="1607"/>
                    <a:pt x="1430" y="1601"/>
                    <a:pt x="1436" y="1599"/>
                  </a:cubicBezTo>
                  <a:cubicBezTo>
                    <a:pt x="1444" y="1595"/>
                    <a:pt x="1462" y="1591"/>
                    <a:pt x="1470" y="1590"/>
                  </a:cubicBezTo>
                  <a:cubicBezTo>
                    <a:pt x="1473" y="1589"/>
                    <a:pt x="1479" y="1590"/>
                    <a:pt x="1482" y="1590"/>
                  </a:cubicBezTo>
                  <a:cubicBezTo>
                    <a:pt x="1492" y="1589"/>
                    <a:pt x="1520" y="1592"/>
                    <a:pt x="1521" y="1582"/>
                  </a:cubicBezTo>
                  <a:cubicBezTo>
                    <a:pt x="1523" y="1573"/>
                    <a:pt x="1499" y="1568"/>
                    <a:pt x="1491" y="1563"/>
                  </a:cubicBezTo>
                  <a:cubicBezTo>
                    <a:pt x="1486" y="1560"/>
                    <a:pt x="1478" y="1551"/>
                    <a:pt x="1472" y="1550"/>
                  </a:cubicBezTo>
                  <a:cubicBezTo>
                    <a:pt x="1464" y="1547"/>
                    <a:pt x="1442" y="1557"/>
                    <a:pt x="1438" y="1550"/>
                  </a:cubicBezTo>
                  <a:cubicBezTo>
                    <a:pt x="1434" y="1540"/>
                    <a:pt x="1463" y="1527"/>
                    <a:pt x="1466" y="1517"/>
                  </a:cubicBezTo>
                  <a:cubicBezTo>
                    <a:pt x="1470" y="1507"/>
                    <a:pt x="1465" y="1486"/>
                    <a:pt x="1465" y="1476"/>
                  </a:cubicBezTo>
                  <a:cubicBezTo>
                    <a:pt x="1463" y="1456"/>
                    <a:pt x="1458" y="1417"/>
                    <a:pt x="1457" y="1398"/>
                  </a:cubicBezTo>
                  <a:cubicBezTo>
                    <a:pt x="1456" y="1382"/>
                    <a:pt x="1456" y="1350"/>
                    <a:pt x="1457" y="1334"/>
                  </a:cubicBezTo>
                  <a:cubicBezTo>
                    <a:pt x="1457" y="1323"/>
                    <a:pt x="1461" y="1302"/>
                    <a:pt x="1461" y="1292"/>
                  </a:cubicBezTo>
                  <a:cubicBezTo>
                    <a:pt x="1461" y="1285"/>
                    <a:pt x="1454" y="1270"/>
                    <a:pt x="1459" y="1265"/>
                  </a:cubicBezTo>
                  <a:cubicBezTo>
                    <a:pt x="1461" y="1263"/>
                    <a:pt x="1469" y="1267"/>
                    <a:pt x="1472" y="1265"/>
                  </a:cubicBezTo>
                  <a:cubicBezTo>
                    <a:pt x="1500" y="1247"/>
                    <a:pt x="1498" y="1164"/>
                    <a:pt x="1525" y="1146"/>
                  </a:cubicBezTo>
                  <a:cubicBezTo>
                    <a:pt x="1529" y="1144"/>
                    <a:pt x="1538" y="1147"/>
                    <a:pt x="1542" y="1146"/>
                  </a:cubicBezTo>
                  <a:cubicBezTo>
                    <a:pt x="1553" y="1142"/>
                    <a:pt x="1568" y="1122"/>
                    <a:pt x="1578" y="1116"/>
                  </a:cubicBezTo>
                  <a:cubicBezTo>
                    <a:pt x="1587" y="1110"/>
                    <a:pt x="1605" y="1104"/>
                    <a:pt x="1614" y="1100"/>
                  </a:cubicBezTo>
                  <a:cubicBezTo>
                    <a:pt x="1622" y="1097"/>
                    <a:pt x="1639" y="1091"/>
                    <a:pt x="1647" y="1087"/>
                  </a:cubicBezTo>
                  <a:cubicBezTo>
                    <a:pt x="1657" y="1082"/>
                    <a:pt x="1677" y="1069"/>
                    <a:pt x="1688" y="1066"/>
                  </a:cubicBezTo>
                  <a:cubicBezTo>
                    <a:pt x="1694" y="1065"/>
                    <a:pt x="1706" y="1069"/>
                    <a:pt x="1711" y="1066"/>
                  </a:cubicBezTo>
                  <a:cubicBezTo>
                    <a:pt x="1726" y="1058"/>
                    <a:pt x="1732" y="1016"/>
                    <a:pt x="1747" y="1008"/>
                  </a:cubicBezTo>
                  <a:cubicBezTo>
                    <a:pt x="1755" y="1003"/>
                    <a:pt x="1776" y="1011"/>
                    <a:pt x="1785" y="1008"/>
                  </a:cubicBezTo>
                  <a:cubicBezTo>
                    <a:pt x="1797" y="1003"/>
                    <a:pt x="1815" y="981"/>
                    <a:pt x="1825" y="972"/>
                  </a:cubicBezTo>
                  <a:cubicBezTo>
                    <a:pt x="1840" y="957"/>
                    <a:pt x="1881" y="930"/>
                    <a:pt x="1882" y="909"/>
                  </a:cubicBezTo>
                  <a:cubicBezTo>
                    <a:pt x="1882" y="903"/>
                    <a:pt x="1867" y="896"/>
                    <a:pt x="1866" y="890"/>
                  </a:cubicBezTo>
                  <a:cubicBezTo>
                    <a:pt x="1866" y="880"/>
                    <a:pt x="1886" y="865"/>
                    <a:pt x="1891" y="856"/>
                  </a:cubicBezTo>
                  <a:cubicBezTo>
                    <a:pt x="1897" y="845"/>
                    <a:pt x="1906" y="822"/>
                    <a:pt x="1912" y="810"/>
                  </a:cubicBezTo>
                  <a:cubicBezTo>
                    <a:pt x="1918" y="798"/>
                    <a:pt x="1933" y="773"/>
                    <a:pt x="1938" y="759"/>
                  </a:cubicBezTo>
                  <a:cubicBezTo>
                    <a:pt x="1948" y="737"/>
                    <a:pt x="1959" y="690"/>
                    <a:pt x="1969" y="668"/>
                  </a:cubicBezTo>
                  <a:cubicBezTo>
                    <a:pt x="1975" y="655"/>
                    <a:pt x="1990" y="629"/>
                    <a:pt x="1999" y="617"/>
                  </a:cubicBezTo>
                  <a:cubicBezTo>
                    <a:pt x="1999" y="617"/>
                    <a:pt x="1999" y="617"/>
                    <a:pt x="2000" y="616"/>
                  </a:cubicBezTo>
                  <a:cubicBezTo>
                    <a:pt x="1942" y="550"/>
                    <a:pt x="1928" y="444"/>
                    <a:pt x="1938" y="363"/>
                  </a:cubicBezTo>
                  <a:cubicBezTo>
                    <a:pt x="1938" y="355"/>
                    <a:pt x="1954" y="355"/>
                    <a:pt x="1954" y="351"/>
                  </a:cubicBezTo>
                  <a:cubicBezTo>
                    <a:pt x="1958" y="299"/>
                    <a:pt x="2010" y="291"/>
                    <a:pt x="2050" y="303"/>
                  </a:cubicBezTo>
                  <a:cubicBezTo>
                    <a:pt x="2097" y="319"/>
                    <a:pt x="2145" y="346"/>
                    <a:pt x="2196" y="339"/>
                  </a:cubicBezTo>
                  <a:cubicBezTo>
                    <a:pt x="2205" y="334"/>
                    <a:pt x="2214" y="330"/>
                    <a:pt x="2219" y="325"/>
                  </a:cubicBezTo>
                  <a:cubicBezTo>
                    <a:pt x="2227" y="318"/>
                    <a:pt x="2242" y="301"/>
                    <a:pt x="2249" y="293"/>
                  </a:cubicBezTo>
                  <a:cubicBezTo>
                    <a:pt x="2257" y="285"/>
                    <a:pt x="2272" y="269"/>
                    <a:pt x="2279" y="261"/>
                  </a:cubicBezTo>
                  <a:cubicBezTo>
                    <a:pt x="2285" y="254"/>
                    <a:pt x="2298" y="242"/>
                    <a:pt x="2300" y="234"/>
                  </a:cubicBezTo>
                  <a:cubicBezTo>
                    <a:pt x="2305" y="222"/>
                    <a:pt x="2297" y="194"/>
                    <a:pt x="2300" y="181"/>
                  </a:cubicBezTo>
                  <a:cubicBezTo>
                    <a:pt x="2308" y="154"/>
                    <a:pt x="2342" y="108"/>
                    <a:pt x="2357" y="85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8732511" y="5031110"/>
              <a:ext cx="296381" cy="262126"/>
            </a:xfrm>
            <a:custGeom>
              <a:avLst/>
              <a:gdLst>
                <a:gd name="T0" fmla="*/ 560 w 719"/>
                <a:gd name="T1" fmla="*/ 108 h 640"/>
                <a:gd name="T2" fmla="*/ 496 w 719"/>
                <a:gd name="T3" fmla="*/ 52 h 640"/>
                <a:gd name="T4" fmla="*/ 388 w 719"/>
                <a:gd name="T5" fmla="*/ 4 h 640"/>
                <a:gd name="T6" fmla="*/ 316 w 719"/>
                <a:gd name="T7" fmla="*/ 40 h 640"/>
                <a:gd name="T8" fmla="*/ 144 w 719"/>
                <a:gd name="T9" fmla="*/ 84 h 640"/>
                <a:gd name="T10" fmla="*/ 132 w 719"/>
                <a:gd name="T11" fmla="*/ 112 h 640"/>
                <a:gd name="T12" fmla="*/ 25 w 719"/>
                <a:gd name="T13" fmla="*/ 191 h 640"/>
                <a:gd name="T14" fmla="*/ 23 w 719"/>
                <a:gd name="T15" fmla="*/ 196 h 640"/>
                <a:gd name="T16" fmla="*/ 23 w 719"/>
                <a:gd name="T17" fmla="*/ 219 h 640"/>
                <a:gd name="T18" fmla="*/ 16 w 719"/>
                <a:gd name="T19" fmla="*/ 240 h 640"/>
                <a:gd name="T20" fmla="*/ 0 w 719"/>
                <a:gd name="T21" fmla="*/ 245 h 640"/>
                <a:gd name="T22" fmla="*/ 35 w 719"/>
                <a:gd name="T23" fmla="*/ 284 h 640"/>
                <a:gd name="T24" fmla="*/ 24 w 719"/>
                <a:gd name="T25" fmla="*/ 307 h 640"/>
                <a:gd name="T26" fmla="*/ 42 w 719"/>
                <a:gd name="T27" fmla="*/ 328 h 640"/>
                <a:gd name="T28" fmla="*/ 78 w 719"/>
                <a:gd name="T29" fmla="*/ 328 h 640"/>
                <a:gd name="T30" fmla="*/ 95 w 719"/>
                <a:gd name="T31" fmla="*/ 357 h 640"/>
                <a:gd name="T32" fmla="*/ 114 w 719"/>
                <a:gd name="T33" fmla="*/ 359 h 640"/>
                <a:gd name="T34" fmla="*/ 136 w 719"/>
                <a:gd name="T35" fmla="*/ 382 h 640"/>
                <a:gd name="T36" fmla="*/ 156 w 719"/>
                <a:gd name="T37" fmla="*/ 385 h 640"/>
                <a:gd name="T38" fmla="*/ 204 w 719"/>
                <a:gd name="T39" fmla="*/ 443 h 640"/>
                <a:gd name="T40" fmla="*/ 239 w 719"/>
                <a:gd name="T41" fmla="*/ 477 h 640"/>
                <a:gd name="T42" fmla="*/ 307 w 719"/>
                <a:gd name="T43" fmla="*/ 514 h 640"/>
                <a:gd name="T44" fmla="*/ 363 w 719"/>
                <a:gd name="T45" fmla="*/ 548 h 640"/>
                <a:gd name="T46" fmla="*/ 452 w 719"/>
                <a:gd name="T47" fmla="*/ 582 h 640"/>
                <a:gd name="T48" fmla="*/ 490 w 719"/>
                <a:gd name="T49" fmla="*/ 582 h 640"/>
                <a:gd name="T50" fmla="*/ 557 w 719"/>
                <a:gd name="T51" fmla="*/ 605 h 640"/>
                <a:gd name="T52" fmla="*/ 625 w 719"/>
                <a:gd name="T53" fmla="*/ 622 h 640"/>
                <a:gd name="T54" fmla="*/ 668 w 719"/>
                <a:gd name="T55" fmla="*/ 637 h 640"/>
                <a:gd name="T56" fmla="*/ 666 w 719"/>
                <a:gd name="T57" fmla="*/ 640 h 640"/>
                <a:gd name="T58" fmla="*/ 688 w 719"/>
                <a:gd name="T59" fmla="*/ 563 h 640"/>
                <a:gd name="T60" fmla="*/ 688 w 719"/>
                <a:gd name="T61" fmla="*/ 470 h 640"/>
                <a:gd name="T62" fmla="*/ 688 w 719"/>
                <a:gd name="T63" fmla="*/ 395 h 640"/>
                <a:gd name="T64" fmla="*/ 688 w 719"/>
                <a:gd name="T65" fmla="*/ 307 h 640"/>
                <a:gd name="T66" fmla="*/ 707 w 719"/>
                <a:gd name="T67" fmla="*/ 232 h 640"/>
                <a:gd name="T68" fmla="*/ 719 w 719"/>
                <a:gd name="T69" fmla="*/ 215 h 640"/>
                <a:gd name="T70" fmla="*/ 656 w 719"/>
                <a:gd name="T71" fmla="*/ 156 h 640"/>
                <a:gd name="T72" fmla="*/ 652 w 719"/>
                <a:gd name="T73" fmla="*/ 112 h 640"/>
                <a:gd name="T74" fmla="*/ 594 w 719"/>
                <a:gd name="T75" fmla="*/ 62 h 640"/>
                <a:gd name="T76" fmla="*/ 560 w 719"/>
                <a:gd name="T77" fmla="*/ 1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640">
                  <a:moveTo>
                    <a:pt x="560" y="108"/>
                  </a:moveTo>
                  <a:cubicBezTo>
                    <a:pt x="536" y="92"/>
                    <a:pt x="528" y="56"/>
                    <a:pt x="496" y="52"/>
                  </a:cubicBezTo>
                  <a:cubicBezTo>
                    <a:pt x="452" y="48"/>
                    <a:pt x="428" y="0"/>
                    <a:pt x="388" y="4"/>
                  </a:cubicBezTo>
                  <a:cubicBezTo>
                    <a:pt x="360" y="8"/>
                    <a:pt x="340" y="28"/>
                    <a:pt x="316" y="40"/>
                  </a:cubicBezTo>
                  <a:cubicBezTo>
                    <a:pt x="260" y="72"/>
                    <a:pt x="216" y="116"/>
                    <a:pt x="144" y="84"/>
                  </a:cubicBezTo>
                  <a:cubicBezTo>
                    <a:pt x="136" y="84"/>
                    <a:pt x="140" y="108"/>
                    <a:pt x="132" y="112"/>
                  </a:cubicBezTo>
                  <a:cubicBezTo>
                    <a:pt x="90" y="131"/>
                    <a:pt x="55" y="157"/>
                    <a:pt x="25" y="191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4" y="307"/>
                    <a:pt x="24" y="307"/>
                    <a:pt x="24" y="307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14" y="359"/>
                    <a:pt x="114" y="359"/>
                    <a:pt x="114" y="359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39" y="477"/>
                    <a:pt x="239" y="477"/>
                    <a:pt x="239" y="477"/>
                  </a:cubicBezTo>
                  <a:cubicBezTo>
                    <a:pt x="307" y="514"/>
                    <a:pt x="307" y="514"/>
                    <a:pt x="307" y="514"/>
                  </a:cubicBezTo>
                  <a:cubicBezTo>
                    <a:pt x="341" y="532"/>
                    <a:pt x="360" y="543"/>
                    <a:pt x="363" y="548"/>
                  </a:cubicBezTo>
                  <a:cubicBezTo>
                    <a:pt x="368" y="552"/>
                    <a:pt x="412" y="568"/>
                    <a:pt x="452" y="582"/>
                  </a:cubicBezTo>
                  <a:cubicBezTo>
                    <a:pt x="490" y="582"/>
                    <a:pt x="490" y="582"/>
                    <a:pt x="490" y="582"/>
                  </a:cubicBezTo>
                  <a:cubicBezTo>
                    <a:pt x="557" y="605"/>
                    <a:pt x="557" y="605"/>
                    <a:pt x="557" y="605"/>
                  </a:cubicBezTo>
                  <a:cubicBezTo>
                    <a:pt x="625" y="622"/>
                    <a:pt x="625" y="622"/>
                    <a:pt x="625" y="622"/>
                  </a:cubicBezTo>
                  <a:cubicBezTo>
                    <a:pt x="668" y="637"/>
                    <a:pt x="668" y="637"/>
                    <a:pt x="668" y="637"/>
                  </a:cubicBezTo>
                  <a:cubicBezTo>
                    <a:pt x="666" y="640"/>
                    <a:pt x="666" y="640"/>
                    <a:pt x="666" y="640"/>
                  </a:cubicBezTo>
                  <a:cubicBezTo>
                    <a:pt x="675" y="618"/>
                    <a:pt x="685" y="583"/>
                    <a:pt x="688" y="563"/>
                  </a:cubicBezTo>
                  <a:cubicBezTo>
                    <a:pt x="691" y="540"/>
                    <a:pt x="688" y="494"/>
                    <a:pt x="688" y="470"/>
                  </a:cubicBezTo>
                  <a:cubicBezTo>
                    <a:pt x="688" y="451"/>
                    <a:pt x="688" y="414"/>
                    <a:pt x="688" y="395"/>
                  </a:cubicBezTo>
                  <a:cubicBezTo>
                    <a:pt x="688" y="373"/>
                    <a:pt x="685" y="329"/>
                    <a:pt x="688" y="307"/>
                  </a:cubicBezTo>
                  <a:cubicBezTo>
                    <a:pt x="690" y="288"/>
                    <a:pt x="699" y="249"/>
                    <a:pt x="707" y="232"/>
                  </a:cubicBezTo>
                  <a:cubicBezTo>
                    <a:pt x="709" y="227"/>
                    <a:pt x="714" y="221"/>
                    <a:pt x="719" y="215"/>
                  </a:cubicBezTo>
                  <a:cubicBezTo>
                    <a:pt x="694" y="200"/>
                    <a:pt x="671" y="183"/>
                    <a:pt x="656" y="156"/>
                  </a:cubicBezTo>
                  <a:cubicBezTo>
                    <a:pt x="652" y="144"/>
                    <a:pt x="660" y="124"/>
                    <a:pt x="652" y="112"/>
                  </a:cubicBezTo>
                  <a:cubicBezTo>
                    <a:pt x="638" y="93"/>
                    <a:pt x="614" y="78"/>
                    <a:pt x="594" y="62"/>
                  </a:cubicBezTo>
                  <a:cubicBezTo>
                    <a:pt x="578" y="75"/>
                    <a:pt x="560" y="85"/>
                    <a:pt x="560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646128" y="4690048"/>
              <a:ext cx="397657" cy="418508"/>
            </a:xfrm>
            <a:custGeom>
              <a:avLst/>
              <a:gdLst>
                <a:gd name="T0" fmla="*/ 936 w 968"/>
                <a:gd name="T1" fmla="*/ 425 h 1020"/>
                <a:gd name="T2" fmla="*/ 484 w 968"/>
                <a:gd name="T3" fmla="*/ 493 h 1020"/>
                <a:gd name="T4" fmla="*/ 496 w 968"/>
                <a:gd name="T5" fmla="*/ 157 h 1020"/>
                <a:gd name="T6" fmla="*/ 504 w 968"/>
                <a:gd name="T7" fmla="*/ 77 h 1020"/>
                <a:gd name="T8" fmla="*/ 474 w 968"/>
                <a:gd name="T9" fmla="*/ 17 h 1020"/>
                <a:gd name="T10" fmla="*/ 439 w 968"/>
                <a:gd name="T11" fmla="*/ 24 h 1020"/>
                <a:gd name="T12" fmla="*/ 406 w 968"/>
                <a:gd name="T13" fmla="*/ 62 h 1020"/>
                <a:gd name="T14" fmla="*/ 376 w 968"/>
                <a:gd name="T15" fmla="*/ 88 h 1020"/>
                <a:gd name="T16" fmla="*/ 313 w 968"/>
                <a:gd name="T17" fmla="*/ 79 h 1020"/>
                <a:gd name="T18" fmla="*/ 242 w 968"/>
                <a:gd name="T19" fmla="*/ 112 h 1020"/>
                <a:gd name="T20" fmla="*/ 193 w 968"/>
                <a:gd name="T21" fmla="*/ 157 h 1020"/>
                <a:gd name="T22" fmla="*/ 169 w 968"/>
                <a:gd name="T23" fmla="*/ 181 h 1020"/>
                <a:gd name="T24" fmla="*/ 142 w 968"/>
                <a:gd name="T25" fmla="*/ 233 h 1020"/>
                <a:gd name="T26" fmla="*/ 121 w 968"/>
                <a:gd name="T27" fmla="*/ 273 h 1020"/>
                <a:gd name="T28" fmla="*/ 105 w 968"/>
                <a:gd name="T29" fmla="*/ 307 h 1020"/>
                <a:gd name="T30" fmla="*/ 81 w 968"/>
                <a:gd name="T31" fmla="*/ 353 h 1020"/>
                <a:gd name="T32" fmla="*/ 72 w 968"/>
                <a:gd name="T33" fmla="*/ 387 h 1020"/>
                <a:gd name="T34" fmla="*/ 49 w 968"/>
                <a:gd name="T35" fmla="*/ 456 h 1020"/>
                <a:gd name="T36" fmla="*/ 26 w 968"/>
                <a:gd name="T37" fmla="*/ 531 h 1020"/>
                <a:gd name="T38" fmla="*/ 23 w 968"/>
                <a:gd name="T39" fmla="*/ 550 h 1020"/>
                <a:gd name="T40" fmla="*/ 0 w 968"/>
                <a:gd name="T41" fmla="*/ 606 h 1020"/>
                <a:gd name="T42" fmla="*/ 42 w 968"/>
                <a:gd name="T43" fmla="*/ 636 h 1020"/>
                <a:gd name="T44" fmla="*/ 82 w 968"/>
                <a:gd name="T45" fmla="*/ 681 h 1020"/>
                <a:gd name="T46" fmla="*/ 42 w 968"/>
                <a:gd name="T47" fmla="*/ 751 h 1020"/>
                <a:gd name="T48" fmla="*/ 15 w 968"/>
                <a:gd name="T49" fmla="*/ 773 h 1020"/>
                <a:gd name="T50" fmla="*/ 32 w 968"/>
                <a:gd name="T51" fmla="*/ 822 h 1020"/>
                <a:gd name="T52" fmla="*/ 79 w 968"/>
                <a:gd name="T53" fmla="*/ 823 h 1020"/>
                <a:gd name="T54" fmla="*/ 109 w 968"/>
                <a:gd name="T55" fmla="*/ 855 h 1020"/>
                <a:gd name="T56" fmla="*/ 127 w 968"/>
                <a:gd name="T57" fmla="*/ 881 h 1020"/>
                <a:gd name="T58" fmla="*/ 151 w 968"/>
                <a:gd name="T59" fmla="*/ 937 h 1020"/>
                <a:gd name="T60" fmla="*/ 178 w 968"/>
                <a:gd name="T61" fmla="*/ 977 h 1020"/>
                <a:gd name="T62" fmla="*/ 191 w 968"/>
                <a:gd name="T63" fmla="*/ 932 h 1020"/>
                <a:gd name="T64" fmla="*/ 246 w 968"/>
                <a:gd name="T65" fmla="*/ 943 h 1020"/>
                <a:gd name="T66" fmla="*/ 237 w 968"/>
                <a:gd name="T67" fmla="*/ 1020 h 1020"/>
                <a:gd name="T68" fmla="*/ 356 w 968"/>
                <a:gd name="T69" fmla="*/ 913 h 1020"/>
                <a:gd name="T70" fmla="*/ 600 w 968"/>
                <a:gd name="T71" fmla="*/ 833 h 1020"/>
                <a:gd name="T72" fmla="*/ 772 w 968"/>
                <a:gd name="T73" fmla="*/ 937 h 1020"/>
                <a:gd name="T74" fmla="*/ 776 w 968"/>
                <a:gd name="T75" fmla="*/ 853 h 1020"/>
                <a:gd name="T76" fmla="*/ 832 w 968"/>
                <a:gd name="T77" fmla="*/ 717 h 1020"/>
                <a:gd name="T78" fmla="*/ 880 w 968"/>
                <a:gd name="T79" fmla="*/ 54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020">
                  <a:moveTo>
                    <a:pt x="956" y="469"/>
                  </a:moveTo>
                  <a:cubicBezTo>
                    <a:pt x="968" y="449"/>
                    <a:pt x="952" y="429"/>
                    <a:pt x="936" y="425"/>
                  </a:cubicBezTo>
                  <a:cubicBezTo>
                    <a:pt x="800" y="393"/>
                    <a:pt x="704" y="473"/>
                    <a:pt x="592" y="541"/>
                  </a:cubicBezTo>
                  <a:cubicBezTo>
                    <a:pt x="556" y="565"/>
                    <a:pt x="500" y="529"/>
                    <a:pt x="484" y="493"/>
                  </a:cubicBezTo>
                  <a:cubicBezTo>
                    <a:pt x="456" y="401"/>
                    <a:pt x="556" y="325"/>
                    <a:pt x="544" y="241"/>
                  </a:cubicBezTo>
                  <a:cubicBezTo>
                    <a:pt x="544" y="217"/>
                    <a:pt x="508" y="197"/>
                    <a:pt x="496" y="157"/>
                  </a:cubicBezTo>
                  <a:cubicBezTo>
                    <a:pt x="496" y="153"/>
                    <a:pt x="492" y="145"/>
                    <a:pt x="488" y="141"/>
                  </a:cubicBezTo>
                  <a:cubicBezTo>
                    <a:pt x="468" y="117"/>
                    <a:pt x="500" y="97"/>
                    <a:pt x="504" y="77"/>
                  </a:cubicBezTo>
                  <a:cubicBezTo>
                    <a:pt x="511" y="55"/>
                    <a:pt x="505" y="29"/>
                    <a:pt x="488" y="12"/>
                  </a:cubicBezTo>
                  <a:cubicBezTo>
                    <a:pt x="474" y="17"/>
                    <a:pt x="474" y="17"/>
                    <a:pt x="474" y="17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42" y="233"/>
                    <a:pt x="142" y="233"/>
                    <a:pt x="142" y="233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21" y="273"/>
                    <a:pt x="121" y="273"/>
                    <a:pt x="121" y="27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81" y="338"/>
                    <a:pt x="81" y="338"/>
                    <a:pt x="81" y="338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34" y="491"/>
                    <a:pt x="34" y="491"/>
                    <a:pt x="34" y="49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9" y="566"/>
                    <a:pt x="9" y="566"/>
                    <a:pt x="9" y="56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5" y="629"/>
                    <a:pt x="5" y="629"/>
                    <a:pt x="5" y="629"/>
                  </a:cubicBezTo>
                  <a:cubicBezTo>
                    <a:pt x="42" y="636"/>
                    <a:pt x="42" y="636"/>
                    <a:pt x="42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82" y="681"/>
                    <a:pt x="82" y="681"/>
                    <a:pt x="82" y="681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2" y="751"/>
                    <a:pt x="42" y="751"/>
                    <a:pt x="42" y="751"/>
                  </a:cubicBezTo>
                  <a:cubicBezTo>
                    <a:pt x="35" y="762"/>
                    <a:pt x="35" y="762"/>
                    <a:pt x="35" y="762"/>
                  </a:cubicBezTo>
                  <a:cubicBezTo>
                    <a:pt x="15" y="773"/>
                    <a:pt x="15" y="773"/>
                    <a:pt x="15" y="773"/>
                  </a:cubicBezTo>
                  <a:cubicBezTo>
                    <a:pt x="17" y="809"/>
                    <a:pt x="17" y="809"/>
                    <a:pt x="17" y="809"/>
                  </a:cubicBezTo>
                  <a:cubicBezTo>
                    <a:pt x="32" y="822"/>
                    <a:pt x="32" y="822"/>
                    <a:pt x="32" y="822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97" y="842"/>
                    <a:pt x="97" y="842"/>
                    <a:pt x="97" y="842"/>
                  </a:cubicBezTo>
                  <a:cubicBezTo>
                    <a:pt x="109" y="855"/>
                    <a:pt x="109" y="855"/>
                    <a:pt x="109" y="855"/>
                  </a:cubicBezTo>
                  <a:cubicBezTo>
                    <a:pt x="98" y="877"/>
                    <a:pt x="98" y="877"/>
                    <a:pt x="98" y="877"/>
                  </a:cubicBezTo>
                  <a:cubicBezTo>
                    <a:pt x="127" y="881"/>
                    <a:pt x="127" y="881"/>
                    <a:pt x="127" y="881"/>
                  </a:cubicBezTo>
                  <a:cubicBezTo>
                    <a:pt x="127" y="937"/>
                    <a:pt x="127" y="937"/>
                    <a:pt x="127" y="937"/>
                  </a:cubicBezTo>
                  <a:cubicBezTo>
                    <a:pt x="151" y="937"/>
                    <a:pt x="151" y="937"/>
                    <a:pt x="151" y="937"/>
                  </a:cubicBezTo>
                  <a:cubicBezTo>
                    <a:pt x="151" y="965"/>
                    <a:pt x="151" y="965"/>
                    <a:pt x="151" y="965"/>
                  </a:cubicBezTo>
                  <a:cubicBezTo>
                    <a:pt x="178" y="977"/>
                    <a:pt x="178" y="977"/>
                    <a:pt x="178" y="977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210" y="918"/>
                    <a:pt x="210" y="918"/>
                    <a:pt x="210" y="918"/>
                  </a:cubicBezTo>
                  <a:cubicBezTo>
                    <a:pt x="246" y="943"/>
                    <a:pt x="246" y="943"/>
                    <a:pt x="246" y="943"/>
                  </a:cubicBezTo>
                  <a:cubicBezTo>
                    <a:pt x="246" y="991"/>
                    <a:pt x="246" y="991"/>
                    <a:pt x="246" y="991"/>
                  </a:cubicBezTo>
                  <a:cubicBezTo>
                    <a:pt x="237" y="1020"/>
                    <a:pt x="237" y="1020"/>
                    <a:pt x="237" y="1020"/>
                  </a:cubicBezTo>
                  <a:cubicBezTo>
                    <a:pt x="267" y="986"/>
                    <a:pt x="302" y="960"/>
                    <a:pt x="344" y="941"/>
                  </a:cubicBezTo>
                  <a:cubicBezTo>
                    <a:pt x="352" y="937"/>
                    <a:pt x="348" y="913"/>
                    <a:pt x="356" y="913"/>
                  </a:cubicBezTo>
                  <a:cubicBezTo>
                    <a:pt x="428" y="945"/>
                    <a:pt x="472" y="901"/>
                    <a:pt x="528" y="869"/>
                  </a:cubicBezTo>
                  <a:cubicBezTo>
                    <a:pt x="552" y="857"/>
                    <a:pt x="572" y="837"/>
                    <a:pt x="600" y="833"/>
                  </a:cubicBezTo>
                  <a:cubicBezTo>
                    <a:pt x="640" y="829"/>
                    <a:pt x="664" y="877"/>
                    <a:pt x="708" y="881"/>
                  </a:cubicBezTo>
                  <a:cubicBezTo>
                    <a:pt x="740" y="885"/>
                    <a:pt x="748" y="921"/>
                    <a:pt x="772" y="937"/>
                  </a:cubicBezTo>
                  <a:cubicBezTo>
                    <a:pt x="772" y="914"/>
                    <a:pt x="790" y="904"/>
                    <a:pt x="806" y="891"/>
                  </a:cubicBezTo>
                  <a:cubicBezTo>
                    <a:pt x="792" y="880"/>
                    <a:pt x="781" y="868"/>
                    <a:pt x="776" y="853"/>
                  </a:cubicBezTo>
                  <a:cubicBezTo>
                    <a:pt x="764" y="817"/>
                    <a:pt x="792" y="785"/>
                    <a:pt x="824" y="749"/>
                  </a:cubicBezTo>
                  <a:cubicBezTo>
                    <a:pt x="832" y="745"/>
                    <a:pt x="824" y="721"/>
                    <a:pt x="832" y="717"/>
                  </a:cubicBezTo>
                  <a:cubicBezTo>
                    <a:pt x="844" y="701"/>
                    <a:pt x="876" y="705"/>
                    <a:pt x="880" y="689"/>
                  </a:cubicBezTo>
                  <a:cubicBezTo>
                    <a:pt x="896" y="641"/>
                    <a:pt x="840" y="585"/>
                    <a:pt x="880" y="545"/>
                  </a:cubicBezTo>
                  <a:cubicBezTo>
                    <a:pt x="904" y="517"/>
                    <a:pt x="928" y="497"/>
                    <a:pt x="956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833787" y="4693027"/>
              <a:ext cx="281487" cy="425955"/>
            </a:xfrm>
            <a:custGeom>
              <a:avLst/>
              <a:gdLst>
                <a:gd name="T0" fmla="*/ 576 w 686"/>
                <a:gd name="T1" fmla="*/ 471 h 1034"/>
                <a:gd name="T2" fmla="*/ 356 w 686"/>
                <a:gd name="T3" fmla="*/ 335 h 1034"/>
                <a:gd name="T4" fmla="*/ 180 w 686"/>
                <a:gd name="T5" fmla="*/ 235 h 1034"/>
                <a:gd name="T6" fmla="*/ 54 w 686"/>
                <a:gd name="T7" fmla="*/ 15 h 1034"/>
                <a:gd name="T8" fmla="*/ 50 w 686"/>
                <a:gd name="T9" fmla="*/ 23 h 1034"/>
                <a:gd name="T10" fmla="*/ 39 w 686"/>
                <a:gd name="T11" fmla="*/ 0 h 1034"/>
                <a:gd name="T12" fmla="*/ 32 w 686"/>
                <a:gd name="T13" fmla="*/ 2 h 1034"/>
                <a:gd name="T14" fmla="*/ 48 w 686"/>
                <a:gd name="T15" fmla="*/ 67 h 1034"/>
                <a:gd name="T16" fmla="*/ 32 w 686"/>
                <a:gd name="T17" fmla="*/ 131 h 1034"/>
                <a:gd name="T18" fmla="*/ 40 w 686"/>
                <a:gd name="T19" fmla="*/ 147 h 1034"/>
                <a:gd name="T20" fmla="*/ 88 w 686"/>
                <a:gd name="T21" fmla="*/ 231 h 1034"/>
                <a:gd name="T22" fmla="*/ 28 w 686"/>
                <a:gd name="T23" fmla="*/ 483 h 1034"/>
                <a:gd name="T24" fmla="*/ 136 w 686"/>
                <a:gd name="T25" fmla="*/ 531 h 1034"/>
                <a:gd name="T26" fmla="*/ 480 w 686"/>
                <a:gd name="T27" fmla="*/ 415 h 1034"/>
                <a:gd name="T28" fmla="*/ 500 w 686"/>
                <a:gd name="T29" fmla="*/ 459 h 1034"/>
                <a:gd name="T30" fmla="*/ 424 w 686"/>
                <a:gd name="T31" fmla="*/ 535 h 1034"/>
                <a:gd name="T32" fmla="*/ 424 w 686"/>
                <a:gd name="T33" fmla="*/ 679 h 1034"/>
                <a:gd name="T34" fmla="*/ 376 w 686"/>
                <a:gd name="T35" fmla="*/ 707 h 1034"/>
                <a:gd name="T36" fmla="*/ 368 w 686"/>
                <a:gd name="T37" fmla="*/ 739 h 1034"/>
                <a:gd name="T38" fmla="*/ 320 w 686"/>
                <a:gd name="T39" fmla="*/ 843 h 1034"/>
                <a:gd name="T40" fmla="*/ 350 w 686"/>
                <a:gd name="T41" fmla="*/ 881 h 1034"/>
                <a:gd name="T42" fmla="*/ 368 w 686"/>
                <a:gd name="T43" fmla="*/ 863 h 1034"/>
                <a:gd name="T44" fmla="*/ 350 w 686"/>
                <a:gd name="T45" fmla="*/ 881 h 1034"/>
                <a:gd name="T46" fmla="*/ 408 w 686"/>
                <a:gd name="T47" fmla="*/ 931 h 1034"/>
                <a:gd name="T48" fmla="*/ 412 w 686"/>
                <a:gd name="T49" fmla="*/ 975 h 1034"/>
                <a:gd name="T50" fmla="*/ 475 w 686"/>
                <a:gd name="T51" fmla="*/ 1034 h 1034"/>
                <a:gd name="T52" fmla="*/ 497 w 686"/>
                <a:gd name="T53" fmla="*/ 1003 h 1034"/>
                <a:gd name="T54" fmla="*/ 510 w 686"/>
                <a:gd name="T55" fmla="*/ 956 h 1034"/>
                <a:gd name="T56" fmla="*/ 510 w 686"/>
                <a:gd name="T57" fmla="*/ 912 h 1034"/>
                <a:gd name="T58" fmla="*/ 527 w 686"/>
                <a:gd name="T59" fmla="*/ 859 h 1034"/>
                <a:gd name="T60" fmla="*/ 590 w 686"/>
                <a:gd name="T61" fmla="*/ 793 h 1034"/>
                <a:gd name="T62" fmla="*/ 673 w 686"/>
                <a:gd name="T63" fmla="*/ 730 h 1034"/>
                <a:gd name="T64" fmla="*/ 686 w 686"/>
                <a:gd name="T65" fmla="*/ 721 h 1034"/>
                <a:gd name="T66" fmla="*/ 576 w 686"/>
                <a:gd name="T67" fmla="*/ 4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6" h="1034">
                  <a:moveTo>
                    <a:pt x="576" y="471"/>
                  </a:moveTo>
                  <a:cubicBezTo>
                    <a:pt x="540" y="395"/>
                    <a:pt x="440" y="343"/>
                    <a:pt x="356" y="335"/>
                  </a:cubicBezTo>
                  <a:cubicBezTo>
                    <a:pt x="288" y="331"/>
                    <a:pt x="208" y="299"/>
                    <a:pt x="180" y="235"/>
                  </a:cubicBezTo>
                  <a:cubicBezTo>
                    <a:pt x="149" y="157"/>
                    <a:pt x="125" y="64"/>
                    <a:pt x="54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9" y="19"/>
                    <a:pt x="55" y="45"/>
                    <a:pt x="48" y="67"/>
                  </a:cubicBezTo>
                  <a:cubicBezTo>
                    <a:pt x="44" y="87"/>
                    <a:pt x="12" y="107"/>
                    <a:pt x="32" y="131"/>
                  </a:cubicBezTo>
                  <a:cubicBezTo>
                    <a:pt x="36" y="135"/>
                    <a:pt x="40" y="143"/>
                    <a:pt x="40" y="147"/>
                  </a:cubicBezTo>
                  <a:cubicBezTo>
                    <a:pt x="52" y="187"/>
                    <a:pt x="88" y="207"/>
                    <a:pt x="88" y="231"/>
                  </a:cubicBezTo>
                  <a:cubicBezTo>
                    <a:pt x="100" y="315"/>
                    <a:pt x="0" y="391"/>
                    <a:pt x="28" y="483"/>
                  </a:cubicBezTo>
                  <a:cubicBezTo>
                    <a:pt x="44" y="519"/>
                    <a:pt x="100" y="555"/>
                    <a:pt x="136" y="531"/>
                  </a:cubicBezTo>
                  <a:cubicBezTo>
                    <a:pt x="248" y="463"/>
                    <a:pt x="344" y="383"/>
                    <a:pt x="480" y="415"/>
                  </a:cubicBezTo>
                  <a:cubicBezTo>
                    <a:pt x="496" y="419"/>
                    <a:pt x="512" y="439"/>
                    <a:pt x="500" y="459"/>
                  </a:cubicBezTo>
                  <a:cubicBezTo>
                    <a:pt x="472" y="487"/>
                    <a:pt x="448" y="507"/>
                    <a:pt x="424" y="535"/>
                  </a:cubicBezTo>
                  <a:cubicBezTo>
                    <a:pt x="384" y="575"/>
                    <a:pt x="440" y="631"/>
                    <a:pt x="424" y="679"/>
                  </a:cubicBezTo>
                  <a:cubicBezTo>
                    <a:pt x="420" y="695"/>
                    <a:pt x="388" y="691"/>
                    <a:pt x="376" y="707"/>
                  </a:cubicBezTo>
                  <a:cubicBezTo>
                    <a:pt x="368" y="711"/>
                    <a:pt x="376" y="735"/>
                    <a:pt x="368" y="739"/>
                  </a:cubicBezTo>
                  <a:cubicBezTo>
                    <a:pt x="336" y="775"/>
                    <a:pt x="308" y="807"/>
                    <a:pt x="320" y="843"/>
                  </a:cubicBezTo>
                  <a:cubicBezTo>
                    <a:pt x="325" y="858"/>
                    <a:pt x="336" y="870"/>
                    <a:pt x="350" y="881"/>
                  </a:cubicBezTo>
                  <a:cubicBezTo>
                    <a:pt x="357" y="876"/>
                    <a:pt x="363" y="870"/>
                    <a:pt x="368" y="863"/>
                  </a:cubicBezTo>
                  <a:cubicBezTo>
                    <a:pt x="363" y="870"/>
                    <a:pt x="357" y="876"/>
                    <a:pt x="350" y="881"/>
                  </a:cubicBezTo>
                  <a:cubicBezTo>
                    <a:pt x="370" y="897"/>
                    <a:pt x="394" y="912"/>
                    <a:pt x="408" y="931"/>
                  </a:cubicBezTo>
                  <a:cubicBezTo>
                    <a:pt x="416" y="943"/>
                    <a:pt x="408" y="963"/>
                    <a:pt x="412" y="975"/>
                  </a:cubicBezTo>
                  <a:cubicBezTo>
                    <a:pt x="427" y="1002"/>
                    <a:pt x="450" y="1019"/>
                    <a:pt x="475" y="1034"/>
                  </a:cubicBezTo>
                  <a:cubicBezTo>
                    <a:pt x="483" y="1023"/>
                    <a:pt x="493" y="1012"/>
                    <a:pt x="497" y="1003"/>
                  </a:cubicBezTo>
                  <a:cubicBezTo>
                    <a:pt x="502" y="992"/>
                    <a:pt x="509" y="968"/>
                    <a:pt x="510" y="956"/>
                  </a:cubicBezTo>
                  <a:cubicBezTo>
                    <a:pt x="512" y="945"/>
                    <a:pt x="509" y="923"/>
                    <a:pt x="510" y="912"/>
                  </a:cubicBezTo>
                  <a:cubicBezTo>
                    <a:pt x="513" y="898"/>
                    <a:pt x="520" y="871"/>
                    <a:pt x="527" y="859"/>
                  </a:cubicBezTo>
                  <a:cubicBezTo>
                    <a:pt x="539" y="840"/>
                    <a:pt x="573" y="808"/>
                    <a:pt x="590" y="793"/>
                  </a:cubicBezTo>
                  <a:cubicBezTo>
                    <a:pt x="609" y="775"/>
                    <a:pt x="652" y="745"/>
                    <a:pt x="673" y="730"/>
                  </a:cubicBezTo>
                  <a:cubicBezTo>
                    <a:pt x="677" y="728"/>
                    <a:pt x="681" y="725"/>
                    <a:pt x="686" y="721"/>
                  </a:cubicBezTo>
                  <a:cubicBezTo>
                    <a:pt x="644" y="642"/>
                    <a:pt x="613" y="553"/>
                    <a:pt x="576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9746761" y="2920695"/>
              <a:ext cx="344040" cy="419998"/>
            </a:xfrm>
            <a:custGeom>
              <a:avLst/>
              <a:gdLst>
                <a:gd name="T0" fmla="*/ 785 w 835"/>
                <a:gd name="T1" fmla="*/ 635 h 1022"/>
                <a:gd name="T2" fmla="*/ 718 w 835"/>
                <a:gd name="T3" fmla="*/ 597 h 1022"/>
                <a:gd name="T4" fmla="*/ 688 w 835"/>
                <a:gd name="T5" fmla="*/ 556 h 1022"/>
                <a:gd name="T6" fmla="*/ 747 w 835"/>
                <a:gd name="T7" fmla="*/ 535 h 1022"/>
                <a:gd name="T8" fmla="*/ 778 w 835"/>
                <a:gd name="T9" fmla="*/ 493 h 1022"/>
                <a:gd name="T10" fmla="*/ 764 w 835"/>
                <a:gd name="T11" fmla="*/ 427 h 1022"/>
                <a:gd name="T12" fmla="*/ 793 w 835"/>
                <a:gd name="T13" fmla="*/ 393 h 1022"/>
                <a:gd name="T14" fmla="*/ 820 w 835"/>
                <a:gd name="T15" fmla="*/ 325 h 1022"/>
                <a:gd name="T16" fmla="*/ 817 w 835"/>
                <a:gd name="T17" fmla="*/ 284 h 1022"/>
                <a:gd name="T18" fmla="*/ 762 w 835"/>
                <a:gd name="T19" fmla="*/ 225 h 1022"/>
                <a:gd name="T20" fmla="*/ 773 w 835"/>
                <a:gd name="T21" fmla="*/ 178 h 1022"/>
                <a:gd name="T22" fmla="*/ 803 w 835"/>
                <a:gd name="T23" fmla="*/ 163 h 1022"/>
                <a:gd name="T24" fmla="*/ 769 w 835"/>
                <a:gd name="T25" fmla="*/ 129 h 1022"/>
                <a:gd name="T26" fmla="*/ 719 w 835"/>
                <a:gd name="T27" fmla="*/ 125 h 1022"/>
                <a:gd name="T28" fmla="*/ 762 w 835"/>
                <a:gd name="T29" fmla="*/ 87 h 1022"/>
                <a:gd name="T30" fmla="*/ 733 w 835"/>
                <a:gd name="T31" fmla="*/ 21 h 1022"/>
                <a:gd name="T32" fmla="*/ 623 w 835"/>
                <a:gd name="T33" fmla="*/ 11 h 1022"/>
                <a:gd name="T34" fmla="*/ 588 w 835"/>
                <a:gd name="T35" fmla="*/ 37 h 1022"/>
                <a:gd name="T36" fmla="*/ 525 w 835"/>
                <a:gd name="T37" fmla="*/ 159 h 1022"/>
                <a:gd name="T38" fmla="*/ 448 w 835"/>
                <a:gd name="T39" fmla="*/ 236 h 1022"/>
                <a:gd name="T40" fmla="*/ 344 w 835"/>
                <a:gd name="T41" fmla="*/ 240 h 1022"/>
                <a:gd name="T42" fmla="*/ 234 w 835"/>
                <a:gd name="T43" fmla="*/ 295 h 1022"/>
                <a:gd name="T44" fmla="*/ 182 w 835"/>
                <a:gd name="T45" fmla="*/ 319 h 1022"/>
                <a:gd name="T46" fmla="*/ 85 w 835"/>
                <a:gd name="T47" fmla="*/ 380 h 1022"/>
                <a:gd name="T48" fmla="*/ 19 w 835"/>
                <a:gd name="T49" fmla="*/ 448 h 1022"/>
                <a:gd name="T50" fmla="*/ 2 w 835"/>
                <a:gd name="T51" fmla="*/ 489 h 1022"/>
                <a:gd name="T52" fmla="*/ 12 w 835"/>
                <a:gd name="T53" fmla="*/ 591 h 1022"/>
                <a:gd name="T54" fmla="*/ 79 w 835"/>
                <a:gd name="T55" fmla="*/ 668 h 1022"/>
                <a:gd name="T56" fmla="*/ 162 w 835"/>
                <a:gd name="T57" fmla="*/ 744 h 1022"/>
                <a:gd name="T58" fmla="*/ 275 w 835"/>
                <a:gd name="T59" fmla="*/ 771 h 1022"/>
                <a:gd name="T60" fmla="*/ 354 w 835"/>
                <a:gd name="T61" fmla="*/ 801 h 1022"/>
                <a:gd name="T62" fmla="*/ 446 w 835"/>
                <a:gd name="T63" fmla="*/ 891 h 1022"/>
                <a:gd name="T64" fmla="*/ 514 w 835"/>
                <a:gd name="T65" fmla="*/ 937 h 1022"/>
                <a:gd name="T66" fmla="*/ 559 w 835"/>
                <a:gd name="T67" fmla="*/ 977 h 1022"/>
                <a:gd name="T68" fmla="*/ 656 w 835"/>
                <a:gd name="T69" fmla="*/ 1019 h 1022"/>
                <a:gd name="T70" fmla="*/ 700 w 835"/>
                <a:gd name="T71" fmla="*/ 1022 h 1022"/>
                <a:gd name="T72" fmla="*/ 720 w 835"/>
                <a:gd name="T73" fmla="*/ 993 h 1022"/>
                <a:gd name="T74" fmla="*/ 751 w 835"/>
                <a:gd name="T75" fmla="*/ 965 h 1022"/>
                <a:gd name="T76" fmla="*/ 789 w 835"/>
                <a:gd name="T77" fmla="*/ 955 h 1022"/>
                <a:gd name="T78" fmla="*/ 804 w 835"/>
                <a:gd name="T79" fmla="*/ 923 h 1022"/>
                <a:gd name="T80" fmla="*/ 805 w 835"/>
                <a:gd name="T81" fmla="*/ 871 h 1022"/>
                <a:gd name="T82" fmla="*/ 808 w 835"/>
                <a:gd name="T83" fmla="*/ 825 h 1022"/>
                <a:gd name="T84" fmla="*/ 763 w 835"/>
                <a:gd name="T85" fmla="*/ 779 h 1022"/>
                <a:gd name="T86" fmla="*/ 835 w 835"/>
                <a:gd name="T87" fmla="*/ 726 h 1022"/>
                <a:gd name="T88" fmla="*/ 804 w 835"/>
                <a:gd name="T89" fmla="*/ 68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5" h="1022">
                  <a:moveTo>
                    <a:pt x="804" y="685"/>
                  </a:moveTo>
                  <a:cubicBezTo>
                    <a:pt x="785" y="635"/>
                    <a:pt x="785" y="635"/>
                    <a:pt x="785" y="635"/>
                  </a:cubicBezTo>
                  <a:cubicBezTo>
                    <a:pt x="735" y="635"/>
                    <a:pt x="735" y="635"/>
                    <a:pt x="735" y="635"/>
                  </a:cubicBezTo>
                  <a:cubicBezTo>
                    <a:pt x="718" y="597"/>
                    <a:pt x="718" y="597"/>
                    <a:pt x="718" y="597"/>
                  </a:cubicBezTo>
                  <a:cubicBezTo>
                    <a:pt x="725" y="585"/>
                    <a:pt x="725" y="585"/>
                    <a:pt x="725" y="585"/>
                  </a:cubicBezTo>
                  <a:cubicBezTo>
                    <a:pt x="688" y="556"/>
                    <a:pt x="688" y="556"/>
                    <a:pt x="688" y="556"/>
                  </a:cubicBezTo>
                  <a:cubicBezTo>
                    <a:pt x="712" y="535"/>
                    <a:pt x="712" y="535"/>
                    <a:pt x="712" y="535"/>
                  </a:cubicBezTo>
                  <a:cubicBezTo>
                    <a:pt x="747" y="535"/>
                    <a:pt x="747" y="535"/>
                    <a:pt x="747" y="535"/>
                  </a:cubicBezTo>
                  <a:cubicBezTo>
                    <a:pt x="765" y="507"/>
                    <a:pt x="765" y="507"/>
                    <a:pt x="765" y="507"/>
                  </a:cubicBezTo>
                  <a:cubicBezTo>
                    <a:pt x="778" y="493"/>
                    <a:pt x="778" y="493"/>
                    <a:pt x="778" y="493"/>
                  </a:cubicBezTo>
                  <a:cubicBezTo>
                    <a:pt x="753" y="462"/>
                    <a:pt x="753" y="462"/>
                    <a:pt x="753" y="462"/>
                  </a:cubicBezTo>
                  <a:cubicBezTo>
                    <a:pt x="764" y="427"/>
                    <a:pt x="764" y="427"/>
                    <a:pt x="764" y="427"/>
                  </a:cubicBezTo>
                  <a:cubicBezTo>
                    <a:pt x="773" y="407"/>
                    <a:pt x="773" y="407"/>
                    <a:pt x="773" y="407"/>
                  </a:cubicBezTo>
                  <a:cubicBezTo>
                    <a:pt x="793" y="393"/>
                    <a:pt x="793" y="393"/>
                    <a:pt x="793" y="393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20" y="325"/>
                    <a:pt x="820" y="325"/>
                    <a:pt x="820" y="325"/>
                  </a:cubicBezTo>
                  <a:cubicBezTo>
                    <a:pt x="835" y="302"/>
                    <a:pt x="835" y="302"/>
                    <a:pt x="835" y="302"/>
                  </a:cubicBezTo>
                  <a:cubicBezTo>
                    <a:pt x="817" y="284"/>
                    <a:pt x="817" y="284"/>
                    <a:pt x="817" y="284"/>
                  </a:cubicBezTo>
                  <a:cubicBezTo>
                    <a:pt x="817" y="256"/>
                    <a:pt x="817" y="256"/>
                    <a:pt x="817" y="256"/>
                  </a:cubicBezTo>
                  <a:cubicBezTo>
                    <a:pt x="762" y="225"/>
                    <a:pt x="762" y="225"/>
                    <a:pt x="762" y="225"/>
                  </a:cubicBezTo>
                  <a:cubicBezTo>
                    <a:pt x="781" y="200"/>
                    <a:pt x="781" y="200"/>
                    <a:pt x="781" y="200"/>
                  </a:cubicBezTo>
                  <a:cubicBezTo>
                    <a:pt x="773" y="178"/>
                    <a:pt x="773" y="178"/>
                    <a:pt x="773" y="178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88" y="173"/>
                    <a:pt x="801" y="167"/>
                    <a:pt x="803" y="163"/>
                  </a:cubicBezTo>
                  <a:cubicBezTo>
                    <a:pt x="805" y="159"/>
                    <a:pt x="803" y="142"/>
                    <a:pt x="801" y="129"/>
                  </a:cubicBezTo>
                  <a:cubicBezTo>
                    <a:pt x="769" y="129"/>
                    <a:pt x="769" y="129"/>
                    <a:pt x="769" y="129"/>
                  </a:cubicBezTo>
                  <a:cubicBezTo>
                    <a:pt x="726" y="167"/>
                    <a:pt x="726" y="167"/>
                    <a:pt x="726" y="167"/>
                  </a:cubicBezTo>
                  <a:cubicBezTo>
                    <a:pt x="719" y="125"/>
                    <a:pt x="719" y="125"/>
                    <a:pt x="719" y="125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46" y="55"/>
                    <a:pt x="746" y="55"/>
                    <a:pt x="746" y="55"/>
                  </a:cubicBezTo>
                  <a:cubicBezTo>
                    <a:pt x="733" y="21"/>
                    <a:pt x="733" y="21"/>
                    <a:pt x="733" y="21"/>
                  </a:cubicBezTo>
                  <a:cubicBezTo>
                    <a:pt x="665" y="21"/>
                    <a:pt x="665" y="21"/>
                    <a:pt x="665" y="21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3" y="14"/>
                    <a:pt x="590" y="27"/>
                    <a:pt x="588" y="37"/>
                  </a:cubicBezTo>
                  <a:cubicBezTo>
                    <a:pt x="585" y="53"/>
                    <a:pt x="580" y="87"/>
                    <a:pt x="572" y="102"/>
                  </a:cubicBezTo>
                  <a:cubicBezTo>
                    <a:pt x="564" y="118"/>
                    <a:pt x="537" y="144"/>
                    <a:pt x="525" y="159"/>
                  </a:cubicBezTo>
                  <a:cubicBezTo>
                    <a:pt x="512" y="174"/>
                    <a:pt x="487" y="206"/>
                    <a:pt x="472" y="219"/>
                  </a:cubicBezTo>
                  <a:cubicBezTo>
                    <a:pt x="466" y="224"/>
                    <a:pt x="455" y="234"/>
                    <a:pt x="448" y="236"/>
                  </a:cubicBezTo>
                  <a:cubicBezTo>
                    <a:pt x="435" y="241"/>
                    <a:pt x="408" y="242"/>
                    <a:pt x="395" y="243"/>
                  </a:cubicBezTo>
                  <a:cubicBezTo>
                    <a:pt x="382" y="243"/>
                    <a:pt x="357" y="240"/>
                    <a:pt x="344" y="240"/>
                  </a:cubicBezTo>
                  <a:cubicBezTo>
                    <a:pt x="334" y="240"/>
                    <a:pt x="313" y="239"/>
                    <a:pt x="304" y="242"/>
                  </a:cubicBezTo>
                  <a:cubicBezTo>
                    <a:pt x="283" y="249"/>
                    <a:pt x="254" y="286"/>
                    <a:pt x="234" y="295"/>
                  </a:cubicBezTo>
                  <a:cubicBezTo>
                    <a:pt x="225" y="299"/>
                    <a:pt x="206" y="299"/>
                    <a:pt x="198" y="304"/>
                  </a:cubicBezTo>
                  <a:cubicBezTo>
                    <a:pt x="193" y="306"/>
                    <a:pt x="186" y="315"/>
                    <a:pt x="182" y="319"/>
                  </a:cubicBezTo>
                  <a:cubicBezTo>
                    <a:pt x="169" y="329"/>
                    <a:pt x="143" y="346"/>
                    <a:pt x="130" y="355"/>
                  </a:cubicBezTo>
                  <a:cubicBezTo>
                    <a:pt x="119" y="362"/>
                    <a:pt x="96" y="373"/>
                    <a:pt x="85" y="380"/>
                  </a:cubicBezTo>
                  <a:cubicBezTo>
                    <a:pt x="72" y="389"/>
                    <a:pt x="44" y="407"/>
                    <a:pt x="34" y="419"/>
                  </a:cubicBezTo>
                  <a:cubicBezTo>
                    <a:pt x="29" y="425"/>
                    <a:pt x="22" y="441"/>
                    <a:pt x="19" y="448"/>
                  </a:cubicBezTo>
                  <a:cubicBezTo>
                    <a:pt x="17" y="454"/>
                    <a:pt x="16" y="464"/>
                    <a:pt x="14" y="469"/>
                  </a:cubicBezTo>
                  <a:cubicBezTo>
                    <a:pt x="12" y="475"/>
                    <a:pt x="3" y="484"/>
                    <a:pt x="2" y="489"/>
                  </a:cubicBezTo>
                  <a:cubicBezTo>
                    <a:pt x="0" y="499"/>
                    <a:pt x="6" y="518"/>
                    <a:pt x="7" y="527"/>
                  </a:cubicBezTo>
                  <a:cubicBezTo>
                    <a:pt x="9" y="543"/>
                    <a:pt x="6" y="576"/>
                    <a:pt x="12" y="591"/>
                  </a:cubicBezTo>
                  <a:cubicBezTo>
                    <a:pt x="17" y="602"/>
                    <a:pt x="36" y="618"/>
                    <a:pt x="43" y="627"/>
                  </a:cubicBezTo>
                  <a:cubicBezTo>
                    <a:pt x="52" y="637"/>
                    <a:pt x="71" y="657"/>
                    <a:pt x="79" y="668"/>
                  </a:cubicBezTo>
                  <a:cubicBezTo>
                    <a:pt x="87" y="679"/>
                    <a:pt x="99" y="703"/>
                    <a:pt x="109" y="712"/>
                  </a:cubicBezTo>
                  <a:cubicBezTo>
                    <a:pt x="120" y="723"/>
                    <a:pt x="148" y="738"/>
                    <a:pt x="162" y="744"/>
                  </a:cubicBezTo>
                  <a:cubicBezTo>
                    <a:pt x="174" y="750"/>
                    <a:pt x="200" y="756"/>
                    <a:pt x="213" y="759"/>
                  </a:cubicBezTo>
                  <a:cubicBezTo>
                    <a:pt x="228" y="763"/>
                    <a:pt x="260" y="768"/>
                    <a:pt x="275" y="771"/>
                  </a:cubicBezTo>
                  <a:cubicBezTo>
                    <a:pt x="286" y="773"/>
                    <a:pt x="309" y="775"/>
                    <a:pt x="319" y="779"/>
                  </a:cubicBezTo>
                  <a:cubicBezTo>
                    <a:pt x="329" y="783"/>
                    <a:pt x="345" y="796"/>
                    <a:pt x="354" y="801"/>
                  </a:cubicBezTo>
                  <a:cubicBezTo>
                    <a:pt x="365" y="806"/>
                    <a:pt x="389" y="811"/>
                    <a:pt x="398" y="818"/>
                  </a:cubicBezTo>
                  <a:cubicBezTo>
                    <a:pt x="415" y="832"/>
                    <a:pt x="431" y="875"/>
                    <a:pt x="446" y="891"/>
                  </a:cubicBezTo>
                  <a:cubicBezTo>
                    <a:pt x="456" y="902"/>
                    <a:pt x="478" y="921"/>
                    <a:pt x="491" y="928"/>
                  </a:cubicBezTo>
                  <a:cubicBezTo>
                    <a:pt x="496" y="931"/>
                    <a:pt x="509" y="934"/>
                    <a:pt x="514" y="937"/>
                  </a:cubicBezTo>
                  <a:cubicBezTo>
                    <a:pt x="522" y="943"/>
                    <a:pt x="531" y="959"/>
                    <a:pt x="538" y="965"/>
                  </a:cubicBezTo>
                  <a:cubicBezTo>
                    <a:pt x="543" y="969"/>
                    <a:pt x="553" y="975"/>
                    <a:pt x="559" y="977"/>
                  </a:cubicBezTo>
                  <a:cubicBezTo>
                    <a:pt x="574" y="984"/>
                    <a:pt x="607" y="991"/>
                    <a:pt x="622" y="998"/>
                  </a:cubicBezTo>
                  <a:cubicBezTo>
                    <a:pt x="631" y="1002"/>
                    <a:pt x="647" y="1016"/>
                    <a:pt x="656" y="1019"/>
                  </a:cubicBezTo>
                  <a:cubicBezTo>
                    <a:pt x="663" y="1021"/>
                    <a:pt x="677" y="1021"/>
                    <a:pt x="684" y="1022"/>
                  </a:cubicBezTo>
                  <a:cubicBezTo>
                    <a:pt x="688" y="1022"/>
                    <a:pt x="694" y="1022"/>
                    <a:pt x="700" y="1022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20" y="993"/>
                    <a:pt x="720" y="993"/>
                    <a:pt x="720" y="993"/>
                  </a:cubicBezTo>
                  <a:cubicBezTo>
                    <a:pt x="734" y="965"/>
                    <a:pt x="734" y="965"/>
                    <a:pt x="734" y="965"/>
                  </a:cubicBezTo>
                  <a:cubicBezTo>
                    <a:pt x="751" y="965"/>
                    <a:pt x="751" y="965"/>
                    <a:pt x="751" y="965"/>
                  </a:cubicBezTo>
                  <a:cubicBezTo>
                    <a:pt x="751" y="955"/>
                    <a:pt x="751" y="955"/>
                    <a:pt x="751" y="955"/>
                  </a:cubicBezTo>
                  <a:cubicBezTo>
                    <a:pt x="789" y="955"/>
                    <a:pt x="789" y="955"/>
                    <a:pt x="789" y="955"/>
                  </a:cubicBezTo>
                  <a:cubicBezTo>
                    <a:pt x="789" y="923"/>
                    <a:pt x="789" y="923"/>
                    <a:pt x="789" y="923"/>
                  </a:cubicBezTo>
                  <a:cubicBezTo>
                    <a:pt x="804" y="923"/>
                    <a:pt x="804" y="923"/>
                    <a:pt x="804" y="923"/>
                  </a:cubicBezTo>
                  <a:cubicBezTo>
                    <a:pt x="780" y="890"/>
                    <a:pt x="780" y="890"/>
                    <a:pt x="780" y="890"/>
                  </a:cubicBezTo>
                  <a:cubicBezTo>
                    <a:pt x="805" y="871"/>
                    <a:pt x="805" y="871"/>
                    <a:pt x="805" y="871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808" y="825"/>
                    <a:pt x="808" y="825"/>
                    <a:pt x="808" y="825"/>
                  </a:cubicBezTo>
                  <a:cubicBezTo>
                    <a:pt x="808" y="799"/>
                    <a:pt x="808" y="799"/>
                    <a:pt x="808" y="799"/>
                  </a:cubicBezTo>
                  <a:cubicBezTo>
                    <a:pt x="763" y="779"/>
                    <a:pt x="763" y="779"/>
                    <a:pt x="763" y="779"/>
                  </a:cubicBezTo>
                  <a:cubicBezTo>
                    <a:pt x="809" y="779"/>
                    <a:pt x="809" y="779"/>
                    <a:pt x="809" y="779"/>
                  </a:cubicBezTo>
                  <a:cubicBezTo>
                    <a:pt x="835" y="726"/>
                    <a:pt x="835" y="726"/>
                    <a:pt x="835" y="726"/>
                  </a:cubicBezTo>
                  <a:cubicBezTo>
                    <a:pt x="806" y="708"/>
                    <a:pt x="806" y="708"/>
                    <a:pt x="806" y="708"/>
                  </a:cubicBezTo>
                  <a:lnTo>
                    <a:pt x="804" y="685"/>
                  </a:ln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393141" y="2660058"/>
              <a:ext cx="177233" cy="211488"/>
            </a:xfrm>
            <a:custGeom>
              <a:avLst/>
              <a:gdLst>
                <a:gd name="T0" fmla="*/ 420 w 432"/>
                <a:gd name="T1" fmla="*/ 159 h 512"/>
                <a:gd name="T2" fmla="*/ 364 w 432"/>
                <a:gd name="T3" fmla="*/ 39 h 512"/>
                <a:gd name="T4" fmla="*/ 232 w 432"/>
                <a:gd name="T5" fmla="*/ 7 h 512"/>
                <a:gd name="T6" fmla="*/ 208 w 432"/>
                <a:gd name="T7" fmla="*/ 15 h 512"/>
                <a:gd name="T8" fmla="*/ 63 w 432"/>
                <a:gd name="T9" fmla="*/ 30 h 512"/>
                <a:gd name="T10" fmla="*/ 69 w 432"/>
                <a:gd name="T11" fmla="*/ 34 h 512"/>
                <a:gd name="T12" fmla="*/ 35 w 432"/>
                <a:gd name="T13" fmla="*/ 34 h 512"/>
                <a:gd name="T14" fmla="*/ 12 w 432"/>
                <a:gd name="T15" fmla="*/ 66 h 512"/>
                <a:gd name="T16" fmla="*/ 0 w 432"/>
                <a:gd name="T17" fmla="*/ 110 h 512"/>
                <a:gd name="T18" fmla="*/ 32 w 432"/>
                <a:gd name="T19" fmla="*/ 110 h 512"/>
                <a:gd name="T20" fmla="*/ 12 w 432"/>
                <a:gd name="T21" fmla="*/ 142 h 512"/>
                <a:gd name="T22" fmla="*/ 49 w 432"/>
                <a:gd name="T23" fmla="*/ 152 h 512"/>
                <a:gd name="T24" fmla="*/ 76 w 432"/>
                <a:gd name="T25" fmla="*/ 162 h 512"/>
                <a:gd name="T26" fmla="*/ 93 w 432"/>
                <a:gd name="T27" fmla="*/ 207 h 512"/>
                <a:gd name="T28" fmla="*/ 75 w 432"/>
                <a:gd name="T29" fmla="*/ 233 h 512"/>
                <a:gd name="T30" fmla="*/ 71 w 432"/>
                <a:gd name="T31" fmla="*/ 279 h 512"/>
                <a:gd name="T32" fmla="*/ 10 w 432"/>
                <a:gd name="T33" fmla="*/ 313 h 512"/>
                <a:gd name="T34" fmla="*/ 10 w 432"/>
                <a:gd name="T35" fmla="*/ 331 h 512"/>
                <a:gd name="T36" fmla="*/ 72 w 432"/>
                <a:gd name="T37" fmla="*/ 348 h 512"/>
                <a:gd name="T38" fmla="*/ 82 w 432"/>
                <a:gd name="T39" fmla="*/ 373 h 512"/>
                <a:gd name="T40" fmla="*/ 82 w 432"/>
                <a:gd name="T41" fmla="*/ 419 h 512"/>
                <a:gd name="T42" fmla="*/ 138 w 432"/>
                <a:gd name="T43" fmla="*/ 448 h 512"/>
                <a:gd name="T44" fmla="*/ 156 w 432"/>
                <a:gd name="T45" fmla="*/ 416 h 512"/>
                <a:gd name="T46" fmla="*/ 212 w 432"/>
                <a:gd name="T47" fmla="*/ 440 h 512"/>
                <a:gd name="T48" fmla="*/ 199 w 432"/>
                <a:gd name="T49" fmla="*/ 475 h 512"/>
                <a:gd name="T50" fmla="*/ 231 w 432"/>
                <a:gd name="T51" fmla="*/ 495 h 512"/>
                <a:gd name="T52" fmla="*/ 259 w 432"/>
                <a:gd name="T53" fmla="*/ 447 h 512"/>
                <a:gd name="T54" fmla="*/ 313 w 432"/>
                <a:gd name="T55" fmla="*/ 456 h 512"/>
                <a:gd name="T56" fmla="*/ 313 w 432"/>
                <a:gd name="T57" fmla="*/ 432 h 512"/>
                <a:gd name="T58" fmla="*/ 349 w 432"/>
                <a:gd name="T59" fmla="*/ 471 h 512"/>
                <a:gd name="T60" fmla="*/ 349 w 432"/>
                <a:gd name="T61" fmla="*/ 506 h 512"/>
                <a:gd name="T62" fmla="*/ 364 w 432"/>
                <a:gd name="T63" fmla="*/ 512 h 512"/>
                <a:gd name="T64" fmla="*/ 360 w 432"/>
                <a:gd name="T65" fmla="*/ 495 h 512"/>
                <a:gd name="T66" fmla="*/ 420 w 432"/>
                <a:gd name="T67" fmla="*/ 1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512">
                  <a:moveTo>
                    <a:pt x="420" y="159"/>
                  </a:moveTo>
                  <a:cubicBezTo>
                    <a:pt x="424" y="111"/>
                    <a:pt x="408" y="59"/>
                    <a:pt x="364" y="39"/>
                  </a:cubicBezTo>
                  <a:cubicBezTo>
                    <a:pt x="324" y="19"/>
                    <a:pt x="280" y="3"/>
                    <a:pt x="232" y="7"/>
                  </a:cubicBezTo>
                  <a:cubicBezTo>
                    <a:pt x="224" y="7"/>
                    <a:pt x="212" y="19"/>
                    <a:pt x="208" y="15"/>
                  </a:cubicBezTo>
                  <a:cubicBezTo>
                    <a:pt x="155" y="0"/>
                    <a:pt x="112" y="24"/>
                    <a:pt x="63" y="3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82" y="419"/>
                    <a:pt x="82" y="419"/>
                    <a:pt x="82" y="419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56" y="416"/>
                    <a:pt x="156" y="416"/>
                    <a:pt x="156" y="416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199" y="475"/>
                    <a:pt x="199" y="475"/>
                    <a:pt x="199" y="475"/>
                  </a:cubicBezTo>
                  <a:cubicBezTo>
                    <a:pt x="231" y="495"/>
                    <a:pt x="231" y="495"/>
                    <a:pt x="231" y="495"/>
                  </a:cubicBezTo>
                  <a:cubicBezTo>
                    <a:pt x="259" y="447"/>
                    <a:pt x="259" y="447"/>
                    <a:pt x="259" y="44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49" y="471"/>
                    <a:pt x="349" y="471"/>
                    <a:pt x="349" y="471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0" y="507"/>
                    <a:pt x="355" y="503"/>
                    <a:pt x="360" y="495"/>
                  </a:cubicBezTo>
                  <a:cubicBezTo>
                    <a:pt x="432" y="395"/>
                    <a:pt x="416" y="271"/>
                    <a:pt x="420" y="159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345482" y="2442612"/>
              <a:ext cx="634465" cy="548082"/>
            </a:xfrm>
            <a:custGeom>
              <a:avLst/>
              <a:gdLst>
                <a:gd name="T0" fmla="*/ 1445 w 1544"/>
                <a:gd name="T1" fmla="*/ 188 h 1330"/>
                <a:gd name="T2" fmla="*/ 1338 w 1544"/>
                <a:gd name="T3" fmla="*/ 249 h 1330"/>
                <a:gd name="T4" fmla="*/ 1260 w 1544"/>
                <a:gd name="T5" fmla="*/ 330 h 1330"/>
                <a:gd name="T6" fmla="*/ 1187 w 1544"/>
                <a:gd name="T7" fmla="*/ 401 h 1330"/>
                <a:gd name="T8" fmla="*/ 1071 w 1544"/>
                <a:gd name="T9" fmla="*/ 512 h 1330"/>
                <a:gd name="T10" fmla="*/ 929 w 1544"/>
                <a:gd name="T11" fmla="*/ 532 h 1330"/>
                <a:gd name="T12" fmla="*/ 891 w 1544"/>
                <a:gd name="T13" fmla="*/ 568 h 1330"/>
                <a:gd name="T14" fmla="*/ 820 w 1544"/>
                <a:gd name="T15" fmla="*/ 512 h 1330"/>
                <a:gd name="T16" fmla="*/ 757 w 1544"/>
                <a:gd name="T17" fmla="*/ 461 h 1330"/>
                <a:gd name="T18" fmla="*/ 560 w 1544"/>
                <a:gd name="T19" fmla="*/ 393 h 1330"/>
                <a:gd name="T20" fmla="*/ 388 w 1544"/>
                <a:gd name="T21" fmla="*/ 327 h 1330"/>
                <a:gd name="T22" fmla="*/ 224 w 1544"/>
                <a:gd name="T23" fmla="*/ 209 h 1330"/>
                <a:gd name="T24" fmla="*/ 184 w 1544"/>
                <a:gd name="T25" fmla="*/ 252 h 1330"/>
                <a:gd name="T26" fmla="*/ 121 w 1544"/>
                <a:gd name="T27" fmla="*/ 234 h 1330"/>
                <a:gd name="T28" fmla="*/ 74 w 1544"/>
                <a:gd name="T29" fmla="*/ 184 h 1330"/>
                <a:gd name="T30" fmla="*/ 63 w 1544"/>
                <a:gd name="T31" fmla="*/ 155 h 1330"/>
                <a:gd name="T32" fmla="*/ 74 w 1544"/>
                <a:gd name="T33" fmla="*/ 88 h 1330"/>
                <a:gd name="T34" fmla="*/ 99 w 1544"/>
                <a:gd name="T35" fmla="*/ 59 h 1330"/>
                <a:gd name="T36" fmla="*/ 30 w 1544"/>
                <a:gd name="T37" fmla="*/ 60 h 1330"/>
                <a:gd name="T38" fmla="*/ 0 w 1544"/>
                <a:gd name="T39" fmla="*/ 176 h 1330"/>
                <a:gd name="T40" fmla="*/ 44 w 1544"/>
                <a:gd name="T41" fmla="*/ 274 h 1330"/>
                <a:gd name="T42" fmla="*/ 99 w 1544"/>
                <a:gd name="T43" fmla="*/ 381 h 1330"/>
                <a:gd name="T44" fmla="*/ 111 w 1544"/>
                <a:gd name="T45" fmla="*/ 448 h 1330"/>
                <a:gd name="T46" fmla="*/ 324 w 1544"/>
                <a:gd name="T47" fmla="*/ 543 h 1330"/>
                <a:gd name="T48" fmla="*/ 476 w 1544"/>
                <a:gd name="T49" fmla="*/ 1023 h 1330"/>
                <a:gd name="T50" fmla="*/ 557 w 1544"/>
                <a:gd name="T51" fmla="*/ 1105 h 1330"/>
                <a:gd name="T52" fmla="*/ 529 w 1544"/>
                <a:gd name="T53" fmla="*/ 1209 h 1330"/>
                <a:gd name="T54" fmla="*/ 552 w 1544"/>
                <a:gd name="T55" fmla="*/ 1298 h 1330"/>
                <a:gd name="T56" fmla="*/ 662 w 1544"/>
                <a:gd name="T57" fmla="*/ 1273 h 1330"/>
                <a:gd name="T58" fmla="*/ 673 w 1544"/>
                <a:gd name="T59" fmla="*/ 1112 h 1330"/>
                <a:gd name="T60" fmla="*/ 777 w 1544"/>
                <a:gd name="T61" fmla="*/ 1041 h 1330"/>
                <a:gd name="T62" fmla="*/ 776 w 1544"/>
                <a:gd name="T63" fmla="*/ 1010 h 1330"/>
                <a:gd name="T64" fmla="*/ 722 w 1544"/>
                <a:gd name="T65" fmla="*/ 1017 h 1330"/>
                <a:gd name="T66" fmla="*/ 661 w 1544"/>
                <a:gd name="T67" fmla="*/ 984 h 1330"/>
                <a:gd name="T68" fmla="*/ 666 w 1544"/>
                <a:gd name="T69" fmla="*/ 839 h 1330"/>
                <a:gd name="T70" fmla="*/ 693 w 1544"/>
                <a:gd name="T71" fmla="*/ 748 h 1330"/>
                <a:gd name="T72" fmla="*/ 781 w 1544"/>
                <a:gd name="T73" fmla="*/ 719 h 1330"/>
                <a:gd name="T74" fmla="*/ 780 w 1544"/>
                <a:gd name="T75" fmla="*/ 803 h 1330"/>
                <a:gd name="T76" fmla="*/ 797 w 1544"/>
                <a:gd name="T77" fmla="*/ 859 h 1330"/>
                <a:gd name="T78" fmla="*/ 824 w 1544"/>
                <a:gd name="T79" fmla="*/ 745 h 1330"/>
                <a:gd name="T80" fmla="*/ 880 w 1544"/>
                <a:gd name="T81" fmla="*/ 717 h 1330"/>
                <a:gd name="T82" fmla="*/ 871 w 1544"/>
                <a:gd name="T83" fmla="*/ 747 h 1330"/>
                <a:gd name="T84" fmla="*/ 987 w 1544"/>
                <a:gd name="T85" fmla="*/ 883 h 1330"/>
                <a:gd name="T86" fmla="*/ 1115 w 1544"/>
                <a:gd name="T87" fmla="*/ 738 h 1330"/>
                <a:gd name="T88" fmla="*/ 1189 w 1544"/>
                <a:gd name="T89" fmla="*/ 669 h 1330"/>
                <a:gd name="T90" fmla="*/ 1202 w 1544"/>
                <a:gd name="T91" fmla="*/ 577 h 1330"/>
                <a:gd name="T92" fmla="*/ 1143 w 1544"/>
                <a:gd name="T93" fmla="*/ 477 h 1330"/>
                <a:gd name="T94" fmla="*/ 1254 w 1544"/>
                <a:gd name="T95" fmla="*/ 580 h 1330"/>
                <a:gd name="T96" fmla="*/ 1206 w 1544"/>
                <a:gd name="T97" fmla="*/ 467 h 1330"/>
                <a:gd name="T98" fmla="*/ 1309 w 1544"/>
                <a:gd name="T99" fmla="*/ 432 h 1330"/>
                <a:gd name="T100" fmla="*/ 1410 w 1544"/>
                <a:gd name="T101" fmla="*/ 363 h 1330"/>
                <a:gd name="T102" fmla="*/ 1470 w 1544"/>
                <a:gd name="T103" fmla="*/ 209 h 1330"/>
                <a:gd name="T104" fmla="*/ 1513 w 1544"/>
                <a:gd name="T105" fmla="*/ 13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4" h="1330">
                  <a:moveTo>
                    <a:pt x="1513" y="135"/>
                  </a:moveTo>
                  <a:cubicBezTo>
                    <a:pt x="1501" y="135"/>
                    <a:pt x="1472" y="126"/>
                    <a:pt x="1465" y="135"/>
                  </a:cubicBezTo>
                  <a:cubicBezTo>
                    <a:pt x="1460" y="143"/>
                    <a:pt x="1480" y="160"/>
                    <a:pt x="1477" y="168"/>
                  </a:cubicBezTo>
                  <a:cubicBezTo>
                    <a:pt x="1474" y="177"/>
                    <a:pt x="1454" y="185"/>
                    <a:pt x="1445" y="188"/>
                  </a:cubicBezTo>
                  <a:cubicBezTo>
                    <a:pt x="1437" y="191"/>
                    <a:pt x="1419" y="190"/>
                    <a:pt x="1412" y="194"/>
                  </a:cubicBezTo>
                  <a:cubicBezTo>
                    <a:pt x="1400" y="200"/>
                    <a:pt x="1386" y="226"/>
                    <a:pt x="1374" y="231"/>
                  </a:cubicBezTo>
                  <a:cubicBezTo>
                    <a:pt x="1367" y="235"/>
                    <a:pt x="1349" y="229"/>
                    <a:pt x="1344" y="234"/>
                  </a:cubicBezTo>
                  <a:cubicBezTo>
                    <a:pt x="1340" y="236"/>
                    <a:pt x="1342" y="247"/>
                    <a:pt x="1338" y="249"/>
                  </a:cubicBezTo>
                  <a:cubicBezTo>
                    <a:pt x="1329" y="256"/>
                    <a:pt x="1300" y="242"/>
                    <a:pt x="1290" y="249"/>
                  </a:cubicBezTo>
                  <a:cubicBezTo>
                    <a:pt x="1283" y="254"/>
                    <a:pt x="1283" y="275"/>
                    <a:pt x="1278" y="282"/>
                  </a:cubicBezTo>
                  <a:cubicBezTo>
                    <a:pt x="1273" y="288"/>
                    <a:pt x="1255" y="290"/>
                    <a:pt x="1253" y="297"/>
                  </a:cubicBezTo>
                  <a:cubicBezTo>
                    <a:pt x="1249" y="305"/>
                    <a:pt x="1264" y="322"/>
                    <a:pt x="1260" y="330"/>
                  </a:cubicBezTo>
                  <a:cubicBezTo>
                    <a:pt x="1257" y="336"/>
                    <a:pt x="1238" y="336"/>
                    <a:pt x="1235" y="343"/>
                  </a:cubicBezTo>
                  <a:cubicBezTo>
                    <a:pt x="1233" y="346"/>
                    <a:pt x="1239" y="352"/>
                    <a:pt x="1237" y="355"/>
                  </a:cubicBezTo>
                  <a:cubicBezTo>
                    <a:pt x="1233" y="364"/>
                    <a:pt x="1209" y="364"/>
                    <a:pt x="1202" y="370"/>
                  </a:cubicBezTo>
                  <a:cubicBezTo>
                    <a:pt x="1196" y="376"/>
                    <a:pt x="1190" y="393"/>
                    <a:pt x="1187" y="401"/>
                  </a:cubicBezTo>
                  <a:cubicBezTo>
                    <a:pt x="1183" y="408"/>
                    <a:pt x="1178" y="424"/>
                    <a:pt x="1174" y="431"/>
                  </a:cubicBezTo>
                  <a:cubicBezTo>
                    <a:pt x="1170" y="440"/>
                    <a:pt x="1161" y="457"/>
                    <a:pt x="1154" y="464"/>
                  </a:cubicBezTo>
                  <a:cubicBezTo>
                    <a:pt x="1143" y="474"/>
                    <a:pt x="1111" y="483"/>
                    <a:pt x="1098" y="492"/>
                  </a:cubicBezTo>
                  <a:cubicBezTo>
                    <a:pt x="1091" y="496"/>
                    <a:pt x="1078" y="509"/>
                    <a:pt x="1071" y="512"/>
                  </a:cubicBezTo>
                  <a:cubicBezTo>
                    <a:pt x="1063" y="514"/>
                    <a:pt x="1025" y="518"/>
                    <a:pt x="1010" y="519"/>
                  </a:cubicBezTo>
                  <a:cubicBezTo>
                    <a:pt x="1000" y="521"/>
                    <a:pt x="977" y="517"/>
                    <a:pt x="971" y="525"/>
                  </a:cubicBezTo>
                  <a:cubicBezTo>
                    <a:pt x="969" y="526"/>
                    <a:pt x="973" y="533"/>
                    <a:pt x="971" y="535"/>
                  </a:cubicBezTo>
                  <a:cubicBezTo>
                    <a:pt x="963" y="542"/>
                    <a:pt x="939" y="534"/>
                    <a:pt x="929" y="532"/>
                  </a:cubicBezTo>
                  <a:cubicBezTo>
                    <a:pt x="922" y="531"/>
                    <a:pt x="910" y="519"/>
                    <a:pt x="904" y="522"/>
                  </a:cubicBezTo>
                  <a:cubicBezTo>
                    <a:pt x="900" y="524"/>
                    <a:pt x="901" y="534"/>
                    <a:pt x="899" y="537"/>
                  </a:cubicBezTo>
                  <a:cubicBezTo>
                    <a:pt x="897" y="540"/>
                    <a:pt x="890" y="542"/>
                    <a:pt x="889" y="545"/>
                  </a:cubicBezTo>
                  <a:cubicBezTo>
                    <a:pt x="887" y="550"/>
                    <a:pt x="896" y="564"/>
                    <a:pt x="891" y="568"/>
                  </a:cubicBezTo>
                  <a:cubicBezTo>
                    <a:pt x="886" y="571"/>
                    <a:pt x="874" y="559"/>
                    <a:pt x="868" y="555"/>
                  </a:cubicBezTo>
                  <a:cubicBezTo>
                    <a:pt x="864" y="552"/>
                    <a:pt x="858" y="542"/>
                    <a:pt x="853" y="540"/>
                  </a:cubicBezTo>
                  <a:cubicBezTo>
                    <a:pt x="846" y="536"/>
                    <a:pt x="826" y="541"/>
                    <a:pt x="820" y="535"/>
                  </a:cubicBezTo>
                  <a:cubicBezTo>
                    <a:pt x="817" y="530"/>
                    <a:pt x="816" y="516"/>
                    <a:pt x="820" y="512"/>
                  </a:cubicBezTo>
                  <a:cubicBezTo>
                    <a:pt x="830" y="503"/>
                    <a:pt x="868" y="529"/>
                    <a:pt x="871" y="517"/>
                  </a:cubicBezTo>
                  <a:cubicBezTo>
                    <a:pt x="874" y="502"/>
                    <a:pt x="823" y="508"/>
                    <a:pt x="813" y="497"/>
                  </a:cubicBezTo>
                  <a:cubicBezTo>
                    <a:pt x="809" y="492"/>
                    <a:pt x="812" y="478"/>
                    <a:pt x="808" y="474"/>
                  </a:cubicBezTo>
                  <a:cubicBezTo>
                    <a:pt x="799" y="465"/>
                    <a:pt x="769" y="467"/>
                    <a:pt x="757" y="461"/>
                  </a:cubicBezTo>
                  <a:cubicBezTo>
                    <a:pt x="748" y="457"/>
                    <a:pt x="734" y="442"/>
                    <a:pt x="724" y="439"/>
                  </a:cubicBezTo>
                  <a:cubicBezTo>
                    <a:pt x="710" y="433"/>
                    <a:pt x="677" y="432"/>
                    <a:pt x="661" y="431"/>
                  </a:cubicBezTo>
                  <a:cubicBezTo>
                    <a:pt x="649" y="430"/>
                    <a:pt x="623" y="433"/>
                    <a:pt x="611" y="429"/>
                  </a:cubicBezTo>
                  <a:cubicBezTo>
                    <a:pt x="596" y="424"/>
                    <a:pt x="574" y="401"/>
                    <a:pt x="560" y="393"/>
                  </a:cubicBezTo>
                  <a:cubicBezTo>
                    <a:pt x="544" y="384"/>
                    <a:pt x="508" y="375"/>
                    <a:pt x="492" y="365"/>
                  </a:cubicBezTo>
                  <a:cubicBezTo>
                    <a:pt x="477" y="357"/>
                    <a:pt x="449" y="335"/>
                    <a:pt x="436" y="322"/>
                  </a:cubicBezTo>
                  <a:cubicBezTo>
                    <a:pt x="432" y="318"/>
                    <a:pt x="427" y="305"/>
                    <a:pt x="421" y="305"/>
                  </a:cubicBezTo>
                  <a:cubicBezTo>
                    <a:pt x="411" y="303"/>
                    <a:pt x="398" y="328"/>
                    <a:pt x="388" y="327"/>
                  </a:cubicBezTo>
                  <a:cubicBezTo>
                    <a:pt x="378" y="326"/>
                    <a:pt x="367" y="303"/>
                    <a:pt x="358" y="297"/>
                  </a:cubicBezTo>
                  <a:cubicBezTo>
                    <a:pt x="345" y="288"/>
                    <a:pt x="316" y="279"/>
                    <a:pt x="302" y="272"/>
                  </a:cubicBezTo>
                  <a:cubicBezTo>
                    <a:pt x="288" y="264"/>
                    <a:pt x="262" y="245"/>
                    <a:pt x="249" y="234"/>
                  </a:cubicBezTo>
                  <a:cubicBezTo>
                    <a:pt x="243" y="228"/>
                    <a:pt x="233" y="206"/>
                    <a:pt x="224" y="209"/>
                  </a:cubicBezTo>
                  <a:cubicBezTo>
                    <a:pt x="218" y="211"/>
                    <a:pt x="225" y="229"/>
                    <a:pt x="222" y="234"/>
                  </a:cubicBezTo>
                  <a:cubicBezTo>
                    <a:pt x="220" y="237"/>
                    <a:pt x="212" y="239"/>
                    <a:pt x="209" y="239"/>
                  </a:cubicBezTo>
                  <a:cubicBezTo>
                    <a:pt x="203" y="239"/>
                    <a:pt x="191" y="231"/>
                    <a:pt x="186" y="234"/>
                  </a:cubicBezTo>
                  <a:cubicBezTo>
                    <a:pt x="183" y="237"/>
                    <a:pt x="187" y="249"/>
                    <a:pt x="184" y="252"/>
                  </a:cubicBezTo>
                  <a:cubicBezTo>
                    <a:pt x="179" y="255"/>
                    <a:pt x="165" y="256"/>
                    <a:pt x="161" y="252"/>
                  </a:cubicBezTo>
                  <a:cubicBezTo>
                    <a:pt x="158" y="249"/>
                    <a:pt x="163" y="239"/>
                    <a:pt x="161" y="236"/>
                  </a:cubicBezTo>
                  <a:cubicBezTo>
                    <a:pt x="158" y="233"/>
                    <a:pt x="146" y="234"/>
                    <a:pt x="141" y="234"/>
                  </a:cubicBezTo>
                  <a:cubicBezTo>
                    <a:pt x="136" y="234"/>
                    <a:pt x="124" y="238"/>
                    <a:pt x="121" y="234"/>
                  </a:cubicBezTo>
                  <a:cubicBezTo>
                    <a:pt x="117" y="227"/>
                    <a:pt x="140" y="209"/>
                    <a:pt x="135" y="203"/>
                  </a:cubicBezTo>
                  <a:cubicBezTo>
                    <a:pt x="129" y="198"/>
                    <a:pt x="113" y="215"/>
                    <a:pt x="105" y="214"/>
                  </a:cubicBezTo>
                  <a:cubicBezTo>
                    <a:pt x="99" y="213"/>
                    <a:pt x="89" y="205"/>
                    <a:pt x="85" y="200"/>
                  </a:cubicBezTo>
                  <a:cubicBezTo>
                    <a:pt x="82" y="197"/>
                    <a:pt x="73" y="189"/>
                    <a:pt x="74" y="184"/>
                  </a:cubicBezTo>
                  <a:cubicBezTo>
                    <a:pt x="75" y="180"/>
                    <a:pt x="89" y="177"/>
                    <a:pt x="88" y="172"/>
                  </a:cubicBezTo>
                  <a:cubicBezTo>
                    <a:pt x="88" y="168"/>
                    <a:pt x="78" y="161"/>
                    <a:pt x="74" y="162"/>
                  </a:cubicBezTo>
                  <a:cubicBezTo>
                    <a:pt x="70" y="162"/>
                    <a:pt x="67" y="175"/>
                    <a:pt x="63" y="174"/>
                  </a:cubicBezTo>
                  <a:cubicBezTo>
                    <a:pt x="58" y="172"/>
                    <a:pt x="62" y="160"/>
                    <a:pt x="63" y="155"/>
                  </a:cubicBezTo>
                  <a:cubicBezTo>
                    <a:pt x="63" y="152"/>
                    <a:pt x="68" y="147"/>
                    <a:pt x="67" y="145"/>
                  </a:cubicBezTo>
                  <a:cubicBezTo>
                    <a:pt x="67" y="138"/>
                    <a:pt x="50" y="129"/>
                    <a:pt x="51" y="122"/>
                  </a:cubicBezTo>
                  <a:cubicBezTo>
                    <a:pt x="53" y="113"/>
                    <a:pt x="79" y="114"/>
                    <a:pt x="82" y="106"/>
                  </a:cubicBezTo>
                  <a:cubicBezTo>
                    <a:pt x="83" y="101"/>
                    <a:pt x="78" y="90"/>
                    <a:pt x="74" y="88"/>
                  </a:cubicBezTo>
                  <a:cubicBezTo>
                    <a:pt x="71" y="85"/>
                    <a:pt x="60" y="91"/>
                    <a:pt x="57" y="88"/>
                  </a:cubicBezTo>
                  <a:cubicBezTo>
                    <a:pt x="52" y="80"/>
                    <a:pt x="59" y="55"/>
                    <a:pt x="67" y="53"/>
                  </a:cubicBezTo>
                  <a:cubicBezTo>
                    <a:pt x="72" y="51"/>
                    <a:pt x="79" y="64"/>
                    <a:pt x="84" y="65"/>
                  </a:cubicBezTo>
                  <a:cubicBezTo>
                    <a:pt x="88" y="66"/>
                    <a:pt x="98" y="63"/>
                    <a:pt x="99" y="59"/>
                  </a:cubicBezTo>
                  <a:cubicBezTo>
                    <a:pt x="104" y="43"/>
                    <a:pt x="66" y="19"/>
                    <a:pt x="60" y="3"/>
                  </a:cubicBezTo>
                  <a:cubicBezTo>
                    <a:pt x="60" y="2"/>
                    <a:pt x="59" y="1"/>
                    <a:pt x="59" y="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84" y="354"/>
                    <a:pt x="84" y="354"/>
                    <a:pt x="84" y="354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1" y="448"/>
                    <a:pt x="111" y="448"/>
                    <a:pt x="111" y="448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32" y="524"/>
                    <a:pt x="132" y="524"/>
                    <a:pt x="132" y="524"/>
                  </a:cubicBezTo>
                  <a:cubicBezTo>
                    <a:pt x="179" y="558"/>
                    <a:pt x="179" y="558"/>
                    <a:pt x="179" y="558"/>
                  </a:cubicBezTo>
                  <a:cubicBezTo>
                    <a:pt x="228" y="552"/>
                    <a:pt x="271" y="528"/>
                    <a:pt x="324" y="543"/>
                  </a:cubicBezTo>
                  <a:cubicBezTo>
                    <a:pt x="328" y="547"/>
                    <a:pt x="340" y="535"/>
                    <a:pt x="348" y="535"/>
                  </a:cubicBezTo>
                  <a:cubicBezTo>
                    <a:pt x="396" y="531"/>
                    <a:pt x="440" y="547"/>
                    <a:pt x="480" y="567"/>
                  </a:cubicBezTo>
                  <a:cubicBezTo>
                    <a:pt x="524" y="587"/>
                    <a:pt x="540" y="639"/>
                    <a:pt x="536" y="687"/>
                  </a:cubicBezTo>
                  <a:cubicBezTo>
                    <a:pt x="532" y="799"/>
                    <a:pt x="548" y="923"/>
                    <a:pt x="476" y="1023"/>
                  </a:cubicBezTo>
                  <a:cubicBezTo>
                    <a:pt x="471" y="1031"/>
                    <a:pt x="476" y="1035"/>
                    <a:pt x="480" y="1040"/>
                  </a:cubicBezTo>
                  <a:cubicBezTo>
                    <a:pt x="519" y="1059"/>
                    <a:pt x="519" y="1059"/>
                    <a:pt x="519" y="1059"/>
                  </a:cubicBezTo>
                  <a:cubicBezTo>
                    <a:pt x="546" y="1044"/>
                    <a:pt x="546" y="1044"/>
                    <a:pt x="546" y="1044"/>
                  </a:cubicBezTo>
                  <a:cubicBezTo>
                    <a:pt x="557" y="1105"/>
                    <a:pt x="557" y="1105"/>
                    <a:pt x="557" y="1105"/>
                  </a:cubicBezTo>
                  <a:cubicBezTo>
                    <a:pt x="520" y="1121"/>
                    <a:pt x="520" y="1121"/>
                    <a:pt x="520" y="1121"/>
                  </a:cubicBezTo>
                  <a:cubicBezTo>
                    <a:pt x="491" y="1121"/>
                    <a:pt x="491" y="1121"/>
                    <a:pt x="491" y="1121"/>
                  </a:cubicBezTo>
                  <a:cubicBezTo>
                    <a:pt x="501" y="1171"/>
                    <a:pt x="501" y="1171"/>
                    <a:pt x="501" y="1171"/>
                  </a:cubicBezTo>
                  <a:cubicBezTo>
                    <a:pt x="529" y="1209"/>
                    <a:pt x="529" y="1209"/>
                    <a:pt x="529" y="1209"/>
                  </a:cubicBezTo>
                  <a:cubicBezTo>
                    <a:pt x="503" y="1247"/>
                    <a:pt x="503" y="1247"/>
                    <a:pt x="503" y="1247"/>
                  </a:cubicBezTo>
                  <a:cubicBezTo>
                    <a:pt x="537" y="1267"/>
                    <a:pt x="537" y="1267"/>
                    <a:pt x="537" y="1267"/>
                  </a:cubicBezTo>
                  <a:cubicBezTo>
                    <a:pt x="537" y="1285"/>
                    <a:pt x="537" y="1285"/>
                    <a:pt x="537" y="1285"/>
                  </a:cubicBezTo>
                  <a:cubicBezTo>
                    <a:pt x="552" y="1298"/>
                    <a:pt x="552" y="1298"/>
                    <a:pt x="552" y="1298"/>
                  </a:cubicBezTo>
                  <a:cubicBezTo>
                    <a:pt x="565" y="1281"/>
                    <a:pt x="565" y="1281"/>
                    <a:pt x="565" y="1281"/>
                  </a:cubicBezTo>
                  <a:cubicBezTo>
                    <a:pt x="633" y="1330"/>
                    <a:pt x="633" y="1330"/>
                    <a:pt x="633" y="1330"/>
                  </a:cubicBezTo>
                  <a:cubicBezTo>
                    <a:pt x="648" y="1298"/>
                    <a:pt x="648" y="1298"/>
                    <a:pt x="648" y="1298"/>
                  </a:cubicBezTo>
                  <a:cubicBezTo>
                    <a:pt x="662" y="1273"/>
                    <a:pt x="662" y="1273"/>
                    <a:pt x="662" y="1273"/>
                  </a:cubicBezTo>
                  <a:cubicBezTo>
                    <a:pt x="646" y="1252"/>
                    <a:pt x="646" y="1252"/>
                    <a:pt x="646" y="1252"/>
                  </a:cubicBezTo>
                  <a:cubicBezTo>
                    <a:pt x="628" y="1212"/>
                    <a:pt x="628" y="1212"/>
                    <a:pt x="628" y="1212"/>
                  </a:cubicBezTo>
                  <a:cubicBezTo>
                    <a:pt x="663" y="1156"/>
                    <a:pt x="663" y="1156"/>
                    <a:pt x="663" y="1156"/>
                  </a:cubicBezTo>
                  <a:cubicBezTo>
                    <a:pt x="673" y="1112"/>
                    <a:pt x="673" y="1112"/>
                    <a:pt x="673" y="1112"/>
                  </a:cubicBezTo>
                  <a:cubicBezTo>
                    <a:pt x="724" y="1144"/>
                    <a:pt x="724" y="1144"/>
                    <a:pt x="724" y="1144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804" y="1103"/>
                    <a:pt x="804" y="1103"/>
                    <a:pt x="804" y="1103"/>
                  </a:cubicBezTo>
                  <a:cubicBezTo>
                    <a:pt x="777" y="1041"/>
                    <a:pt x="777" y="1041"/>
                    <a:pt x="777" y="1041"/>
                  </a:cubicBezTo>
                  <a:cubicBezTo>
                    <a:pt x="803" y="1022"/>
                    <a:pt x="803" y="1022"/>
                    <a:pt x="803" y="1022"/>
                  </a:cubicBezTo>
                  <a:cubicBezTo>
                    <a:pt x="786" y="990"/>
                    <a:pt x="786" y="990"/>
                    <a:pt x="786" y="990"/>
                  </a:cubicBezTo>
                  <a:cubicBezTo>
                    <a:pt x="783" y="972"/>
                    <a:pt x="783" y="972"/>
                    <a:pt x="783" y="972"/>
                  </a:cubicBezTo>
                  <a:cubicBezTo>
                    <a:pt x="776" y="1010"/>
                    <a:pt x="776" y="1010"/>
                    <a:pt x="776" y="1010"/>
                  </a:cubicBezTo>
                  <a:cubicBezTo>
                    <a:pt x="742" y="1032"/>
                    <a:pt x="742" y="1032"/>
                    <a:pt x="742" y="1032"/>
                  </a:cubicBezTo>
                  <a:cubicBezTo>
                    <a:pt x="746" y="965"/>
                    <a:pt x="746" y="965"/>
                    <a:pt x="746" y="965"/>
                  </a:cubicBezTo>
                  <a:cubicBezTo>
                    <a:pt x="702" y="976"/>
                    <a:pt x="702" y="976"/>
                    <a:pt x="702" y="976"/>
                  </a:cubicBezTo>
                  <a:cubicBezTo>
                    <a:pt x="722" y="1017"/>
                    <a:pt x="722" y="1017"/>
                    <a:pt x="722" y="1017"/>
                  </a:cubicBezTo>
                  <a:cubicBezTo>
                    <a:pt x="701" y="1053"/>
                    <a:pt x="701" y="1053"/>
                    <a:pt x="701" y="1053"/>
                  </a:cubicBezTo>
                  <a:cubicBezTo>
                    <a:pt x="646" y="1051"/>
                    <a:pt x="646" y="1051"/>
                    <a:pt x="646" y="1051"/>
                  </a:cubicBezTo>
                  <a:cubicBezTo>
                    <a:pt x="661" y="1003"/>
                    <a:pt x="661" y="1003"/>
                    <a:pt x="661" y="1003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15" y="998"/>
                    <a:pt x="615" y="998"/>
                    <a:pt x="615" y="998"/>
                  </a:cubicBezTo>
                  <a:cubicBezTo>
                    <a:pt x="617" y="947"/>
                    <a:pt x="617" y="947"/>
                    <a:pt x="617" y="947"/>
                  </a:cubicBezTo>
                  <a:cubicBezTo>
                    <a:pt x="668" y="904"/>
                    <a:pt x="668" y="904"/>
                    <a:pt x="668" y="904"/>
                  </a:cubicBezTo>
                  <a:cubicBezTo>
                    <a:pt x="666" y="839"/>
                    <a:pt x="666" y="839"/>
                    <a:pt x="666" y="839"/>
                  </a:cubicBezTo>
                  <a:cubicBezTo>
                    <a:pt x="675" y="803"/>
                    <a:pt x="675" y="803"/>
                    <a:pt x="675" y="803"/>
                  </a:cubicBezTo>
                  <a:cubicBezTo>
                    <a:pt x="688" y="803"/>
                    <a:pt x="688" y="803"/>
                    <a:pt x="688" y="803"/>
                  </a:cubicBezTo>
                  <a:cubicBezTo>
                    <a:pt x="673" y="780"/>
                    <a:pt x="673" y="780"/>
                    <a:pt x="673" y="780"/>
                  </a:cubicBezTo>
                  <a:cubicBezTo>
                    <a:pt x="693" y="748"/>
                    <a:pt x="693" y="748"/>
                    <a:pt x="693" y="748"/>
                  </a:cubicBezTo>
                  <a:cubicBezTo>
                    <a:pt x="716" y="677"/>
                    <a:pt x="716" y="677"/>
                    <a:pt x="716" y="677"/>
                  </a:cubicBezTo>
                  <a:cubicBezTo>
                    <a:pt x="747" y="705"/>
                    <a:pt x="747" y="705"/>
                    <a:pt x="747" y="705"/>
                  </a:cubicBezTo>
                  <a:cubicBezTo>
                    <a:pt x="775" y="705"/>
                    <a:pt x="775" y="705"/>
                    <a:pt x="775" y="705"/>
                  </a:cubicBezTo>
                  <a:cubicBezTo>
                    <a:pt x="781" y="719"/>
                    <a:pt x="781" y="719"/>
                    <a:pt x="781" y="719"/>
                  </a:cubicBezTo>
                  <a:cubicBezTo>
                    <a:pt x="761" y="731"/>
                    <a:pt x="761" y="731"/>
                    <a:pt x="761" y="731"/>
                  </a:cubicBezTo>
                  <a:cubicBezTo>
                    <a:pt x="816" y="765"/>
                    <a:pt x="816" y="765"/>
                    <a:pt x="816" y="765"/>
                  </a:cubicBezTo>
                  <a:cubicBezTo>
                    <a:pt x="780" y="788"/>
                    <a:pt x="780" y="788"/>
                    <a:pt x="780" y="788"/>
                  </a:cubicBezTo>
                  <a:cubicBezTo>
                    <a:pt x="780" y="803"/>
                    <a:pt x="780" y="803"/>
                    <a:pt x="780" y="803"/>
                  </a:cubicBezTo>
                  <a:cubicBezTo>
                    <a:pt x="768" y="815"/>
                    <a:pt x="768" y="815"/>
                    <a:pt x="768" y="815"/>
                  </a:cubicBezTo>
                  <a:cubicBezTo>
                    <a:pt x="775" y="813"/>
                    <a:pt x="782" y="813"/>
                    <a:pt x="788" y="816"/>
                  </a:cubicBezTo>
                  <a:cubicBezTo>
                    <a:pt x="794" y="819"/>
                    <a:pt x="797" y="826"/>
                    <a:pt x="797" y="835"/>
                  </a:cubicBezTo>
                  <a:cubicBezTo>
                    <a:pt x="797" y="859"/>
                    <a:pt x="797" y="859"/>
                    <a:pt x="797" y="859"/>
                  </a:cubicBezTo>
                  <a:cubicBezTo>
                    <a:pt x="805" y="851"/>
                    <a:pt x="805" y="851"/>
                    <a:pt x="805" y="851"/>
                  </a:cubicBezTo>
                  <a:cubicBezTo>
                    <a:pt x="805" y="800"/>
                    <a:pt x="805" y="800"/>
                    <a:pt x="805" y="800"/>
                  </a:cubicBezTo>
                  <a:cubicBezTo>
                    <a:pt x="824" y="781"/>
                    <a:pt x="824" y="781"/>
                    <a:pt x="824" y="781"/>
                  </a:cubicBezTo>
                  <a:cubicBezTo>
                    <a:pt x="824" y="745"/>
                    <a:pt x="824" y="745"/>
                    <a:pt x="824" y="745"/>
                  </a:cubicBezTo>
                  <a:cubicBezTo>
                    <a:pt x="783" y="725"/>
                    <a:pt x="783" y="725"/>
                    <a:pt x="783" y="725"/>
                  </a:cubicBezTo>
                  <a:cubicBezTo>
                    <a:pt x="810" y="694"/>
                    <a:pt x="810" y="694"/>
                    <a:pt x="810" y="694"/>
                  </a:cubicBezTo>
                  <a:cubicBezTo>
                    <a:pt x="827" y="679"/>
                    <a:pt x="827" y="679"/>
                    <a:pt x="827" y="679"/>
                  </a:cubicBezTo>
                  <a:cubicBezTo>
                    <a:pt x="880" y="717"/>
                    <a:pt x="880" y="717"/>
                    <a:pt x="880" y="717"/>
                  </a:cubicBezTo>
                  <a:cubicBezTo>
                    <a:pt x="854" y="749"/>
                    <a:pt x="854" y="749"/>
                    <a:pt x="854" y="749"/>
                  </a:cubicBezTo>
                  <a:cubicBezTo>
                    <a:pt x="863" y="788"/>
                    <a:pt x="863" y="788"/>
                    <a:pt x="863" y="788"/>
                  </a:cubicBezTo>
                  <a:cubicBezTo>
                    <a:pt x="871" y="794"/>
                    <a:pt x="871" y="794"/>
                    <a:pt x="871" y="794"/>
                  </a:cubicBezTo>
                  <a:cubicBezTo>
                    <a:pt x="871" y="747"/>
                    <a:pt x="871" y="747"/>
                    <a:pt x="871" y="747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8" y="810"/>
                    <a:pt x="928" y="810"/>
                    <a:pt x="928" y="810"/>
                  </a:cubicBezTo>
                  <a:cubicBezTo>
                    <a:pt x="951" y="897"/>
                    <a:pt x="951" y="897"/>
                    <a:pt x="951" y="897"/>
                  </a:cubicBezTo>
                  <a:cubicBezTo>
                    <a:pt x="987" y="883"/>
                    <a:pt x="987" y="883"/>
                    <a:pt x="987" y="883"/>
                  </a:cubicBezTo>
                  <a:cubicBezTo>
                    <a:pt x="1051" y="847"/>
                    <a:pt x="1051" y="847"/>
                    <a:pt x="1051" y="847"/>
                  </a:cubicBezTo>
                  <a:cubicBezTo>
                    <a:pt x="1096" y="828"/>
                    <a:pt x="1096" y="828"/>
                    <a:pt x="1096" y="828"/>
                  </a:cubicBezTo>
                  <a:cubicBezTo>
                    <a:pt x="1115" y="806"/>
                    <a:pt x="1115" y="806"/>
                    <a:pt x="1115" y="806"/>
                  </a:cubicBezTo>
                  <a:cubicBezTo>
                    <a:pt x="1115" y="738"/>
                    <a:pt x="1115" y="738"/>
                    <a:pt x="1115" y="738"/>
                  </a:cubicBezTo>
                  <a:cubicBezTo>
                    <a:pt x="1170" y="705"/>
                    <a:pt x="1170" y="705"/>
                    <a:pt x="1170" y="705"/>
                  </a:cubicBezTo>
                  <a:cubicBezTo>
                    <a:pt x="1188" y="696"/>
                    <a:pt x="1188" y="696"/>
                    <a:pt x="1188" y="696"/>
                  </a:cubicBezTo>
                  <a:cubicBezTo>
                    <a:pt x="1179" y="684"/>
                    <a:pt x="1179" y="684"/>
                    <a:pt x="1179" y="684"/>
                  </a:cubicBezTo>
                  <a:cubicBezTo>
                    <a:pt x="1189" y="669"/>
                    <a:pt x="1189" y="669"/>
                    <a:pt x="1189" y="669"/>
                  </a:cubicBezTo>
                  <a:cubicBezTo>
                    <a:pt x="1189" y="638"/>
                    <a:pt x="1189" y="638"/>
                    <a:pt x="1189" y="638"/>
                  </a:cubicBezTo>
                  <a:cubicBezTo>
                    <a:pt x="1210" y="621"/>
                    <a:pt x="1210" y="621"/>
                    <a:pt x="1210" y="621"/>
                  </a:cubicBezTo>
                  <a:cubicBezTo>
                    <a:pt x="1193" y="609"/>
                    <a:pt x="1193" y="609"/>
                    <a:pt x="1193" y="609"/>
                  </a:cubicBezTo>
                  <a:cubicBezTo>
                    <a:pt x="1202" y="577"/>
                    <a:pt x="1202" y="577"/>
                    <a:pt x="1202" y="577"/>
                  </a:cubicBezTo>
                  <a:cubicBezTo>
                    <a:pt x="1170" y="554"/>
                    <a:pt x="1170" y="554"/>
                    <a:pt x="1170" y="554"/>
                  </a:cubicBezTo>
                  <a:cubicBezTo>
                    <a:pt x="1137" y="504"/>
                    <a:pt x="1137" y="504"/>
                    <a:pt x="1137" y="504"/>
                  </a:cubicBezTo>
                  <a:cubicBezTo>
                    <a:pt x="1166" y="504"/>
                    <a:pt x="1166" y="504"/>
                    <a:pt x="1166" y="504"/>
                  </a:cubicBezTo>
                  <a:cubicBezTo>
                    <a:pt x="1143" y="477"/>
                    <a:pt x="1143" y="477"/>
                    <a:pt x="1143" y="477"/>
                  </a:cubicBezTo>
                  <a:cubicBezTo>
                    <a:pt x="1178" y="477"/>
                    <a:pt x="1178" y="477"/>
                    <a:pt x="1178" y="477"/>
                  </a:cubicBezTo>
                  <a:cubicBezTo>
                    <a:pt x="1219" y="519"/>
                    <a:pt x="1219" y="519"/>
                    <a:pt x="1219" y="519"/>
                  </a:cubicBezTo>
                  <a:cubicBezTo>
                    <a:pt x="1236" y="580"/>
                    <a:pt x="1236" y="580"/>
                    <a:pt x="1236" y="580"/>
                  </a:cubicBezTo>
                  <a:cubicBezTo>
                    <a:pt x="1254" y="580"/>
                    <a:pt x="1254" y="580"/>
                    <a:pt x="1254" y="580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33" y="539"/>
                    <a:pt x="1233" y="539"/>
                    <a:pt x="1233" y="539"/>
                  </a:cubicBezTo>
                  <a:cubicBezTo>
                    <a:pt x="1242" y="483"/>
                    <a:pt x="1242" y="483"/>
                    <a:pt x="1242" y="483"/>
                  </a:cubicBezTo>
                  <a:cubicBezTo>
                    <a:pt x="1206" y="467"/>
                    <a:pt x="1206" y="467"/>
                    <a:pt x="1206" y="467"/>
                  </a:cubicBezTo>
                  <a:cubicBezTo>
                    <a:pt x="1258" y="448"/>
                    <a:pt x="1258" y="448"/>
                    <a:pt x="1258" y="448"/>
                  </a:cubicBezTo>
                  <a:cubicBezTo>
                    <a:pt x="1284" y="472"/>
                    <a:pt x="1284" y="472"/>
                    <a:pt x="1284" y="472"/>
                  </a:cubicBezTo>
                  <a:cubicBezTo>
                    <a:pt x="1284" y="451"/>
                    <a:pt x="1284" y="451"/>
                    <a:pt x="1284" y="451"/>
                  </a:cubicBezTo>
                  <a:cubicBezTo>
                    <a:pt x="1309" y="432"/>
                    <a:pt x="1309" y="432"/>
                    <a:pt x="1309" y="432"/>
                  </a:cubicBezTo>
                  <a:cubicBezTo>
                    <a:pt x="1309" y="423"/>
                    <a:pt x="1309" y="423"/>
                    <a:pt x="1309" y="423"/>
                  </a:cubicBezTo>
                  <a:cubicBezTo>
                    <a:pt x="1319" y="406"/>
                    <a:pt x="1319" y="406"/>
                    <a:pt x="1319" y="406"/>
                  </a:cubicBezTo>
                  <a:cubicBezTo>
                    <a:pt x="1363" y="377"/>
                    <a:pt x="1363" y="377"/>
                    <a:pt x="1363" y="377"/>
                  </a:cubicBezTo>
                  <a:cubicBezTo>
                    <a:pt x="1410" y="363"/>
                    <a:pt x="1410" y="363"/>
                    <a:pt x="1410" y="363"/>
                  </a:cubicBezTo>
                  <a:cubicBezTo>
                    <a:pt x="1410" y="314"/>
                    <a:pt x="1410" y="314"/>
                    <a:pt x="1410" y="314"/>
                  </a:cubicBezTo>
                  <a:cubicBezTo>
                    <a:pt x="1454" y="294"/>
                    <a:pt x="1454" y="294"/>
                    <a:pt x="1454" y="294"/>
                  </a:cubicBezTo>
                  <a:cubicBezTo>
                    <a:pt x="1470" y="253"/>
                    <a:pt x="1470" y="253"/>
                    <a:pt x="1470" y="253"/>
                  </a:cubicBezTo>
                  <a:cubicBezTo>
                    <a:pt x="1470" y="209"/>
                    <a:pt x="1470" y="209"/>
                    <a:pt x="1470" y="209"/>
                  </a:cubicBezTo>
                  <a:cubicBezTo>
                    <a:pt x="1490" y="182"/>
                    <a:pt x="1490" y="182"/>
                    <a:pt x="1490" y="182"/>
                  </a:cubicBezTo>
                  <a:cubicBezTo>
                    <a:pt x="1544" y="173"/>
                    <a:pt x="1544" y="173"/>
                    <a:pt x="1544" y="173"/>
                  </a:cubicBezTo>
                  <a:cubicBezTo>
                    <a:pt x="1544" y="135"/>
                    <a:pt x="1544" y="135"/>
                    <a:pt x="1544" y="135"/>
                  </a:cubicBezTo>
                  <a:cubicBezTo>
                    <a:pt x="1533" y="135"/>
                    <a:pt x="1520" y="135"/>
                    <a:pt x="1513" y="13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737181" y="2497719"/>
              <a:ext cx="372339" cy="516805"/>
            </a:xfrm>
            <a:custGeom>
              <a:avLst/>
              <a:gdLst>
                <a:gd name="T0" fmla="*/ 878 w 905"/>
                <a:gd name="T1" fmla="*/ 106 h 1258"/>
                <a:gd name="T2" fmla="*/ 823 w 905"/>
                <a:gd name="T3" fmla="*/ 81 h 1258"/>
                <a:gd name="T4" fmla="*/ 749 w 905"/>
                <a:gd name="T5" fmla="*/ 53 h 1258"/>
                <a:gd name="T6" fmla="*/ 757 w 905"/>
                <a:gd name="T7" fmla="*/ 15 h 1258"/>
                <a:gd name="T8" fmla="*/ 674 w 905"/>
                <a:gd name="T9" fmla="*/ 2 h 1258"/>
                <a:gd name="T10" fmla="*/ 598 w 905"/>
                <a:gd name="T11" fmla="*/ 2 h 1258"/>
                <a:gd name="T12" fmla="*/ 542 w 905"/>
                <a:gd name="T13" fmla="*/ 56 h 1258"/>
                <a:gd name="T14" fmla="*/ 524 w 905"/>
                <a:gd name="T15" fmla="*/ 121 h 1258"/>
                <a:gd name="T16" fmla="*/ 465 w 905"/>
                <a:gd name="T17" fmla="*/ 186 h 1258"/>
                <a:gd name="T18" fmla="*/ 412 w 905"/>
                <a:gd name="T19" fmla="*/ 251 h 1258"/>
                <a:gd name="T20" fmla="*/ 363 w 905"/>
                <a:gd name="T21" fmla="*/ 292 h 1258"/>
                <a:gd name="T22" fmla="*/ 339 w 905"/>
                <a:gd name="T23" fmla="*/ 321 h 1258"/>
                <a:gd name="T24" fmla="*/ 304 w 905"/>
                <a:gd name="T25" fmla="*/ 324 h 1258"/>
                <a:gd name="T26" fmla="*/ 297 w 905"/>
                <a:gd name="T27" fmla="*/ 346 h 1258"/>
                <a:gd name="T28" fmla="*/ 308 w 905"/>
                <a:gd name="T29" fmla="*/ 422 h 1258"/>
                <a:gd name="T30" fmla="*/ 277 w 905"/>
                <a:gd name="T31" fmla="*/ 454 h 1258"/>
                <a:gd name="T32" fmla="*/ 222 w 905"/>
                <a:gd name="T33" fmla="*/ 352 h 1258"/>
                <a:gd name="T34" fmla="*/ 229 w 905"/>
                <a:gd name="T35" fmla="*/ 378 h 1258"/>
                <a:gd name="T36" fmla="*/ 202 w 905"/>
                <a:gd name="T37" fmla="*/ 384 h 1258"/>
                <a:gd name="T38" fmla="*/ 258 w 905"/>
                <a:gd name="T39" fmla="*/ 441 h 1258"/>
                <a:gd name="T40" fmla="*/ 269 w 905"/>
                <a:gd name="T41" fmla="*/ 488 h 1258"/>
                <a:gd name="T42" fmla="*/ 244 w 905"/>
                <a:gd name="T43" fmla="*/ 539 h 1258"/>
                <a:gd name="T44" fmla="*/ 246 w 905"/>
                <a:gd name="T45" fmla="*/ 565 h 1258"/>
                <a:gd name="T46" fmla="*/ 170 w 905"/>
                <a:gd name="T47" fmla="*/ 610 h 1258"/>
                <a:gd name="T48" fmla="*/ 148 w 905"/>
                <a:gd name="T49" fmla="*/ 702 h 1258"/>
                <a:gd name="T50" fmla="*/ 37 w 905"/>
                <a:gd name="T51" fmla="*/ 757 h 1258"/>
                <a:gd name="T52" fmla="*/ 16 w 905"/>
                <a:gd name="T53" fmla="*/ 829 h 1258"/>
                <a:gd name="T54" fmla="*/ 22 w 905"/>
                <a:gd name="T55" fmla="*/ 881 h 1258"/>
                <a:gd name="T56" fmla="*/ 70 w 905"/>
                <a:gd name="T57" fmla="*/ 913 h 1258"/>
                <a:gd name="T58" fmla="*/ 105 w 905"/>
                <a:gd name="T59" fmla="*/ 934 h 1258"/>
                <a:gd name="T60" fmla="*/ 110 w 905"/>
                <a:gd name="T61" fmla="*/ 984 h 1258"/>
                <a:gd name="T62" fmla="*/ 173 w 905"/>
                <a:gd name="T63" fmla="*/ 1058 h 1258"/>
                <a:gd name="T64" fmla="*/ 193 w 905"/>
                <a:gd name="T65" fmla="*/ 1082 h 1258"/>
                <a:gd name="T66" fmla="*/ 212 w 905"/>
                <a:gd name="T67" fmla="*/ 1112 h 1258"/>
                <a:gd name="T68" fmla="*/ 250 w 905"/>
                <a:gd name="T69" fmla="*/ 1121 h 1258"/>
                <a:gd name="T70" fmla="*/ 267 w 905"/>
                <a:gd name="T71" fmla="*/ 1145 h 1258"/>
                <a:gd name="T72" fmla="*/ 301 w 905"/>
                <a:gd name="T73" fmla="*/ 1165 h 1258"/>
                <a:gd name="T74" fmla="*/ 349 w 905"/>
                <a:gd name="T75" fmla="*/ 1193 h 1258"/>
                <a:gd name="T76" fmla="*/ 427 w 905"/>
                <a:gd name="T77" fmla="*/ 1201 h 1258"/>
                <a:gd name="T78" fmla="*/ 455 w 905"/>
                <a:gd name="T79" fmla="*/ 1258 h 1258"/>
                <a:gd name="T80" fmla="*/ 461 w 905"/>
                <a:gd name="T81" fmla="*/ 1248 h 1258"/>
                <a:gd name="T82" fmla="*/ 464 w 905"/>
                <a:gd name="T83" fmla="*/ 1180 h 1258"/>
                <a:gd name="T84" fmla="*/ 479 w 905"/>
                <a:gd name="T85" fmla="*/ 1094 h 1258"/>
                <a:gd name="T86" fmla="*/ 479 w 905"/>
                <a:gd name="T87" fmla="*/ 1051 h 1258"/>
                <a:gd name="T88" fmla="*/ 514 w 905"/>
                <a:gd name="T89" fmla="*/ 995 h 1258"/>
                <a:gd name="T90" fmla="*/ 567 w 905"/>
                <a:gd name="T91" fmla="*/ 1016 h 1258"/>
                <a:gd name="T92" fmla="*/ 631 w 905"/>
                <a:gd name="T93" fmla="*/ 960 h 1258"/>
                <a:gd name="T94" fmla="*/ 679 w 905"/>
                <a:gd name="T95" fmla="*/ 904 h 1258"/>
                <a:gd name="T96" fmla="*/ 724 w 905"/>
                <a:gd name="T97" fmla="*/ 867 h 1258"/>
                <a:gd name="T98" fmla="*/ 724 w 905"/>
                <a:gd name="T99" fmla="*/ 811 h 1258"/>
                <a:gd name="T100" fmla="*/ 764 w 905"/>
                <a:gd name="T101" fmla="*/ 771 h 1258"/>
                <a:gd name="T102" fmla="*/ 764 w 905"/>
                <a:gd name="T103" fmla="*/ 725 h 1258"/>
                <a:gd name="T104" fmla="*/ 749 w 905"/>
                <a:gd name="T105" fmla="*/ 707 h 1258"/>
                <a:gd name="T106" fmla="*/ 764 w 905"/>
                <a:gd name="T107" fmla="*/ 634 h 1258"/>
                <a:gd name="T108" fmla="*/ 747 w 905"/>
                <a:gd name="T109" fmla="*/ 586 h 1258"/>
                <a:gd name="T110" fmla="*/ 747 w 905"/>
                <a:gd name="T111" fmla="*/ 531 h 1258"/>
                <a:gd name="T112" fmla="*/ 764 w 905"/>
                <a:gd name="T113" fmla="*/ 442 h 1258"/>
                <a:gd name="T114" fmla="*/ 792 w 905"/>
                <a:gd name="T115" fmla="*/ 379 h 1258"/>
                <a:gd name="T116" fmla="*/ 802 w 905"/>
                <a:gd name="T117" fmla="*/ 306 h 1258"/>
                <a:gd name="T118" fmla="*/ 840 w 905"/>
                <a:gd name="T119" fmla="*/ 248 h 1258"/>
                <a:gd name="T120" fmla="*/ 878 w 905"/>
                <a:gd name="T121" fmla="*/ 16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5" h="1258">
                  <a:moveTo>
                    <a:pt x="903" y="126"/>
                  </a:moveTo>
                  <a:cubicBezTo>
                    <a:pt x="902" y="118"/>
                    <a:pt x="884" y="112"/>
                    <a:pt x="878" y="106"/>
                  </a:cubicBezTo>
                  <a:cubicBezTo>
                    <a:pt x="873" y="100"/>
                    <a:pt x="867" y="84"/>
                    <a:pt x="860" y="81"/>
                  </a:cubicBezTo>
                  <a:cubicBezTo>
                    <a:pt x="852" y="76"/>
                    <a:pt x="832" y="81"/>
                    <a:pt x="823" y="81"/>
                  </a:cubicBezTo>
                  <a:cubicBezTo>
                    <a:pt x="813" y="81"/>
                    <a:pt x="794" y="84"/>
                    <a:pt x="785" y="81"/>
                  </a:cubicBezTo>
                  <a:cubicBezTo>
                    <a:pt x="774" y="77"/>
                    <a:pt x="758" y="60"/>
                    <a:pt x="749" y="53"/>
                  </a:cubicBezTo>
                  <a:cubicBezTo>
                    <a:pt x="742" y="47"/>
                    <a:pt x="720" y="39"/>
                    <a:pt x="722" y="30"/>
                  </a:cubicBezTo>
                  <a:cubicBezTo>
                    <a:pt x="723" y="21"/>
                    <a:pt x="758" y="25"/>
                    <a:pt x="757" y="15"/>
                  </a:cubicBezTo>
                  <a:cubicBezTo>
                    <a:pt x="755" y="0"/>
                    <a:pt x="712" y="4"/>
                    <a:pt x="696" y="2"/>
                  </a:cubicBezTo>
                  <a:cubicBezTo>
                    <a:pt x="691" y="2"/>
                    <a:pt x="679" y="2"/>
                    <a:pt x="674" y="2"/>
                  </a:cubicBezTo>
                  <a:cubicBezTo>
                    <a:pt x="657" y="2"/>
                    <a:pt x="624" y="2"/>
                    <a:pt x="608" y="2"/>
                  </a:cubicBezTo>
                  <a:cubicBezTo>
                    <a:pt x="605" y="2"/>
                    <a:pt x="602" y="2"/>
                    <a:pt x="598" y="2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121"/>
                    <a:pt x="524" y="121"/>
                    <a:pt x="524" y="121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65" y="186"/>
                    <a:pt x="465" y="186"/>
                    <a:pt x="465" y="186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12" y="251"/>
                    <a:pt x="412" y="251"/>
                    <a:pt x="412" y="251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63" y="292"/>
                    <a:pt x="363" y="292"/>
                    <a:pt x="363" y="292"/>
                  </a:cubicBezTo>
                  <a:cubicBezTo>
                    <a:pt x="363" y="302"/>
                    <a:pt x="363" y="302"/>
                    <a:pt x="363" y="302"/>
                  </a:cubicBezTo>
                  <a:cubicBezTo>
                    <a:pt x="339" y="321"/>
                    <a:pt x="339" y="321"/>
                    <a:pt x="339" y="321"/>
                  </a:cubicBezTo>
                  <a:cubicBezTo>
                    <a:pt x="339" y="357"/>
                    <a:pt x="339" y="357"/>
                    <a:pt x="339" y="357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8" y="454"/>
                    <a:pt x="308" y="454"/>
                    <a:pt x="30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07" y="352"/>
                    <a:pt x="207" y="352"/>
                    <a:pt x="207" y="352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39"/>
                    <a:pt x="244" y="539"/>
                    <a:pt x="244" y="539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46" y="565"/>
                    <a:pt x="246" y="565"/>
                    <a:pt x="246" y="565"/>
                  </a:cubicBezTo>
                  <a:cubicBezTo>
                    <a:pt x="221" y="579"/>
                    <a:pt x="221" y="579"/>
                    <a:pt x="221" y="579"/>
                  </a:cubicBezTo>
                  <a:cubicBezTo>
                    <a:pt x="170" y="610"/>
                    <a:pt x="170" y="610"/>
                    <a:pt x="170" y="610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48" y="702"/>
                    <a:pt x="148" y="702"/>
                    <a:pt x="148" y="702"/>
                  </a:cubicBezTo>
                  <a:cubicBezTo>
                    <a:pt x="102" y="721"/>
                    <a:pt x="102" y="721"/>
                    <a:pt x="102" y="721"/>
                  </a:cubicBezTo>
                  <a:cubicBezTo>
                    <a:pt x="37" y="757"/>
                    <a:pt x="37" y="757"/>
                    <a:pt x="37" y="757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16" y="829"/>
                    <a:pt x="16" y="829"/>
                    <a:pt x="16" y="829"/>
                  </a:cubicBezTo>
                  <a:cubicBezTo>
                    <a:pt x="43" y="841"/>
                    <a:pt x="43" y="841"/>
                    <a:pt x="43" y="841"/>
                  </a:cubicBezTo>
                  <a:cubicBezTo>
                    <a:pt x="22" y="881"/>
                    <a:pt x="22" y="881"/>
                    <a:pt x="22" y="881"/>
                  </a:cubicBezTo>
                  <a:cubicBezTo>
                    <a:pt x="31" y="909"/>
                    <a:pt x="31" y="909"/>
                    <a:pt x="31" y="909"/>
                  </a:cubicBezTo>
                  <a:cubicBezTo>
                    <a:pt x="70" y="913"/>
                    <a:pt x="70" y="913"/>
                    <a:pt x="70" y="913"/>
                  </a:cubicBezTo>
                  <a:cubicBezTo>
                    <a:pt x="70" y="934"/>
                    <a:pt x="70" y="934"/>
                    <a:pt x="70" y="934"/>
                  </a:cubicBezTo>
                  <a:cubicBezTo>
                    <a:pt x="105" y="934"/>
                    <a:pt x="105" y="934"/>
                    <a:pt x="105" y="934"/>
                  </a:cubicBezTo>
                  <a:cubicBezTo>
                    <a:pt x="145" y="967"/>
                    <a:pt x="145" y="967"/>
                    <a:pt x="145" y="967"/>
                  </a:cubicBezTo>
                  <a:cubicBezTo>
                    <a:pt x="110" y="984"/>
                    <a:pt x="110" y="984"/>
                    <a:pt x="110" y="984"/>
                  </a:cubicBezTo>
                  <a:cubicBezTo>
                    <a:pt x="162" y="1011"/>
                    <a:pt x="162" y="1011"/>
                    <a:pt x="162" y="1011"/>
                  </a:cubicBezTo>
                  <a:cubicBezTo>
                    <a:pt x="173" y="1058"/>
                    <a:pt x="173" y="1058"/>
                    <a:pt x="173" y="1058"/>
                  </a:cubicBezTo>
                  <a:cubicBezTo>
                    <a:pt x="182" y="1061"/>
                    <a:pt x="182" y="1061"/>
                    <a:pt x="182" y="1061"/>
                  </a:cubicBezTo>
                  <a:cubicBezTo>
                    <a:pt x="193" y="1082"/>
                    <a:pt x="193" y="1082"/>
                    <a:pt x="193" y="1082"/>
                  </a:cubicBezTo>
                  <a:cubicBezTo>
                    <a:pt x="223" y="1090"/>
                    <a:pt x="223" y="1090"/>
                    <a:pt x="223" y="1090"/>
                  </a:cubicBezTo>
                  <a:cubicBezTo>
                    <a:pt x="212" y="1112"/>
                    <a:pt x="212" y="1112"/>
                    <a:pt x="212" y="1112"/>
                  </a:cubicBezTo>
                  <a:cubicBezTo>
                    <a:pt x="250" y="1112"/>
                    <a:pt x="250" y="1112"/>
                    <a:pt x="250" y="1112"/>
                  </a:cubicBezTo>
                  <a:cubicBezTo>
                    <a:pt x="250" y="1121"/>
                    <a:pt x="250" y="1121"/>
                    <a:pt x="250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67" y="1145"/>
                    <a:pt x="267" y="1145"/>
                    <a:pt x="267" y="1145"/>
                  </a:cubicBezTo>
                  <a:cubicBezTo>
                    <a:pt x="301" y="1148"/>
                    <a:pt x="301" y="1148"/>
                    <a:pt x="301" y="1148"/>
                  </a:cubicBezTo>
                  <a:cubicBezTo>
                    <a:pt x="301" y="1165"/>
                    <a:pt x="301" y="1165"/>
                    <a:pt x="301" y="1165"/>
                  </a:cubicBezTo>
                  <a:cubicBezTo>
                    <a:pt x="345" y="1167"/>
                    <a:pt x="347" y="1173"/>
                    <a:pt x="348" y="1175"/>
                  </a:cubicBezTo>
                  <a:cubicBezTo>
                    <a:pt x="349" y="1179"/>
                    <a:pt x="349" y="1187"/>
                    <a:pt x="349" y="1193"/>
                  </a:cubicBezTo>
                  <a:cubicBezTo>
                    <a:pt x="380" y="1170"/>
                    <a:pt x="380" y="1170"/>
                    <a:pt x="380" y="1170"/>
                  </a:cubicBezTo>
                  <a:cubicBezTo>
                    <a:pt x="427" y="1201"/>
                    <a:pt x="427" y="1201"/>
                    <a:pt x="427" y="1201"/>
                  </a:cubicBezTo>
                  <a:cubicBezTo>
                    <a:pt x="412" y="1232"/>
                    <a:pt x="412" y="1232"/>
                    <a:pt x="412" y="1232"/>
                  </a:cubicBezTo>
                  <a:cubicBezTo>
                    <a:pt x="455" y="1258"/>
                    <a:pt x="455" y="1258"/>
                    <a:pt x="455" y="1258"/>
                  </a:cubicBezTo>
                  <a:cubicBezTo>
                    <a:pt x="458" y="1247"/>
                    <a:pt x="458" y="1247"/>
                    <a:pt x="458" y="1247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3" y="1236"/>
                    <a:pt x="463" y="1212"/>
                    <a:pt x="464" y="1200"/>
                  </a:cubicBezTo>
                  <a:cubicBezTo>
                    <a:pt x="464" y="1195"/>
                    <a:pt x="464" y="1185"/>
                    <a:pt x="464" y="1180"/>
                  </a:cubicBezTo>
                  <a:cubicBezTo>
                    <a:pt x="464" y="1167"/>
                    <a:pt x="464" y="1142"/>
                    <a:pt x="466" y="1129"/>
                  </a:cubicBezTo>
                  <a:cubicBezTo>
                    <a:pt x="468" y="1120"/>
                    <a:pt x="475" y="1103"/>
                    <a:pt x="479" y="1094"/>
                  </a:cubicBezTo>
                  <a:cubicBezTo>
                    <a:pt x="483" y="1085"/>
                    <a:pt x="499" y="1070"/>
                    <a:pt x="497" y="1061"/>
                  </a:cubicBezTo>
                  <a:cubicBezTo>
                    <a:pt x="495" y="1056"/>
                    <a:pt x="481" y="1056"/>
                    <a:pt x="479" y="1051"/>
                  </a:cubicBezTo>
                  <a:cubicBezTo>
                    <a:pt x="475" y="1042"/>
                    <a:pt x="483" y="1021"/>
                    <a:pt x="489" y="1013"/>
                  </a:cubicBezTo>
                  <a:cubicBezTo>
                    <a:pt x="493" y="1007"/>
                    <a:pt x="507" y="998"/>
                    <a:pt x="514" y="995"/>
                  </a:cubicBezTo>
                  <a:cubicBezTo>
                    <a:pt x="519" y="994"/>
                    <a:pt x="530" y="994"/>
                    <a:pt x="535" y="995"/>
                  </a:cubicBezTo>
                  <a:cubicBezTo>
                    <a:pt x="544" y="998"/>
                    <a:pt x="558" y="1017"/>
                    <a:pt x="567" y="1016"/>
                  </a:cubicBezTo>
                  <a:cubicBezTo>
                    <a:pt x="574" y="1015"/>
                    <a:pt x="580" y="1000"/>
                    <a:pt x="585" y="995"/>
                  </a:cubicBezTo>
                  <a:cubicBezTo>
                    <a:pt x="596" y="986"/>
                    <a:pt x="619" y="968"/>
                    <a:pt x="631" y="960"/>
                  </a:cubicBezTo>
                  <a:cubicBezTo>
                    <a:pt x="639" y="954"/>
                    <a:pt x="659" y="945"/>
                    <a:pt x="666" y="937"/>
                  </a:cubicBezTo>
                  <a:cubicBezTo>
                    <a:pt x="671" y="931"/>
                    <a:pt x="674" y="912"/>
                    <a:pt x="679" y="904"/>
                  </a:cubicBezTo>
                  <a:cubicBezTo>
                    <a:pt x="683" y="898"/>
                    <a:pt x="695" y="887"/>
                    <a:pt x="701" y="882"/>
                  </a:cubicBezTo>
                  <a:cubicBezTo>
                    <a:pt x="707" y="877"/>
                    <a:pt x="721" y="873"/>
                    <a:pt x="724" y="867"/>
                  </a:cubicBezTo>
                  <a:cubicBezTo>
                    <a:pt x="727" y="861"/>
                    <a:pt x="724" y="848"/>
                    <a:pt x="724" y="841"/>
                  </a:cubicBezTo>
                  <a:cubicBezTo>
                    <a:pt x="724" y="834"/>
                    <a:pt x="723" y="818"/>
                    <a:pt x="724" y="811"/>
                  </a:cubicBezTo>
                  <a:cubicBezTo>
                    <a:pt x="726" y="803"/>
                    <a:pt x="731" y="786"/>
                    <a:pt x="737" y="781"/>
                  </a:cubicBezTo>
                  <a:cubicBezTo>
                    <a:pt x="742" y="776"/>
                    <a:pt x="762" y="777"/>
                    <a:pt x="764" y="771"/>
                  </a:cubicBezTo>
                  <a:cubicBezTo>
                    <a:pt x="767" y="765"/>
                    <a:pt x="754" y="754"/>
                    <a:pt x="754" y="748"/>
                  </a:cubicBezTo>
                  <a:cubicBezTo>
                    <a:pt x="754" y="742"/>
                    <a:pt x="768" y="730"/>
                    <a:pt x="764" y="725"/>
                  </a:cubicBezTo>
                  <a:cubicBezTo>
                    <a:pt x="759" y="717"/>
                    <a:pt x="730" y="734"/>
                    <a:pt x="727" y="725"/>
                  </a:cubicBezTo>
                  <a:cubicBezTo>
                    <a:pt x="724" y="718"/>
                    <a:pt x="746" y="714"/>
                    <a:pt x="749" y="707"/>
                  </a:cubicBezTo>
                  <a:cubicBezTo>
                    <a:pt x="754" y="699"/>
                    <a:pt x="750" y="679"/>
                    <a:pt x="752" y="669"/>
                  </a:cubicBezTo>
                  <a:cubicBezTo>
                    <a:pt x="754" y="660"/>
                    <a:pt x="766" y="643"/>
                    <a:pt x="764" y="634"/>
                  </a:cubicBezTo>
                  <a:cubicBezTo>
                    <a:pt x="764" y="627"/>
                    <a:pt x="752" y="618"/>
                    <a:pt x="749" y="611"/>
                  </a:cubicBezTo>
                  <a:cubicBezTo>
                    <a:pt x="747" y="605"/>
                    <a:pt x="745" y="592"/>
                    <a:pt x="747" y="586"/>
                  </a:cubicBezTo>
                  <a:cubicBezTo>
                    <a:pt x="749" y="579"/>
                    <a:pt x="764" y="569"/>
                    <a:pt x="764" y="561"/>
                  </a:cubicBezTo>
                  <a:cubicBezTo>
                    <a:pt x="765" y="552"/>
                    <a:pt x="747" y="539"/>
                    <a:pt x="747" y="531"/>
                  </a:cubicBezTo>
                  <a:cubicBezTo>
                    <a:pt x="746" y="518"/>
                    <a:pt x="762" y="497"/>
                    <a:pt x="764" y="485"/>
                  </a:cubicBezTo>
                  <a:cubicBezTo>
                    <a:pt x="766" y="474"/>
                    <a:pt x="766" y="453"/>
                    <a:pt x="764" y="442"/>
                  </a:cubicBezTo>
                  <a:cubicBezTo>
                    <a:pt x="763" y="434"/>
                    <a:pt x="752" y="420"/>
                    <a:pt x="754" y="412"/>
                  </a:cubicBezTo>
                  <a:cubicBezTo>
                    <a:pt x="757" y="400"/>
                    <a:pt x="785" y="389"/>
                    <a:pt x="792" y="379"/>
                  </a:cubicBezTo>
                  <a:cubicBezTo>
                    <a:pt x="796" y="374"/>
                    <a:pt x="801" y="362"/>
                    <a:pt x="802" y="356"/>
                  </a:cubicBezTo>
                  <a:cubicBezTo>
                    <a:pt x="805" y="344"/>
                    <a:pt x="800" y="318"/>
                    <a:pt x="802" y="306"/>
                  </a:cubicBezTo>
                  <a:cubicBezTo>
                    <a:pt x="805" y="294"/>
                    <a:pt x="815" y="272"/>
                    <a:pt x="823" y="263"/>
                  </a:cubicBezTo>
                  <a:cubicBezTo>
                    <a:pt x="826" y="258"/>
                    <a:pt x="837" y="252"/>
                    <a:pt x="840" y="248"/>
                  </a:cubicBezTo>
                  <a:cubicBezTo>
                    <a:pt x="846" y="240"/>
                    <a:pt x="851" y="221"/>
                    <a:pt x="855" y="212"/>
                  </a:cubicBezTo>
                  <a:cubicBezTo>
                    <a:pt x="861" y="200"/>
                    <a:pt x="872" y="176"/>
                    <a:pt x="878" y="164"/>
                  </a:cubicBezTo>
                  <a:cubicBezTo>
                    <a:pt x="884" y="154"/>
                    <a:pt x="905" y="137"/>
                    <a:pt x="903" y="126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342503" y="2727079"/>
              <a:ext cx="615103" cy="826591"/>
            </a:xfrm>
            <a:custGeom>
              <a:avLst/>
              <a:gdLst>
                <a:gd name="T0" fmla="*/ 1412 w 1498"/>
                <a:gd name="T1" fmla="*/ 745 h 2011"/>
                <a:gd name="T2" fmla="*/ 1341 w 1498"/>
                <a:gd name="T3" fmla="*/ 623 h 2011"/>
                <a:gd name="T4" fmla="*/ 1258 w 1498"/>
                <a:gd name="T5" fmla="*/ 616 h 2011"/>
                <a:gd name="T6" fmla="*/ 1229 w 1498"/>
                <a:gd name="T7" fmla="*/ 573 h 2011"/>
                <a:gd name="T8" fmla="*/ 1173 w 1498"/>
                <a:gd name="T9" fmla="*/ 539 h 2011"/>
                <a:gd name="T10" fmla="*/ 1116 w 1498"/>
                <a:gd name="T11" fmla="*/ 460 h 2011"/>
                <a:gd name="T12" fmla="*/ 1023 w 1498"/>
                <a:gd name="T13" fmla="*/ 385 h 2011"/>
                <a:gd name="T14" fmla="*/ 993 w 1498"/>
                <a:gd name="T15" fmla="*/ 288 h 2011"/>
                <a:gd name="T16" fmla="*/ 908 w 1498"/>
                <a:gd name="T17" fmla="*/ 85 h 2011"/>
                <a:gd name="T18" fmla="*/ 854 w 1498"/>
                <a:gd name="T19" fmla="*/ 58 h 2011"/>
                <a:gd name="T20" fmla="*/ 804 w 1498"/>
                <a:gd name="T21" fmla="*/ 33 h 2011"/>
                <a:gd name="T22" fmla="*/ 820 w 1498"/>
                <a:gd name="T23" fmla="*/ 165 h 2011"/>
                <a:gd name="T24" fmla="*/ 762 w 1498"/>
                <a:gd name="T25" fmla="*/ 140 h 2011"/>
                <a:gd name="T26" fmla="*/ 809 w 1498"/>
                <a:gd name="T27" fmla="*/ 76 h 2011"/>
                <a:gd name="T28" fmla="*/ 752 w 1498"/>
                <a:gd name="T29" fmla="*/ 23 h 2011"/>
                <a:gd name="T30" fmla="*/ 710 w 1498"/>
                <a:gd name="T31" fmla="*/ 122 h 2011"/>
                <a:gd name="T32" fmla="*/ 633 w 1498"/>
                <a:gd name="T33" fmla="*/ 262 h 2011"/>
                <a:gd name="T34" fmla="*/ 664 w 1498"/>
                <a:gd name="T35" fmla="*/ 355 h 2011"/>
                <a:gd name="T36" fmla="*/ 762 w 1498"/>
                <a:gd name="T37" fmla="*/ 266 h 2011"/>
                <a:gd name="T38" fmla="*/ 801 w 1498"/>
                <a:gd name="T39" fmla="*/ 299 h 2011"/>
                <a:gd name="T40" fmla="*/ 778 w 1498"/>
                <a:gd name="T41" fmla="*/ 446 h 2011"/>
                <a:gd name="T42" fmla="*/ 678 w 1498"/>
                <a:gd name="T43" fmla="*/ 470 h 2011"/>
                <a:gd name="T44" fmla="*/ 662 w 1498"/>
                <a:gd name="T45" fmla="*/ 613 h 2011"/>
                <a:gd name="T46" fmla="*/ 514 w 1498"/>
                <a:gd name="T47" fmla="*/ 672 h 2011"/>
                <a:gd name="T48" fmla="*/ 398 w 1498"/>
                <a:gd name="T49" fmla="*/ 779 h 2011"/>
                <a:gd name="T50" fmla="*/ 318 w 1498"/>
                <a:gd name="T51" fmla="*/ 865 h 2011"/>
                <a:gd name="T52" fmla="*/ 242 w 1498"/>
                <a:gd name="T53" fmla="*/ 862 h 2011"/>
                <a:gd name="T54" fmla="*/ 295 w 1498"/>
                <a:gd name="T55" fmla="*/ 964 h 2011"/>
                <a:gd name="T56" fmla="*/ 307 w 1498"/>
                <a:gd name="T57" fmla="*/ 1029 h 2011"/>
                <a:gd name="T58" fmla="*/ 291 w 1498"/>
                <a:gd name="T59" fmla="*/ 1085 h 2011"/>
                <a:gd name="T60" fmla="*/ 295 w 1498"/>
                <a:gd name="T61" fmla="*/ 1154 h 2011"/>
                <a:gd name="T62" fmla="*/ 301 w 1498"/>
                <a:gd name="T63" fmla="*/ 1228 h 2011"/>
                <a:gd name="T64" fmla="*/ 233 w 1498"/>
                <a:gd name="T65" fmla="*/ 1331 h 2011"/>
                <a:gd name="T66" fmla="*/ 168 w 1498"/>
                <a:gd name="T67" fmla="*/ 1322 h 2011"/>
                <a:gd name="T68" fmla="*/ 136 w 1498"/>
                <a:gd name="T69" fmla="*/ 1419 h 2011"/>
                <a:gd name="T70" fmla="*/ 121 w 1498"/>
                <a:gd name="T71" fmla="*/ 1496 h 2011"/>
                <a:gd name="T72" fmla="*/ 135 w 1498"/>
                <a:gd name="T73" fmla="*/ 1614 h 2011"/>
                <a:gd name="T74" fmla="*/ 26 w 1498"/>
                <a:gd name="T75" fmla="*/ 1774 h 2011"/>
                <a:gd name="T76" fmla="*/ 27 w 1498"/>
                <a:gd name="T77" fmla="*/ 1854 h 2011"/>
                <a:gd name="T78" fmla="*/ 111 w 1498"/>
                <a:gd name="T79" fmla="*/ 1751 h 2011"/>
                <a:gd name="T80" fmla="*/ 199 w 1498"/>
                <a:gd name="T81" fmla="*/ 1636 h 2011"/>
                <a:gd name="T82" fmla="*/ 339 w 1498"/>
                <a:gd name="T83" fmla="*/ 1760 h 2011"/>
                <a:gd name="T84" fmla="*/ 222 w 1498"/>
                <a:gd name="T85" fmla="*/ 1830 h 2011"/>
                <a:gd name="T86" fmla="*/ 302 w 1498"/>
                <a:gd name="T87" fmla="*/ 1856 h 2011"/>
                <a:gd name="T88" fmla="*/ 422 w 1498"/>
                <a:gd name="T89" fmla="*/ 1966 h 2011"/>
                <a:gd name="T90" fmla="*/ 534 w 1498"/>
                <a:gd name="T91" fmla="*/ 2011 h 2011"/>
                <a:gd name="T92" fmla="*/ 578 w 1498"/>
                <a:gd name="T93" fmla="*/ 1890 h 2011"/>
                <a:gd name="T94" fmla="*/ 667 w 1498"/>
                <a:gd name="T95" fmla="*/ 1786 h 2011"/>
                <a:gd name="T96" fmla="*/ 727 w 1498"/>
                <a:gd name="T97" fmla="*/ 1705 h 2011"/>
                <a:gd name="T98" fmla="*/ 765 w 1498"/>
                <a:gd name="T99" fmla="*/ 1546 h 2011"/>
                <a:gd name="T100" fmla="*/ 801 w 1498"/>
                <a:gd name="T101" fmla="*/ 1400 h 2011"/>
                <a:gd name="T102" fmla="*/ 818 w 1498"/>
                <a:gd name="T103" fmla="*/ 1294 h 2011"/>
                <a:gd name="T104" fmla="*/ 745 w 1498"/>
                <a:gd name="T105" fmla="*/ 1152 h 2011"/>
                <a:gd name="T106" fmla="*/ 763 w 1498"/>
                <a:gd name="T107" fmla="*/ 1013 h 2011"/>
                <a:gd name="T108" fmla="*/ 844 w 1498"/>
                <a:gd name="T109" fmla="*/ 887 h 2011"/>
                <a:gd name="T110" fmla="*/ 1293 w 1498"/>
                <a:gd name="T111" fmla="*/ 768 h 2011"/>
                <a:gd name="T112" fmla="*/ 1384 w 1498"/>
                <a:gd name="T113" fmla="*/ 836 h 2011"/>
                <a:gd name="T114" fmla="*/ 1417 w 1498"/>
                <a:gd name="T115" fmla="*/ 930 h 2011"/>
                <a:gd name="T116" fmla="*/ 1496 w 1498"/>
                <a:gd name="T117" fmla="*/ 8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011">
                  <a:moveTo>
                    <a:pt x="1496" y="811"/>
                  </a:moveTo>
                  <a:cubicBezTo>
                    <a:pt x="1493" y="802"/>
                    <a:pt x="1469" y="808"/>
                    <a:pt x="1460" y="806"/>
                  </a:cubicBezTo>
                  <a:cubicBezTo>
                    <a:pt x="1451" y="803"/>
                    <a:pt x="1431" y="798"/>
                    <a:pt x="1425" y="791"/>
                  </a:cubicBezTo>
                  <a:cubicBezTo>
                    <a:pt x="1417" y="782"/>
                    <a:pt x="1413" y="757"/>
                    <a:pt x="1412" y="745"/>
                  </a:cubicBezTo>
                  <a:cubicBezTo>
                    <a:pt x="1412" y="737"/>
                    <a:pt x="1415" y="724"/>
                    <a:pt x="1418" y="711"/>
                  </a:cubicBezTo>
                  <a:cubicBezTo>
                    <a:pt x="1363" y="678"/>
                    <a:pt x="1363" y="678"/>
                    <a:pt x="1363" y="678"/>
                  </a:cubicBezTo>
                  <a:cubicBezTo>
                    <a:pt x="1378" y="648"/>
                    <a:pt x="1378" y="648"/>
                    <a:pt x="1378" y="648"/>
                  </a:cubicBezTo>
                  <a:cubicBezTo>
                    <a:pt x="1341" y="623"/>
                    <a:pt x="1341" y="623"/>
                    <a:pt x="1341" y="623"/>
                  </a:cubicBezTo>
                  <a:cubicBezTo>
                    <a:pt x="1301" y="653"/>
                    <a:pt x="1301" y="653"/>
                    <a:pt x="1301" y="653"/>
                  </a:cubicBezTo>
                  <a:cubicBezTo>
                    <a:pt x="1302" y="644"/>
                    <a:pt x="1302" y="644"/>
                    <a:pt x="1302" y="644"/>
                  </a:cubicBezTo>
                  <a:cubicBezTo>
                    <a:pt x="1302" y="637"/>
                    <a:pt x="1303" y="626"/>
                    <a:pt x="1302" y="622"/>
                  </a:cubicBezTo>
                  <a:cubicBezTo>
                    <a:pt x="1298" y="619"/>
                    <a:pt x="1276" y="617"/>
                    <a:pt x="1258" y="616"/>
                  </a:cubicBezTo>
                  <a:cubicBezTo>
                    <a:pt x="1254" y="616"/>
                    <a:pt x="1254" y="616"/>
                    <a:pt x="1254" y="616"/>
                  </a:cubicBezTo>
                  <a:cubicBezTo>
                    <a:pt x="1254" y="599"/>
                    <a:pt x="1254" y="599"/>
                    <a:pt x="1254" y="599"/>
                  </a:cubicBezTo>
                  <a:cubicBezTo>
                    <a:pt x="1216" y="595"/>
                    <a:pt x="1216" y="595"/>
                    <a:pt x="1216" y="595"/>
                  </a:cubicBezTo>
                  <a:cubicBezTo>
                    <a:pt x="1229" y="573"/>
                    <a:pt x="1229" y="573"/>
                    <a:pt x="1229" y="573"/>
                  </a:cubicBezTo>
                  <a:cubicBezTo>
                    <a:pt x="1203" y="573"/>
                    <a:pt x="1203" y="573"/>
                    <a:pt x="1203" y="573"/>
                  </a:cubicBezTo>
                  <a:cubicBezTo>
                    <a:pt x="1203" y="563"/>
                    <a:pt x="1203" y="563"/>
                    <a:pt x="1203" y="563"/>
                  </a:cubicBezTo>
                  <a:cubicBezTo>
                    <a:pt x="1161" y="563"/>
                    <a:pt x="1161" y="563"/>
                    <a:pt x="1161" y="563"/>
                  </a:cubicBezTo>
                  <a:cubicBezTo>
                    <a:pt x="1173" y="539"/>
                    <a:pt x="1173" y="539"/>
                    <a:pt x="1173" y="539"/>
                  </a:cubicBezTo>
                  <a:cubicBezTo>
                    <a:pt x="1149" y="532"/>
                    <a:pt x="1149" y="532"/>
                    <a:pt x="1149" y="532"/>
                  </a:cubicBezTo>
                  <a:cubicBezTo>
                    <a:pt x="1138" y="511"/>
                    <a:pt x="1138" y="511"/>
                    <a:pt x="1138" y="511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16" y="460"/>
                    <a:pt x="1116" y="460"/>
                    <a:pt x="1116" y="460"/>
                  </a:cubicBezTo>
                  <a:cubicBezTo>
                    <a:pt x="1054" y="428"/>
                    <a:pt x="1054" y="428"/>
                    <a:pt x="1054" y="428"/>
                  </a:cubicBezTo>
                  <a:cubicBezTo>
                    <a:pt x="1092" y="409"/>
                    <a:pt x="1092" y="409"/>
                    <a:pt x="1092" y="409"/>
                  </a:cubicBezTo>
                  <a:cubicBezTo>
                    <a:pt x="1063" y="385"/>
                    <a:pt x="1063" y="385"/>
                    <a:pt x="1063" y="385"/>
                  </a:cubicBezTo>
                  <a:cubicBezTo>
                    <a:pt x="1023" y="385"/>
                    <a:pt x="1023" y="385"/>
                    <a:pt x="1023" y="385"/>
                  </a:cubicBezTo>
                  <a:cubicBezTo>
                    <a:pt x="1023" y="364"/>
                    <a:pt x="1023" y="364"/>
                    <a:pt x="1023" y="364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75" y="324"/>
                    <a:pt x="975" y="324"/>
                    <a:pt x="975" y="324"/>
                  </a:cubicBezTo>
                  <a:cubicBezTo>
                    <a:pt x="993" y="288"/>
                    <a:pt x="993" y="288"/>
                    <a:pt x="993" y="288"/>
                  </a:cubicBezTo>
                  <a:cubicBezTo>
                    <a:pt x="971" y="278"/>
                    <a:pt x="971" y="278"/>
                    <a:pt x="971" y="278"/>
                  </a:cubicBezTo>
                  <a:cubicBezTo>
                    <a:pt x="953" y="214"/>
                    <a:pt x="953" y="214"/>
                    <a:pt x="953" y="214"/>
                  </a:cubicBezTo>
                  <a:cubicBezTo>
                    <a:pt x="929" y="123"/>
                    <a:pt x="929" y="123"/>
                    <a:pt x="929" y="123"/>
                  </a:cubicBezTo>
                  <a:cubicBezTo>
                    <a:pt x="908" y="85"/>
                    <a:pt x="908" y="85"/>
                    <a:pt x="908" y="85"/>
                  </a:cubicBezTo>
                  <a:cubicBezTo>
                    <a:pt x="887" y="72"/>
                    <a:pt x="887" y="72"/>
                    <a:pt x="887" y="72"/>
                  </a:cubicBezTo>
                  <a:cubicBezTo>
                    <a:pt x="887" y="120"/>
                    <a:pt x="887" y="120"/>
                    <a:pt x="887" y="120"/>
                  </a:cubicBezTo>
                  <a:cubicBezTo>
                    <a:pt x="864" y="103"/>
                    <a:pt x="864" y="103"/>
                    <a:pt x="864" y="103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23" y="11"/>
                    <a:pt x="823" y="11"/>
                    <a:pt x="823" y="11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39" y="51"/>
                    <a:pt x="839" y="51"/>
                    <a:pt x="839" y="51"/>
                  </a:cubicBezTo>
                  <a:cubicBezTo>
                    <a:pt x="839" y="95"/>
                    <a:pt x="839" y="95"/>
                    <a:pt x="839" y="95"/>
                  </a:cubicBezTo>
                  <a:cubicBezTo>
                    <a:pt x="820" y="114"/>
                    <a:pt x="820" y="114"/>
                    <a:pt x="820" y="114"/>
                  </a:cubicBezTo>
                  <a:cubicBezTo>
                    <a:pt x="820" y="165"/>
                    <a:pt x="820" y="165"/>
                    <a:pt x="820" y="165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798" y="146"/>
                    <a:pt x="798" y="146"/>
                    <a:pt x="798" y="146"/>
                  </a:cubicBezTo>
                  <a:cubicBezTo>
                    <a:pt x="798" y="140"/>
                    <a:pt x="796" y="135"/>
                    <a:pt x="792" y="133"/>
                  </a:cubicBezTo>
                  <a:cubicBezTo>
                    <a:pt x="784" y="129"/>
                    <a:pt x="767" y="137"/>
                    <a:pt x="762" y="140"/>
                  </a:cubicBezTo>
                  <a:cubicBezTo>
                    <a:pt x="736" y="155"/>
                    <a:pt x="736" y="155"/>
                    <a:pt x="736" y="155"/>
                  </a:cubicBezTo>
                  <a:cubicBezTo>
                    <a:pt x="780" y="111"/>
                    <a:pt x="780" y="111"/>
                    <a:pt x="780" y="111"/>
                  </a:cubicBezTo>
                  <a:cubicBezTo>
                    <a:pt x="780" y="95"/>
                    <a:pt x="780" y="95"/>
                    <a:pt x="780" y="95"/>
                  </a:cubicBezTo>
                  <a:cubicBezTo>
                    <a:pt x="809" y="76"/>
                    <a:pt x="809" y="76"/>
                    <a:pt x="809" y="76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8" y="23"/>
                    <a:pt x="778" y="23"/>
                    <a:pt x="778" y="23"/>
                  </a:cubicBezTo>
                  <a:cubicBezTo>
                    <a:pt x="752" y="23"/>
                    <a:pt x="752" y="23"/>
                    <a:pt x="752" y="23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690" y="91"/>
                    <a:pt x="690" y="91"/>
                    <a:pt x="690" y="91"/>
                  </a:cubicBezTo>
                  <a:cubicBezTo>
                    <a:pt x="710" y="122"/>
                    <a:pt x="710" y="122"/>
                    <a:pt x="710" y="122"/>
                  </a:cubicBezTo>
                  <a:cubicBezTo>
                    <a:pt x="689" y="122"/>
                    <a:pt x="689" y="122"/>
                    <a:pt x="689" y="122"/>
                  </a:cubicBezTo>
                  <a:cubicBezTo>
                    <a:pt x="682" y="151"/>
                    <a:pt x="682" y="151"/>
                    <a:pt x="682" y="151"/>
                  </a:cubicBezTo>
                  <a:cubicBezTo>
                    <a:pt x="684" y="218"/>
                    <a:pt x="684" y="218"/>
                    <a:pt x="684" y="218"/>
                  </a:cubicBezTo>
                  <a:cubicBezTo>
                    <a:pt x="633" y="262"/>
                    <a:pt x="633" y="262"/>
                    <a:pt x="633" y="262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76" y="285"/>
                    <a:pt x="676" y="285"/>
                    <a:pt x="676" y="285"/>
                  </a:cubicBezTo>
                  <a:cubicBezTo>
                    <a:pt x="676" y="316"/>
                    <a:pt x="676" y="316"/>
                    <a:pt x="676" y="316"/>
                  </a:cubicBezTo>
                  <a:cubicBezTo>
                    <a:pt x="664" y="355"/>
                    <a:pt x="664" y="355"/>
                    <a:pt x="664" y="355"/>
                  </a:cubicBezTo>
                  <a:cubicBezTo>
                    <a:pt x="704" y="357"/>
                    <a:pt x="704" y="357"/>
                    <a:pt x="704" y="357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762" y="266"/>
                    <a:pt x="762" y="266"/>
                    <a:pt x="762" y="266"/>
                  </a:cubicBezTo>
                  <a:cubicBezTo>
                    <a:pt x="758" y="329"/>
                    <a:pt x="758" y="329"/>
                    <a:pt x="758" y="329"/>
                  </a:cubicBezTo>
                  <a:cubicBezTo>
                    <a:pt x="777" y="316"/>
                    <a:pt x="777" y="316"/>
                    <a:pt x="777" y="316"/>
                  </a:cubicBezTo>
                  <a:cubicBezTo>
                    <a:pt x="792" y="237"/>
                    <a:pt x="792" y="237"/>
                    <a:pt x="792" y="237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21" y="417"/>
                    <a:pt x="821" y="417"/>
                    <a:pt x="821" y="417"/>
                  </a:cubicBezTo>
                  <a:cubicBezTo>
                    <a:pt x="778" y="446"/>
                    <a:pt x="778" y="446"/>
                    <a:pt x="778" y="446"/>
                  </a:cubicBezTo>
                  <a:cubicBezTo>
                    <a:pt x="731" y="463"/>
                    <a:pt x="731" y="463"/>
                    <a:pt x="731" y="463"/>
                  </a:cubicBezTo>
                  <a:cubicBezTo>
                    <a:pt x="686" y="435"/>
                    <a:pt x="686" y="435"/>
                    <a:pt x="686" y="435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44" y="524"/>
                    <a:pt x="644" y="524"/>
                    <a:pt x="644" y="524"/>
                  </a:cubicBezTo>
                  <a:cubicBezTo>
                    <a:pt x="661" y="559"/>
                    <a:pt x="661" y="559"/>
                    <a:pt x="661" y="559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14" y="672"/>
                    <a:pt x="514" y="672"/>
                    <a:pt x="514" y="672"/>
                  </a:cubicBezTo>
                  <a:cubicBezTo>
                    <a:pt x="548" y="722"/>
                    <a:pt x="548" y="722"/>
                    <a:pt x="548" y="722"/>
                  </a:cubicBezTo>
                  <a:cubicBezTo>
                    <a:pt x="454" y="734"/>
                    <a:pt x="454" y="734"/>
                    <a:pt x="454" y="734"/>
                  </a:cubicBezTo>
                  <a:cubicBezTo>
                    <a:pt x="419" y="734"/>
                    <a:pt x="419" y="734"/>
                    <a:pt x="419" y="734"/>
                  </a:cubicBezTo>
                  <a:cubicBezTo>
                    <a:pt x="398" y="779"/>
                    <a:pt x="398" y="779"/>
                    <a:pt x="398" y="779"/>
                  </a:cubicBezTo>
                  <a:cubicBezTo>
                    <a:pt x="423" y="830"/>
                    <a:pt x="423" y="830"/>
                    <a:pt x="423" y="830"/>
                  </a:cubicBezTo>
                  <a:cubicBezTo>
                    <a:pt x="397" y="830"/>
                    <a:pt x="397" y="830"/>
                    <a:pt x="397" y="830"/>
                  </a:cubicBezTo>
                  <a:cubicBezTo>
                    <a:pt x="385" y="865"/>
                    <a:pt x="385" y="865"/>
                    <a:pt x="385" y="865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58" y="822"/>
                    <a:pt x="258" y="822"/>
                    <a:pt x="258" y="822"/>
                  </a:cubicBezTo>
                  <a:cubicBezTo>
                    <a:pt x="231" y="842"/>
                    <a:pt x="231" y="842"/>
                    <a:pt x="231" y="842"/>
                  </a:cubicBezTo>
                  <a:cubicBezTo>
                    <a:pt x="242" y="862"/>
                    <a:pt x="242" y="862"/>
                    <a:pt x="242" y="862"/>
                  </a:cubicBezTo>
                  <a:cubicBezTo>
                    <a:pt x="231" y="908"/>
                    <a:pt x="231" y="908"/>
                    <a:pt x="231" y="908"/>
                  </a:cubicBezTo>
                  <a:cubicBezTo>
                    <a:pt x="259" y="927"/>
                    <a:pt x="259" y="927"/>
                    <a:pt x="259" y="927"/>
                  </a:cubicBezTo>
                  <a:cubicBezTo>
                    <a:pt x="308" y="931"/>
                    <a:pt x="308" y="931"/>
                    <a:pt x="308" y="931"/>
                  </a:cubicBezTo>
                  <a:cubicBezTo>
                    <a:pt x="295" y="964"/>
                    <a:pt x="295" y="964"/>
                    <a:pt x="295" y="964"/>
                  </a:cubicBezTo>
                  <a:cubicBezTo>
                    <a:pt x="262" y="983"/>
                    <a:pt x="262" y="983"/>
                    <a:pt x="262" y="983"/>
                  </a:cubicBezTo>
                  <a:cubicBezTo>
                    <a:pt x="270" y="1000"/>
                    <a:pt x="270" y="1000"/>
                    <a:pt x="270" y="1000"/>
                  </a:cubicBezTo>
                  <a:cubicBezTo>
                    <a:pt x="307" y="1012"/>
                    <a:pt x="307" y="1012"/>
                    <a:pt x="307" y="1012"/>
                  </a:cubicBezTo>
                  <a:cubicBezTo>
                    <a:pt x="307" y="1029"/>
                    <a:pt x="307" y="1029"/>
                    <a:pt x="307" y="1029"/>
                  </a:cubicBezTo>
                  <a:cubicBezTo>
                    <a:pt x="339" y="1046"/>
                    <a:pt x="339" y="1046"/>
                    <a:pt x="339" y="1046"/>
                  </a:cubicBezTo>
                  <a:cubicBezTo>
                    <a:pt x="339" y="1073"/>
                    <a:pt x="339" y="1073"/>
                    <a:pt x="339" y="1073"/>
                  </a:cubicBezTo>
                  <a:cubicBezTo>
                    <a:pt x="308" y="1073"/>
                    <a:pt x="308" y="1073"/>
                    <a:pt x="308" y="1073"/>
                  </a:cubicBezTo>
                  <a:cubicBezTo>
                    <a:pt x="291" y="1085"/>
                    <a:pt x="291" y="1085"/>
                    <a:pt x="291" y="1085"/>
                  </a:cubicBezTo>
                  <a:cubicBezTo>
                    <a:pt x="300" y="1096"/>
                    <a:pt x="300" y="1096"/>
                    <a:pt x="300" y="1096"/>
                  </a:cubicBezTo>
                  <a:cubicBezTo>
                    <a:pt x="290" y="1106"/>
                    <a:pt x="290" y="1106"/>
                    <a:pt x="290" y="1106"/>
                  </a:cubicBezTo>
                  <a:cubicBezTo>
                    <a:pt x="307" y="1117"/>
                    <a:pt x="307" y="1117"/>
                    <a:pt x="307" y="1117"/>
                  </a:cubicBezTo>
                  <a:cubicBezTo>
                    <a:pt x="295" y="1154"/>
                    <a:pt x="295" y="1154"/>
                    <a:pt x="295" y="1154"/>
                  </a:cubicBezTo>
                  <a:cubicBezTo>
                    <a:pt x="288" y="1168"/>
                    <a:pt x="288" y="1168"/>
                    <a:pt x="288" y="1168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72" y="1209"/>
                    <a:pt x="272" y="1209"/>
                    <a:pt x="272" y="1209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99" y="1262"/>
                    <a:pt x="299" y="1262"/>
                    <a:pt x="299" y="1262"/>
                  </a:cubicBezTo>
                  <a:cubicBezTo>
                    <a:pt x="304" y="1278"/>
                    <a:pt x="304" y="1278"/>
                    <a:pt x="304" y="1278"/>
                  </a:cubicBezTo>
                  <a:cubicBezTo>
                    <a:pt x="269" y="1290"/>
                    <a:pt x="269" y="1290"/>
                    <a:pt x="269" y="1290"/>
                  </a:cubicBezTo>
                  <a:cubicBezTo>
                    <a:pt x="233" y="1331"/>
                    <a:pt x="233" y="1331"/>
                    <a:pt x="233" y="1331"/>
                  </a:cubicBezTo>
                  <a:cubicBezTo>
                    <a:pt x="217" y="1274"/>
                    <a:pt x="217" y="1274"/>
                    <a:pt x="217" y="1274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40" y="1301"/>
                    <a:pt x="140" y="1301"/>
                    <a:pt x="140" y="1301"/>
                  </a:cubicBezTo>
                  <a:cubicBezTo>
                    <a:pt x="168" y="1322"/>
                    <a:pt x="168" y="1322"/>
                    <a:pt x="168" y="1322"/>
                  </a:cubicBezTo>
                  <a:cubicBezTo>
                    <a:pt x="154" y="1345"/>
                    <a:pt x="154" y="1345"/>
                    <a:pt x="154" y="1345"/>
                  </a:cubicBezTo>
                  <a:cubicBezTo>
                    <a:pt x="177" y="1369"/>
                    <a:pt x="177" y="1369"/>
                    <a:pt x="177" y="1369"/>
                  </a:cubicBezTo>
                  <a:cubicBezTo>
                    <a:pt x="121" y="1386"/>
                    <a:pt x="121" y="1386"/>
                    <a:pt x="121" y="1386"/>
                  </a:cubicBezTo>
                  <a:cubicBezTo>
                    <a:pt x="136" y="1419"/>
                    <a:pt x="136" y="1419"/>
                    <a:pt x="136" y="1419"/>
                  </a:cubicBezTo>
                  <a:cubicBezTo>
                    <a:pt x="134" y="1441"/>
                    <a:pt x="134" y="1441"/>
                    <a:pt x="134" y="1441"/>
                  </a:cubicBezTo>
                  <a:cubicBezTo>
                    <a:pt x="152" y="1454"/>
                    <a:pt x="152" y="1454"/>
                    <a:pt x="152" y="1454"/>
                  </a:cubicBezTo>
                  <a:cubicBezTo>
                    <a:pt x="130" y="1473"/>
                    <a:pt x="130" y="1473"/>
                    <a:pt x="130" y="1473"/>
                  </a:cubicBezTo>
                  <a:cubicBezTo>
                    <a:pt x="121" y="1496"/>
                    <a:pt x="121" y="1496"/>
                    <a:pt x="121" y="1496"/>
                  </a:cubicBezTo>
                  <a:cubicBezTo>
                    <a:pt x="108" y="1555"/>
                    <a:pt x="108" y="1555"/>
                    <a:pt x="108" y="1555"/>
                  </a:cubicBezTo>
                  <a:cubicBezTo>
                    <a:pt x="134" y="1572"/>
                    <a:pt x="134" y="1572"/>
                    <a:pt x="134" y="1572"/>
                  </a:cubicBezTo>
                  <a:cubicBezTo>
                    <a:pt x="118" y="1597"/>
                    <a:pt x="118" y="1597"/>
                    <a:pt x="118" y="1597"/>
                  </a:cubicBezTo>
                  <a:cubicBezTo>
                    <a:pt x="135" y="1614"/>
                    <a:pt x="135" y="1614"/>
                    <a:pt x="135" y="1614"/>
                  </a:cubicBezTo>
                  <a:cubicBezTo>
                    <a:pt x="118" y="1653"/>
                    <a:pt x="118" y="1653"/>
                    <a:pt x="118" y="1653"/>
                  </a:cubicBezTo>
                  <a:cubicBezTo>
                    <a:pt x="78" y="1684"/>
                    <a:pt x="78" y="1684"/>
                    <a:pt x="78" y="1684"/>
                  </a:cubicBezTo>
                  <a:cubicBezTo>
                    <a:pt x="48" y="1738"/>
                    <a:pt x="48" y="1738"/>
                    <a:pt x="48" y="1738"/>
                  </a:cubicBezTo>
                  <a:cubicBezTo>
                    <a:pt x="26" y="1774"/>
                    <a:pt x="26" y="1774"/>
                    <a:pt x="26" y="1774"/>
                  </a:cubicBezTo>
                  <a:cubicBezTo>
                    <a:pt x="7" y="1819"/>
                    <a:pt x="7" y="1819"/>
                    <a:pt x="7" y="1819"/>
                  </a:cubicBezTo>
                  <a:cubicBezTo>
                    <a:pt x="0" y="1841"/>
                    <a:pt x="0" y="1841"/>
                    <a:pt x="0" y="1841"/>
                  </a:cubicBezTo>
                  <a:cubicBezTo>
                    <a:pt x="3" y="1854"/>
                    <a:pt x="3" y="1854"/>
                    <a:pt x="3" y="1854"/>
                  </a:cubicBezTo>
                  <a:cubicBezTo>
                    <a:pt x="27" y="1854"/>
                    <a:pt x="27" y="1854"/>
                    <a:pt x="27" y="1854"/>
                  </a:cubicBezTo>
                  <a:cubicBezTo>
                    <a:pt x="32" y="1826"/>
                    <a:pt x="32" y="1826"/>
                    <a:pt x="32" y="1826"/>
                  </a:cubicBezTo>
                  <a:cubicBezTo>
                    <a:pt x="83" y="1806"/>
                    <a:pt x="83" y="1806"/>
                    <a:pt x="83" y="1806"/>
                  </a:cubicBezTo>
                  <a:cubicBezTo>
                    <a:pt x="83" y="1782"/>
                    <a:pt x="83" y="1782"/>
                    <a:pt x="83" y="1782"/>
                  </a:cubicBezTo>
                  <a:cubicBezTo>
                    <a:pt x="111" y="1751"/>
                    <a:pt x="111" y="1751"/>
                    <a:pt x="111" y="1751"/>
                  </a:cubicBezTo>
                  <a:cubicBezTo>
                    <a:pt x="159" y="1704"/>
                    <a:pt x="159" y="1704"/>
                    <a:pt x="159" y="1704"/>
                  </a:cubicBezTo>
                  <a:cubicBezTo>
                    <a:pt x="159" y="1645"/>
                    <a:pt x="159" y="1645"/>
                    <a:pt x="159" y="1645"/>
                  </a:cubicBezTo>
                  <a:cubicBezTo>
                    <a:pt x="196" y="1662"/>
                    <a:pt x="196" y="1662"/>
                    <a:pt x="196" y="1662"/>
                  </a:cubicBezTo>
                  <a:cubicBezTo>
                    <a:pt x="199" y="1636"/>
                    <a:pt x="199" y="1636"/>
                    <a:pt x="199" y="1636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296" y="1674"/>
                    <a:pt x="296" y="1674"/>
                    <a:pt x="296" y="1674"/>
                  </a:cubicBezTo>
                  <a:cubicBezTo>
                    <a:pt x="339" y="1682"/>
                    <a:pt x="339" y="1682"/>
                    <a:pt x="339" y="1682"/>
                  </a:cubicBezTo>
                  <a:cubicBezTo>
                    <a:pt x="339" y="1760"/>
                    <a:pt x="339" y="1760"/>
                    <a:pt x="339" y="1760"/>
                  </a:cubicBezTo>
                  <a:cubicBezTo>
                    <a:pt x="370" y="1771"/>
                    <a:pt x="370" y="1771"/>
                    <a:pt x="370" y="1771"/>
                  </a:cubicBezTo>
                  <a:cubicBezTo>
                    <a:pt x="312" y="1814"/>
                    <a:pt x="312" y="1814"/>
                    <a:pt x="312" y="1814"/>
                  </a:cubicBezTo>
                  <a:cubicBezTo>
                    <a:pt x="262" y="1818"/>
                    <a:pt x="262" y="1818"/>
                    <a:pt x="262" y="1818"/>
                  </a:cubicBezTo>
                  <a:cubicBezTo>
                    <a:pt x="222" y="1830"/>
                    <a:pt x="222" y="1830"/>
                    <a:pt x="222" y="1830"/>
                  </a:cubicBezTo>
                  <a:cubicBezTo>
                    <a:pt x="223" y="1836"/>
                    <a:pt x="223" y="1836"/>
                    <a:pt x="223" y="1836"/>
                  </a:cubicBezTo>
                  <a:cubicBezTo>
                    <a:pt x="282" y="1853"/>
                    <a:pt x="282" y="1853"/>
                    <a:pt x="282" y="1853"/>
                  </a:cubicBezTo>
                  <a:cubicBezTo>
                    <a:pt x="302" y="1825"/>
                    <a:pt x="302" y="1825"/>
                    <a:pt x="302" y="1825"/>
                  </a:cubicBezTo>
                  <a:cubicBezTo>
                    <a:pt x="302" y="1856"/>
                    <a:pt x="302" y="1856"/>
                    <a:pt x="302" y="1856"/>
                  </a:cubicBezTo>
                  <a:cubicBezTo>
                    <a:pt x="352" y="1899"/>
                    <a:pt x="352" y="1899"/>
                    <a:pt x="352" y="1899"/>
                  </a:cubicBezTo>
                  <a:cubicBezTo>
                    <a:pt x="385" y="1899"/>
                    <a:pt x="385" y="1899"/>
                    <a:pt x="385" y="1899"/>
                  </a:cubicBezTo>
                  <a:cubicBezTo>
                    <a:pt x="397" y="1933"/>
                    <a:pt x="397" y="1933"/>
                    <a:pt x="397" y="1933"/>
                  </a:cubicBezTo>
                  <a:cubicBezTo>
                    <a:pt x="422" y="1966"/>
                    <a:pt x="422" y="1966"/>
                    <a:pt x="422" y="1966"/>
                  </a:cubicBezTo>
                  <a:cubicBezTo>
                    <a:pt x="446" y="1966"/>
                    <a:pt x="446" y="1966"/>
                    <a:pt x="446" y="1966"/>
                  </a:cubicBezTo>
                  <a:cubicBezTo>
                    <a:pt x="479" y="1989"/>
                    <a:pt x="479" y="1989"/>
                    <a:pt x="479" y="1989"/>
                  </a:cubicBezTo>
                  <a:cubicBezTo>
                    <a:pt x="534" y="2010"/>
                    <a:pt x="534" y="2010"/>
                    <a:pt x="534" y="2010"/>
                  </a:cubicBezTo>
                  <a:cubicBezTo>
                    <a:pt x="534" y="2011"/>
                    <a:pt x="534" y="2011"/>
                    <a:pt x="534" y="2011"/>
                  </a:cubicBezTo>
                  <a:cubicBezTo>
                    <a:pt x="537" y="2004"/>
                    <a:pt x="545" y="1994"/>
                    <a:pt x="548" y="1988"/>
                  </a:cubicBezTo>
                  <a:cubicBezTo>
                    <a:pt x="552" y="1980"/>
                    <a:pt x="557" y="1962"/>
                    <a:pt x="558" y="1953"/>
                  </a:cubicBezTo>
                  <a:cubicBezTo>
                    <a:pt x="560" y="1941"/>
                    <a:pt x="553" y="1916"/>
                    <a:pt x="558" y="1905"/>
                  </a:cubicBezTo>
                  <a:cubicBezTo>
                    <a:pt x="561" y="1899"/>
                    <a:pt x="575" y="1895"/>
                    <a:pt x="578" y="1890"/>
                  </a:cubicBezTo>
                  <a:cubicBezTo>
                    <a:pt x="583" y="1883"/>
                    <a:pt x="585" y="1867"/>
                    <a:pt x="588" y="1860"/>
                  </a:cubicBezTo>
                  <a:cubicBezTo>
                    <a:pt x="593" y="1850"/>
                    <a:pt x="606" y="1834"/>
                    <a:pt x="614" y="1827"/>
                  </a:cubicBezTo>
                  <a:cubicBezTo>
                    <a:pt x="619" y="1822"/>
                    <a:pt x="631" y="1813"/>
                    <a:pt x="636" y="1809"/>
                  </a:cubicBezTo>
                  <a:cubicBezTo>
                    <a:pt x="644" y="1803"/>
                    <a:pt x="660" y="1793"/>
                    <a:pt x="667" y="1786"/>
                  </a:cubicBezTo>
                  <a:cubicBezTo>
                    <a:pt x="674" y="1779"/>
                    <a:pt x="683" y="1759"/>
                    <a:pt x="689" y="1751"/>
                  </a:cubicBezTo>
                  <a:cubicBezTo>
                    <a:pt x="694" y="1746"/>
                    <a:pt x="707" y="1739"/>
                    <a:pt x="710" y="1733"/>
                  </a:cubicBezTo>
                  <a:cubicBezTo>
                    <a:pt x="713" y="1727"/>
                    <a:pt x="705" y="1710"/>
                    <a:pt x="710" y="1705"/>
                  </a:cubicBezTo>
                  <a:cubicBezTo>
                    <a:pt x="713" y="1702"/>
                    <a:pt x="724" y="1709"/>
                    <a:pt x="727" y="1705"/>
                  </a:cubicBezTo>
                  <a:cubicBezTo>
                    <a:pt x="735" y="1697"/>
                    <a:pt x="727" y="1671"/>
                    <a:pt x="727" y="1660"/>
                  </a:cubicBezTo>
                  <a:cubicBezTo>
                    <a:pt x="727" y="1650"/>
                    <a:pt x="725" y="1629"/>
                    <a:pt x="727" y="1619"/>
                  </a:cubicBezTo>
                  <a:cubicBezTo>
                    <a:pt x="730" y="1608"/>
                    <a:pt x="742" y="1587"/>
                    <a:pt x="748" y="1577"/>
                  </a:cubicBezTo>
                  <a:cubicBezTo>
                    <a:pt x="752" y="1569"/>
                    <a:pt x="762" y="1554"/>
                    <a:pt x="765" y="1546"/>
                  </a:cubicBezTo>
                  <a:cubicBezTo>
                    <a:pt x="770" y="1535"/>
                    <a:pt x="774" y="1509"/>
                    <a:pt x="780" y="1498"/>
                  </a:cubicBezTo>
                  <a:cubicBezTo>
                    <a:pt x="784" y="1492"/>
                    <a:pt x="798" y="1483"/>
                    <a:pt x="801" y="1475"/>
                  </a:cubicBezTo>
                  <a:cubicBezTo>
                    <a:pt x="803" y="1468"/>
                    <a:pt x="801" y="1453"/>
                    <a:pt x="801" y="1445"/>
                  </a:cubicBezTo>
                  <a:cubicBezTo>
                    <a:pt x="801" y="1434"/>
                    <a:pt x="799" y="1411"/>
                    <a:pt x="801" y="1400"/>
                  </a:cubicBezTo>
                  <a:cubicBezTo>
                    <a:pt x="802" y="1392"/>
                    <a:pt x="807" y="1376"/>
                    <a:pt x="811" y="1369"/>
                  </a:cubicBezTo>
                  <a:cubicBezTo>
                    <a:pt x="817" y="1359"/>
                    <a:pt x="835" y="1344"/>
                    <a:pt x="841" y="1334"/>
                  </a:cubicBezTo>
                  <a:cubicBezTo>
                    <a:pt x="847" y="1325"/>
                    <a:pt x="865" y="1303"/>
                    <a:pt x="859" y="1294"/>
                  </a:cubicBezTo>
                  <a:cubicBezTo>
                    <a:pt x="853" y="1285"/>
                    <a:pt x="828" y="1295"/>
                    <a:pt x="818" y="1294"/>
                  </a:cubicBezTo>
                  <a:cubicBezTo>
                    <a:pt x="808" y="1292"/>
                    <a:pt x="789" y="1284"/>
                    <a:pt x="780" y="1278"/>
                  </a:cubicBezTo>
                  <a:cubicBezTo>
                    <a:pt x="770" y="1271"/>
                    <a:pt x="750" y="1255"/>
                    <a:pt x="745" y="1243"/>
                  </a:cubicBezTo>
                  <a:cubicBezTo>
                    <a:pt x="741" y="1234"/>
                    <a:pt x="745" y="1215"/>
                    <a:pt x="745" y="1205"/>
                  </a:cubicBezTo>
                  <a:cubicBezTo>
                    <a:pt x="745" y="1192"/>
                    <a:pt x="751" y="1164"/>
                    <a:pt x="745" y="1152"/>
                  </a:cubicBezTo>
                  <a:cubicBezTo>
                    <a:pt x="742" y="1146"/>
                    <a:pt x="729" y="1140"/>
                    <a:pt x="725" y="1134"/>
                  </a:cubicBezTo>
                  <a:cubicBezTo>
                    <a:pt x="718" y="1124"/>
                    <a:pt x="707" y="1101"/>
                    <a:pt x="707" y="1089"/>
                  </a:cubicBezTo>
                  <a:cubicBezTo>
                    <a:pt x="708" y="1071"/>
                    <a:pt x="725" y="1038"/>
                    <a:pt x="737" y="1026"/>
                  </a:cubicBezTo>
                  <a:cubicBezTo>
                    <a:pt x="742" y="1021"/>
                    <a:pt x="757" y="1017"/>
                    <a:pt x="763" y="1013"/>
                  </a:cubicBezTo>
                  <a:cubicBezTo>
                    <a:pt x="772" y="1006"/>
                    <a:pt x="786" y="989"/>
                    <a:pt x="793" y="980"/>
                  </a:cubicBezTo>
                  <a:cubicBezTo>
                    <a:pt x="799" y="973"/>
                    <a:pt x="810" y="957"/>
                    <a:pt x="813" y="947"/>
                  </a:cubicBezTo>
                  <a:cubicBezTo>
                    <a:pt x="816" y="940"/>
                    <a:pt x="812" y="922"/>
                    <a:pt x="816" y="914"/>
                  </a:cubicBezTo>
                  <a:cubicBezTo>
                    <a:pt x="820" y="906"/>
                    <a:pt x="836" y="893"/>
                    <a:pt x="844" y="887"/>
                  </a:cubicBezTo>
                  <a:cubicBezTo>
                    <a:pt x="872" y="866"/>
                    <a:pt x="935" y="835"/>
                    <a:pt x="967" y="821"/>
                  </a:cubicBezTo>
                  <a:cubicBezTo>
                    <a:pt x="994" y="809"/>
                    <a:pt x="1050" y="790"/>
                    <a:pt x="1079" y="783"/>
                  </a:cubicBezTo>
                  <a:cubicBezTo>
                    <a:pt x="1110" y="776"/>
                    <a:pt x="1175" y="770"/>
                    <a:pt x="1207" y="768"/>
                  </a:cubicBezTo>
                  <a:cubicBezTo>
                    <a:pt x="1229" y="767"/>
                    <a:pt x="1272" y="765"/>
                    <a:pt x="1293" y="768"/>
                  </a:cubicBezTo>
                  <a:cubicBezTo>
                    <a:pt x="1312" y="771"/>
                    <a:pt x="1347" y="797"/>
                    <a:pt x="1364" y="791"/>
                  </a:cubicBezTo>
                  <a:cubicBezTo>
                    <a:pt x="1371" y="788"/>
                    <a:pt x="1372" y="768"/>
                    <a:pt x="1379" y="768"/>
                  </a:cubicBezTo>
                  <a:cubicBezTo>
                    <a:pt x="1389" y="768"/>
                    <a:pt x="1401" y="789"/>
                    <a:pt x="1402" y="798"/>
                  </a:cubicBezTo>
                  <a:cubicBezTo>
                    <a:pt x="1403" y="809"/>
                    <a:pt x="1388" y="826"/>
                    <a:pt x="1384" y="836"/>
                  </a:cubicBezTo>
                  <a:cubicBezTo>
                    <a:pt x="1381" y="845"/>
                    <a:pt x="1372" y="862"/>
                    <a:pt x="1372" y="872"/>
                  </a:cubicBezTo>
                  <a:cubicBezTo>
                    <a:pt x="1372" y="881"/>
                    <a:pt x="1381" y="898"/>
                    <a:pt x="1384" y="907"/>
                  </a:cubicBezTo>
                  <a:cubicBezTo>
                    <a:pt x="1389" y="918"/>
                    <a:pt x="1390" y="951"/>
                    <a:pt x="1402" y="952"/>
                  </a:cubicBezTo>
                  <a:cubicBezTo>
                    <a:pt x="1409" y="953"/>
                    <a:pt x="1414" y="936"/>
                    <a:pt x="1417" y="930"/>
                  </a:cubicBezTo>
                  <a:cubicBezTo>
                    <a:pt x="1422" y="918"/>
                    <a:pt x="1424" y="893"/>
                    <a:pt x="1430" y="882"/>
                  </a:cubicBezTo>
                  <a:cubicBezTo>
                    <a:pt x="1433" y="876"/>
                    <a:pt x="1441" y="866"/>
                    <a:pt x="1445" y="861"/>
                  </a:cubicBezTo>
                  <a:cubicBezTo>
                    <a:pt x="1451" y="855"/>
                    <a:pt x="1464" y="842"/>
                    <a:pt x="1470" y="836"/>
                  </a:cubicBezTo>
                  <a:cubicBezTo>
                    <a:pt x="1477" y="830"/>
                    <a:pt x="1498" y="819"/>
                    <a:pt x="1496" y="811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9995483" y="3654947"/>
              <a:ext cx="217446" cy="278509"/>
            </a:xfrm>
            <a:custGeom>
              <a:avLst/>
              <a:gdLst>
                <a:gd name="T0" fmla="*/ 235 w 529"/>
                <a:gd name="T1" fmla="*/ 629 h 676"/>
                <a:gd name="T2" fmla="*/ 227 w 529"/>
                <a:gd name="T3" fmla="*/ 569 h 676"/>
                <a:gd name="T4" fmla="*/ 247 w 529"/>
                <a:gd name="T5" fmla="*/ 493 h 676"/>
                <a:gd name="T6" fmla="*/ 299 w 529"/>
                <a:gd name="T7" fmla="*/ 477 h 676"/>
                <a:gd name="T8" fmla="*/ 375 w 529"/>
                <a:gd name="T9" fmla="*/ 365 h 676"/>
                <a:gd name="T10" fmla="*/ 391 w 529"/>
                <a:gd name="T11" fmla="*/ 241 h 676"/>
                <a:gd name="T12" fmla="*/ 431 w 529"/>
                <a:gd name="T13" fmla="*/ 221 h 676"/>
                <a:gd name="T14" fmla="*/ 511 w 529"/>
                <a:gd name="T15" fmla="*/ 81 h 676"/>
                <a:gd name="T16" fmla="*/ 523 w 529"/>
                <a:gd name="T17" fmla="*/ 25 h 676"/>
                <a:gd name="T18" fmla="*/ 474 w 529"/>
                <a:gd name="T19" fmla="*/ 31 h 676"/>
                <a:gd name="T20" fmla="*/ 457 w 529"/>
                <a:gd name="T21" fmla="*/ 15 h 676"/>
                <a:gd name="T22" fmla="*/ 436 w 529"/>
                <a:gd name="T23" fmla="*/ 47 h 676"/>
                <a:gd name="T24" fmla="*/ 403 w 529"/>
                <a:gd name="T25" fmla="*/ 81 h 676"/>
                <a:gd name="T26" fmla="*/ 403 w 529"/>
                <a:gd name="T27" fmla="*/ 20 h 676"/>
                <a:gd name="T28" fmla="*/ 350 w 529"/>
                <a:gd name="T29" fmla="*/ 4 h 676"/>
                <a:gd name="T30" fmla="*/ 351 w 529"/>
                <a:gd name="T31" fmla="*/ 0 h 676"/>
                <a:gd name="T32" fmla="*/ 331 w 529"/>
                <a:gd name="T33" fmla="*/ 47 h 676"/>
                <a:gd name="T34" fmla="*/ 299 w 529"/>
                <a:gd name="T35" fmla="*/ 122 h 676"/>
                <a:gd name="T36" fmla="*/ 253 w 529"/>
                <a:gd name="T37" fmla="*/ 158 h 676"/>
                <a:gd name="T38" fmla="*/ 250 w 529"/>
                <a:gd name="T39" fmla="*/ 225 h 676"/>
                <a:gd name="T40" fmla="*/ 213 w 529"/>
                <a:gd name="T41" fmla="*/ 272 h 676"/>
                <a:gd name="T42" fmla="*/ 167 w 529"/>
                <a:gd name="T43" fmla="*/ 307 h 676"/>
                <a:gd name="T44" fmla="*/ 155 w 529"/>
                <a:gd name="T45" fmla="*/ 324 h 676"/>
                <a:gd name="T46" fmla="*/ 173 w 529"/>
                <a:gd name="T47" fmla="*/ 340 h 676"/>
                <a:gd name="T48" fmla="*/ 197 w 529"/>
                <a:gd name="T49" fmla="*/ 362 h 676"/>
                <a:gd name="T50" fmla="*/ 178 w 529"/>
                <a:gd name="T51" fmla="*/ 368 h 676"/>
                <a:gd name="T52" fmla="*/ 153 w 529"/>
                <a:gd name="T53" fmla="*/ 388 h 676"/>
                <a:gd name="T54" fmla="*/ 156 w 529"/>
                <a:gd name="T55" fmla="*/ 351 h 676"/>
                <a:gd name="T56" fmla="*/ 122 w 529"/>
                <a:gd name="T57" fmla="*/ 380 h 676"/>
                <a:gd name="T58" fmla="*/ 99 w 529"/>
                <a:gd name="T59" fmla="*/ 411 h 676"/>
                <a:gd name="T60" fmla="*/ 71 w 529"/>
                <a:gd name="T61" fmla="*/ 434 h 676"/>
                <a:gd name="T62" fmla="*/ 61 w 529"/>
                <a:gd name="T63" fmla="*/ 467 h 676"/>
                <a:gd name="T64" fmla="*/ 26 w 529"/>
                <a:gd name="T65" fmla="*/ 497 h 676"/>
                <a:gd name="T66" fmla="*/ 14 w 529"/>
                <a:gd name="T67" fmla="*/ 497 h 676"/>
                <a:gd name="T68" fmla="*/ 0 w 529"/>
                <a:gd name="T69" fmla="*/ 524 h 676"/>
                <a:gd name="T70" fmla="*/ 10 w 529"/>
                <a:gd name="T71" fmla="*/ 547 h 676"/>
                <a:gd name="T72" fmla="*/ 26 w 529"/>
                <a:gd name="T73" fmla="*/ 573 h 676"/>
                <a:gd name="T74" fmla="*/ 58 w 529"/>
                <a:gd name="T75" fmla="*/ 594 h 676"/>
                <a:gd name="T76" fmla="*/ 76 w 529"/>
                <a:gd name="T77" fmla="*/ 583 h 676"/>
                <a:gd name="T78" fmla="*/ 108 w 529"/>
                <a:gd name="T79" fmla="*/ 587 h 676"/>
                <a:gd name="T80" fmla="*/ 121 w 529"/>
                <a:gd name="T81" fmla="*/ 577 h 676"/>
                <a:gd name="T82" fmla="*/ 137 w 529"/>
                <a:gd name="T83" fmla="*/ 594 h 676"/>
                <a:gd name="T84" fmla="*/ 143 w 529"/>
                <a:gd name="T85" fmla="*/ 568 h 676"/>
                <a:gd name="T86" fmla="*/ 144 w 529"/>
                <a:gd name="T87" fmla="*/ 537 h 676"/>
                <a:gd name="T88" fmla="*/ 129 w 529"/>
                <a:gd name="T89" fmla="*/ 550 h 676"/>
                <a:gd name="T90" fmla="*/ 118 w 529"/>
                <a:gd name="T91" fmla="*/ 524 h 676"/>
                <a:gd name="T92" fmla="*/ 158 w 529"/>
                <a:gd name="T93" fmla="*/ 496 h 676"/>
                <a:gd name="T94" fmla="*/ 197 w 529"/>
                <a:gd name="T95" fmla="*/ 488 h 676"/>
                <a:gd name="T96" fmla="*/ 202 w 529"/>
                <a:gd name="T97" fmla="*/ 514 h 676"/>
                <a:gd name="T98" fmla="*/ 181 w 529"/>
                <a:gd name="T99" fmla="*/ 558 h 676"/>
                <a:gd name="T100" fmla="*/ 173 w 529"/>
                <a:gd name="T101" fmla="*/ 585 h 676"/>
                <a:gd name="T102" fmla="*/ 163 w 529"/>
                <a:gd name="T103" fmla="*/ 602 h 676"/>
                <a:gd name="T104" fmla="*/ 173 w 529"/>
                <a:gd name="T105" fmla="*/ 615 h 676"/>
                <a:gd name="T106" fmla="*/ 167 w 529"/>
                <a:gd name="T107" fmla="*/ 636 h 676"/>
                <a:gd name="T108" fmla="*/ 197 w 529"/>
                <a:gd name="T109" fmla="*/ 654 h 676"/>
                <a:gd name="T110" fmla="*/ 209 w 529"/>
                <a:gd name="T111" fmla="*/ 673 h 676"/>
                <a:gd name="T112" fmla="*/ 249 w 529"/>
                <a:gd name="T113" fmla="*/ 646 h 676"/>
                <a:gd name="T114" fmla="*/ 235 w 529"/>
                <a:gd name="T115" fmla="*/ 62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676">
                  <a:moveTo>
                    <a:pt x="235" y="629"/>
                  </a:moveTo>
                  <a:cubicBezTo>
                    <a:pt x="239" y="605"/>
                    <a:pt x="223" y="589"/>
                    <a:pt x="227" y="569"/>
                  </a:cubicBezTo>
                  <a:cubicBezTo>
                    <a:pt x="239" y="545"/>
                    <a:pt x="239" y="517"/>
                    <a:pt x="247" y="493"/>
                  </a:cubicBezTo>
                  <a:cubicBezTo>
                    <a:pt x="251" y="481"/>
                    <a:pt x="279" y="473"/>
                    <a:pt x="299" y="477"/>
                  </a:cubicBezTo>
                  <a:cubicBezTo>
                    <a:pt x="283" y="421"/>
                    <a:pt x="355" y="405"/>
                    <a:pt x="375" y="365"/>
                  </a:cubicBezTo>
                  <a:cubicBezTo>
                    <a:pt x="403" y="321"/>
                    <a:pt x="371" y="285"/>
                    <a:pt x="391" y="241"/>
                  </a:cubicBezTo>
                  <a:cubicBezTo>
                    <a:pt x="395" y="225"/>
                    <a:pt x="423" y="229"/>
                    <a:pt x="431" y="221"/>
                  </a:cubicBezTo>
                  <a:cubicBezTo>
                    <a:pt x="467" y="181"/>
                    <a:pt x="467" y="125"/>
                    <a:pt x="511" y="81"/>
                  </a:cubicBezTo>
                  <a:cubicBezTo>
                    <a:pt x="529" y="70"/>
                    <a:pt x="524" y="47"/>
                    <a:pt x="523" y="25"/>
                  </a:cubicBezTo>
                  <a:cubicBezTo>
                    <a:pt x="474" y="31"/>
                    <a:pt x="474" y="31"/>
                    <a:pt x="474" y="31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350" y="4"/>
                    <a:pt x="350" y="4"/>
                    <a:pt x="350" y="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3" y="18"/>
                    <a:pt x="336" y="35"/>
                    <a:pt x="331" y="47"/>
                  </a:cubicBezTo>
                  <a:cubicBezTo>
                    <a:pt x="323" y="66"/>
                    <a:pt x="311" y="106"/>
                    <a:pt x="299" y="122"/>
                  </a:cubicBezTo>
                  <a:cubicBezTo>
                    <a:pt x="290" y="133"/>
                    <a:pt x="260" y="145"/>
                    <a:pt x="253" y="158"/>
                  </a:cubicBezTo>
                  <a:cubicBezTo>
                    <a:pt x="246" y="173"/>
                    <a:pt x="256" y="209"/>
                    <a:pt x="250" y="225"/>
                  </a:cubicBezTo>
                  <a:cubicBezTo>
                    <a:pt x="245" y="239"/>
                    <a:pt x="214" y="270"/>
                    <a:pt x="213" y="272"/>
                  </a:cubicBezTo>
                  <a:cubicBezTo>
                    <a:pt x="211" y="275"/>
                    <a:pt x="177" y="297"/>
                    <a:pt x="167" y="307"/>
                  </a:cubicBezTo>
                  <a:cubicBezTo>
                    <a:pt x="163" y="310"/>
                    <a:pt x="154" y="318"/>
                    <a:pt x="155" y="324"/>
                  </a:cubicBezTo>
                  <a:cubicBezTo>
                    <a:pt x="155" y="330"/>
                    <a:pt x="168" y="336"/>
                    <a:pt x="173" y="340"/>
                  </a:cubicBezTo>
                  <a:cubicBezTo>
                    <a:pt x="179" y="345"/>
                    <a:pt x="199" y="354"/>
                    <a:pt x="197" y="362"/>
                  </a:cubicBezTo>
                  <a:cubicBezTo>
                    <a:pt x="196" y="366"/>
                    <a:pt x="183" y="365"/>
                    <a:pt x="178" y="368"/>
                  </a:cubicBezTo>
                  <a:cubicBezTo>
                    <a:pt x="171" y="372"/>
                    <a:pt x="160" y="392"/>
                    <a:pt x="153" y="388"/>
                  </a:cubicBezTo>
                  <a:cubicBezTo>
                    <a:pt x="145" y="384"/>
                    <a:pt x="164" y="355"/>
                    <a:pt x="156" y="351"/>
                  </a:cubicBezTo>
                  <a:cubicBezTo>
                    <a:pt x="146" y="346"/>
                    <a:pt x="129" y="371"/>
                    <a:pt x="122" y="380"/>
                  </a:cubicBezTo>
                  <a:cubicBezTo>
                    <a:pt x="115" y="387"/>
                    <a:pt x="105" y="404"/>
                    <a:pt x="99" y="411"/>
                  </a:cubicBezTo>
                  <a:cubicBezTo>
                    <a:pt x="93" y="417"/>
                    <a:pt x="76" y="426"/>
                    <a:pt x="71" y="434"/>
                  </a:cubicBezTo>
                  <a:cubicBezTo>
                    <a:pt x="66" y="441"/>
                    <a:pt x="66" y="459"/>
                    <a:pt x="61" y="467"/>
                  </a:cubicBezTo>
                  <a:cubicBezTo>
                    <a:pt x="55" y="476"/>
                    <a:pt x="37" y="493"/>
                    <a:pt x="26" y="497"/>
                  </a:cubicBezTo>
                  <a:cubicBezTo>
                    <a:pt x="23" y="498"/>
                    <a:pt x="17" y="496"/>
                    <a:pt x="14" y="497"/>
                  </a:cubicBezTo>
                  <a:cubicBezTo>
                    <a:pt x="8" y="501"/>
                    <a:pt x="1" y="516"/>
                    <a:pt x="0" y="524"/>
                  </a:cubicBezTo>
                  <a:cubicBezTo>
                    <a:pt x="0" y="530"/>
                    <a:pt x="7" y="542"/>
                    <a:pt x="10" y="547"/>
                  </a:cubicBezTo>
                  <a:cubicBezTo>
                    <a:pt x="13" y="554"/>
                    <a:pt x="21" y="567"/>
                    <a:pt x="26" y="573"/>
                  </a:cubicBezTo>
                  <a:cubicBezTo>
                    <a:pt x="33" y="580"/>
                    <a:pt x="48" y="593"/>
                    <a:pt x="58" y="594"/>
                  </a:cubicBezTo>
                  <a:cubicBezTo>
                    <a:pt x="63" y="594"/>
                    <a:pt x="71" y="584"/>
                    <a:pt x="76" y="583"/>
                  </a:cubicBezTo>
                  <a:cubicBezTo>
                    <a:pt x="84" y="582"/>
                    <a:pt x="101" y="589"/>
                    <a:pt x="108" y="587"/>
                  </a:cubicBezTo>
                  <a:cubicBezTo>
                    <a:pt x="112" y="586"/>
                    <a:pt x="117" y="576"/>
                    <a:pt x="121" y="577"/>
                  </a:cubicBezTo>
                  <a:cubicBezTo>
                    <a:pt x="126" y="577"/>
                    <a:pt x="131" y="595"/>
                    <a:pt x="137" y="594"/>
                  </a:cubicBezTo>
                  <a:cubicBezTo>
                    <a:pt x="143" y="592"/>
                    <a:pt x="142" y="575"/>
                    <a:pt x="143" y="568"/>
                  </a:cubicBezTo>
                  <a:cubicBezTo>
                    <a:pt x="144" y="560"/>
                    <a:pt x="151" y="540"/>
                    <a:pt x="144" y="537"/>
                  </a:cubicBezTo>
                  <a:cubicBezTo>
                    <a:pt x="140" y="535"/>
                    <a:pt x="134" y="551"/>
                    <a:pt x="129" y="550"/>
                  </a:cubicBezTo>
                  <a:cubicBezTo>
                    <a:pt x="122" y="549"/>
                    <a:pt x="116" y="531"/>
                    <a:pt x="118" y="524"/>
                  </a:cubicBezTo>
                  <a:cubicBezTo>
                    <a:pt x="121" y="513"/>
                    <a:pt x="146" y="501"/>
                    <a:pt x="158" y="496"/>
                  </a:cubicBezTo>
                  <a:cubicBezTo>
                    <a:pt x="167" y="492"/>
                    <a:pt x="188" y="483"/>
                    <a:pt x="197" y="488"/>
                  </a:cubicBezTo>
                  <a:cubicBezTo>
                    <a:pt x="203" y="491"/>
                    <a:pt x="204" y="507"/>
                    <a:pt x="202" y="514"/>
                  </a:cubicBezTo>
                  <a:cubicBezTo>
                    <a:pt x="200" y="521"/>
                    <a:pt x="186" y="546"/>
                    <a:pt x="181" y="558"/>
                  </a:cubicBezTo>
                  <a:cubicBezTo>
                    <a:pt x="179" y="564"/>
                    <a:pt x="176" y="579"/>
                    <a:pt x="173" y="585"/>
                  </a:cubicBezTo>
                  <a:cubicBezTo>
                    <a:pt x="171" y="590"/>
                    <a:pt x="163" y="597"/>
                    <a:pt x="163" y="602"/>
                  </a:cubicBezTo>
                  <a:cubicBezTo>
                    <a:pt x="164" y="606"/>
                    <a:pt x="172" y="611"/>
                    <a:pt x="173" y="615"/>
                  </a:cubicBezTo>
                  <a:cubicBezTo>
                    <a:pt x="174" y="620"/>
                    <a:pt x="166" y="633"/>
                    <a:pt x="167" y="636"/>
                  </a:cubicBezTo>
                  <a:cubicBezTo>
                    <a:pt x="168" y="639"/>
                    <a:pt x="191" y="648"/>
                    <a:pt x="197" y="654"/>
                  </a:cubicBezTo>
                  <a:cubicBezTo>
                    <a:pt x="201" y="658"/>
                    <a:pt x="203" y="672"/>
                    <a:pt x="209" y="673"/>
                  </a:cubicBezTo>
                  <a:cubicBezTo>
                    <a:pt x="220" y="676"/>
                    <a:pt x="237" y="658"/>
                    <a:pt x="249" y="646"/>
                  </a:cubicBezTo>
                  <a:cubicBezTo>
                    <a:pt x="244" y="640"/>
                    <a:pt x="235" y="636"/>
                    <a:pt x="235" y="629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086334" y="3573032"/>
              <a:ext cx="378296" cy="421487"/>
            </a:xfrm>
            <a:custGeom>
              <a:avLst/>
              <a:gdLst>
                <a:gd name="T0" fmla="*/ 919 w 919"/>
                <a:gd name="T1" fmla="*/ 269 h 1023"/>
                <a:gd name="T2" fmla="*/ 905 w 919"/>
                <a:gd name="T3" fmla="*/ 248 h 1023"/>
                <a:gd name="T4" fmla="*/ 894 w 919"/>
                <a:gd name="T5" fmla="*/ 235 h 1023"/>
                <a:gd name="T6" fmla="*/ 848 w 919"/>
                <a:gd name="T7" fmla="*/ 198 h 1023"/>
                <a:gd name="T8" fmla="*/ 796 w 919"/>
                <a:gd name="T9" fmla="*/ 171 h 1023"/>
                <a:gd name="T10" fmla="*/ 708 w 919"/>
                <a:gd name="T11" fmla="*/ 211 h 1023"/>
                <a:gd name="T12" fmla="*/ 668 w 919"/>
                <a:gd name="T13" fmla="*/ 245 h 1023"/>
                <a:gd name="T14" fmla="*/ 623 w 919"/>
                <a:gd name="T15" fmla="*/ 247 h 1023"/>
                <a:gd name="T16" fmla="*/ 550 w 919"/>
                <a:gd name="T17" fmla="*/ 246 h 1023"/>
                <a:gd name="T18" fmla="*/ 498 w 919"/>
                <a:gd name="T19" fmla="*/ 222 h 1023"/>
                <a:gd name="T20" fmla="*/ 449 w 919"/>
                <a:gd name="T21" fmla="*/ 222 h 1023"/>
                <a:gd name="T22" fmla="*/ 405 w 919"/>
                <a:gd name="T23" fmla="*/ 165 h 1023"/>
                <a:gd name="T24" fmla="*/ 446 w 919"/>
                <a:gd name="T25" fmla="*/ 79 h 1023"/>
                <a:gd name="T26" fmla="*/ 507 w 919"/>
                <a:gd name="T27" fmla="*/ 0 h 1023"/>
                <a:gd name="T28" fmla="*/ 451 w 919"/>
                <a:gd name="T29" fmla="*/ 22 h 1023"/>
                <a:gd name="T30" fmla="*/ 375 w 919"/>
                <a:gd name="T31" fmla="*/ 119 h 1023"/>
                <a:gd name="T32" fmla="*/ 333 w 919"/>
                <a:gd name="T33" fmla="*/ 173 h 1023"/>
                <a:gd name="T34" fmla="*/ 264 w 919"/>
                <a:gd name="T35" fmla="*/ 173 h 1023"/>
                <a:gd name="T36" fmla="*/ 314 w 919"/>
                <a:gd name="T37" fmla="*/ 191 h 1023"/>
                <a:gd name="T38" fmla="*/ 300 w 919"/>
                <a:gd name="T39" fmla="*/ 223 h 1023"/>
                <a:gd name="T40" fmla="*/ 208 w 919"/>
                <a:gd name="T41" fmla="*/ 419 h 1023"/>
                <a:gd name="T42" fmla="*/ 152 w 919"/>
                <a:gd name="T43" fmla="*/ 563 h 1023"/>
                <a:gd name="T44" fmla="*/ 24 w 919"/>
                <a:gd name="T45" fmla="*/ 691 h 1023"/>
                <a:gd name="T46" fmla="*/ 12 w 919"/>
                <a:gd name="T47" fmla="*/ 827 h 1023"/>
                <a:gd name="T48" fmla="*/ 35 w 919"/>
                <a:gd name="T49" fmla="*/ 837 h 1023"/>
                <a:gd name="T50" fmla="*/ 131 w 919"/>
                <a:gd name="T51" fmla="*/ 830 h 1023"/>
                <a:gd name="T52" fmla="*/ 191 w 919"/>
                <a:gd name="T53" fmla="*/ 862 h 1023"/>
                <a:gd name="T54" fmla="*/ 184 w 919"/>
                <a:gd name="T55" fmla="*/ 905 h 1023"/>
                <a:gd name="T56" fmla="*/ 177 w 919"/>
                <a:gd name="T57" fmla="*/ 941 h 1023"/>
                <a:gd name="T58" fmla="*/ 197 w 919"/>
                <a:gd name="T59" fmla="*/ 996 h 1023"/>
                <a:gd name="T60" fmla="*/ 235 w 919"/>
                <a:gd name="T61" fmla="*/ 1022 h 1023"/>
                <a:gd name="T62" fmla="*/ 301 w 919"/>
                <a:gd name="T63" fmla="*/ 990 h 1023"/>
                <a:gd name="T64" fmla="*/ 373 w 919"/>
                <a:gd name="T65" fmla="*/ 961 h 1023"/>
                <a:gd name="T66" fmla="*/ 433 w 919"/>
                <a:gd name="T67" fmla="*/ 923 h 1023"/>
                <a:gd name="T68" fmla="*/ 487 w 919"/>
                <a:gd name="T69" fmla="*/ 867 h 1023"/>
                <a:gd name="T70" fmla="*/ 554 w 919"/>
                <a:gd name="T71" fmla="*/ 830 h 1023"/>
                <a:gd name="T72" fmla="*/ 611 w 919"/>
                <a:gd name="T73" fmla="*/ 779 h 1023"/>
                <a:gd name="T74" fmla="*/ 634 w 919"/>
                <a:gd name="T75" fmla="*/ 740 h 1023"/>
                <a:gd name="T76" fmla="*/ 696 w 919"/>
                <a:gd name="T77" fmla="*/ 700 h 1023"/>
                <a:gd name="T78" fmla="*/ 713 w 919"/>
                <a:gd name="T79" fmla="*/ 665 h 1023"/>
                <a:gd name="T80" fmla="*/ 784 w 919"/>
                <a:gd name="T81" fmla="*/ 581 h 1023"/>
                <a:gd name="T82" fmla="*/ 812 w 919"/>
                <a:gd name="T83" fmla="*/ 470 h 1023"/>
                <a:gd name="T84" fmla="*/ 890 w 919"/>
                <a:gd name="T85" fmla="*/ 394 h 1023"/>
                <a:gd name="T86" fmla="*/ 908 w 919"/>
                <a:gd name="T87" fmla="*/ 29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9" h="1023">
                  <a:moveTo>
                    <a:pt x="908" y="296"/>
                  </a:moveTo>
                  <a:cubicBezTo>
                    <a:pt x="910" y="289"/>
                    <a:pt x="915" y="278"/>
                    <a:pt x="919" y="269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05" y="248"/>
                    <a:pt x="905" y="248"/>
                    <a:pt x="905" y="248"/>
                  </a:cubicBezTo>
                  <a:cubicBezTo>
                    <a:pt x="912" y="235"/>
                    <a:pt x="912" y="235"/>
                    <a:pt x="912" y="235"/>
                  </a:cubicBezTo>
                  <a:cubicBezTo>
                    <a:pt x="894" y="235"/>
                    <a:pt x="894" y="235"/>
                    <a:pt x="894" y="235"/>
                  </a:cubicBezTo>
                  <a:cubicBezTo>
                    <a:pt x="894" y="198"/>
                    <a:pt x="894" y="198"/>
                    <a:pt x="894" y="198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28" y="181"/>
                    <a:pt x="828" y="181"/>
                    <a:pt x="828" y="181"/>
                  </a:cubicBezTo>
                  <a:cubicBezTo>
                    <a:pt x="796" y="171"/>
                    <a:pt x="796" y="171"/>
                    <a:pt x="796" y="171"/>
                  </a:cubicBezTo>
                  <a:cubicBezTo>
                    <a:pt x="796" y="211"/>
                    <a:pt x="796" y="211"/>
                    <a:pt x="796" y="211"/>
                  </a:cubicBezTo>
                  <a:cubicBezTo>
                    <a:pt x="708" y="211"/>
                    <a:pt x="708" y="211"/>
                    <a:pt x="708" y="211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68" y="245"/>
                    <a:pt x="668" y="245"/>
                    <a:pt x="668" y="245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23" y="247"/>
                    <a:pt x="623" y="247"/>
                    <a:pt x="623" y="247"/>
                  </a:cubicBezTo>
                  <a:cubicBezTo>
                    <a:pt x="602" y="274"/>
                    <a:pt x="602" y="274"/>
                    <a:pt x="602" y="274"/>
                  </a:cubicBezTo>
                  <a:cubicBezTo>
                    <a:pt x="550" y="246"/>
                    <a:pt x="550" y="246"/>
                    <a:pt x="550" y="246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05" y="165"/>
                    <a:pt x="405" y="165"/>
                    <a:pt x="405" y="165"/>
                  </a:cubicBezTo>
                  <a:cubicBezTo>
                    <a:pt x="438" y="130"/>
                    <a:pt x="438" y="130"/>
                    <a:pt x="438" y="130"/>
                  </a:cubicBezTo>
                  <a:cubicBezTo>
                    <a:pt x="446" y="79"/>
                    <a:pt x="446" y="79"/>
                    <a:pt x="446" y="79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73"/>
                    <a:pt x="333" y="173"/>
                    <a:pt x="333" y="173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1" y="245"/>
                    <a:pt x="306" y="268"/>
                    <a:pt x="288" y="279"/>
                  </a:cubicBezTo>
                  <a:cubicBezTo>
                    <a:pt x="244" y="323"/>
                    <a:pt x="244" y="379"/>
                    <a:pt x="208" y="419"/>
                  </a:cubicBezTo>
                  <a:cubicBezTo>
                    <a:pt x="200" y="427"/>
                    <a:pt x="172" y="423"/>
                    <a:pt x="168" y="439"/>
                  </a:cubicBezTo>
                  <a:cubicBezTo>
                    <a:pt x="148" y="483"/>
                    <a:pt x="180" y="519"/>
                    <a:pt x="152" y="563"/>
                  </a:cubicBezTo>
                  <a:cubicBezTo>
                    <a:pt x="132" y="603"/>
                    <a:pt x="60" y="619"/>
                    <a:pt x="76" y="675"/>
                  </a:cubicBezTo>
                  <a:cubicBezTo>
                    <a:pt x="56" y="671"/>
                    <a:pt x="28" y="679"/>
                    <a:pt x="24" y="691"/>
                  </a:cubicBezTo>
                  <a:cubicBezTo>
                    <a:pt x="16" y="715"/>
                    <a:pt x="16" y="743"/>
                    <a:pt x="4" y="767"/>
                  </a:cubicBezTo>
                  <a:cubicBezTo>
                    <a:pt x="0" y="787"/>
                    <a:pt x="16" y="803"/>
                    <a:pt x="12" y="827"/>
                  </a:cubicBezTo>
                  <a:cubicBezTo>
                    <a:pt x="12" y="834"/>
                    <a:pt x="21" y="838"/>
                    <a:pt x="26" y="844"/>
                  </a:cubicBezTo>
                  <a:cubicBezTo>
                    <a:pt x="30" y="841"/>
                    <a:pt x="33" y="839"/>
                    <a:pt x="35" y="837"/>
                  </a:cubicBezTo>
                  <a:cubicBezTo>
                    <a:pt x="41" y="833"/>
                    <a:pt x="52" y="822"/>
                    <a:pt x="60" y="820"/>
                  </a:cubicBezTo>
                  <a:cubicBezTo>
                    <a:pt x="77" y="816"/>
                    <a:pt x="114" y="824"/>
                    <a:pt x="131" y="830"/>
                  </a:cubicBezTo>
                  <a:cubicBezTo>
                    <a:pt x="142" y="833"/>
                    <a:pt x="162" y="845"/>
                    <a:pt x="172" y="850"/>
                  </a:cubicBezTo>
                  <a:cubicBezTo>
                    <a:pt x="177" y="853"/>
                    <a:pt x="189" y="857"/>
                    <a:pt x="191" y="862"/>
                  </a:cubicBezTo>
                  <a:cubicBezTo>
                    <a:pt x="194" y="868"/>
                    <a:pt x="187" y="881"/>
                    <a:pt x="186" y="887"/>
                  </a:cubicBezTo>
                  <a:cubicBezTo>
                    <a:pt x="185" y="892"/>
                    <a:pt x="184" y="901"/>
                    <a:pt x="184" y="905"/>
                  </a:cubicBezTo>
                  <a:cubicBezTo>
                    <a:pt x="184" y="910"/>
                    <a:pt x="186" y="919"/>
                    <a:pt x="186" y="923"/>
                  </a:cubicBezTo>
                  <a:cubicBezTo>
                    <a:pt x="185" y="928"/>
                    <a:pt x="177" y="936"/>
                    <a:pt x="177" y="941"/>
                  </a:cubicBezTo>
                  <a:cubicBezTo>
                    <a:pt x="178" y="947"/>
                    <a:pt x="189" y="954"/>
                    <a:pt x="191" y="959"/>
                  </a:cubicBezTo>
                  <a:cubicBezTo>
                    <a:pt x="195" y="968"/>
                    <a:pt x="195" y="987"/>
                    <a:pt x="197" y="996"/>
                  </a:cubicBezTo>
                  <a:cubicBezTo>
                    <a:pt x="198" y="1001"/>
                    <a:pt x="201" y="1012"/>
                    <a:pt x="205" y="1015"/>
                  </a:cubicBezTo>
                  <a:cubicBezTo>
                    <a:pt x="211" y="1020"/>
                    <a:pt x="227" y="1021"/>
                    <a:pt x="235" y="1022"/>
                  </a:cubicBezTo>
                  <a:cubicBezTo>
                    <a:pt x="238" y="1022"/>
                    <a:pt x="246" y="1023"/>
                    <a:pt x="249" y="1022"/>
                  </a:cubicBezTo>
                  <a:cubicBezTo>
                    <a:pt x="264" y="1018"/>
                    <a:pt x="286" y="994"/>
                    <a:pt x="301" y="990"/>
                  </a:cubicBezTo>
                  <a:cubicBezTo>
                    <a:pt x="310" y="987"/>
                    <a:pt x="330" y="995"/>
                    <a:pt x="339" y="992"/>
                  </a:cubicBezTo>
                  <a:cubicBezTo>
                    <a:pt x="350" y="988"/>
                    <a:pt x="365" y="969"/>
                    <a:pt x="373" y="961"/>
                  </a:cubicBezTo>
                  <a:cubicBezTo>
                    <a:pt x="381" y="954"/>
                    <a:pt x="394" y="934"/>
                    <a:pt x="404" y="929"/>
                  </a:cubicBezTo>
                  <a:cubicBezTo>
                    <a:pt x="410" y="925"/>
                    <a:pt x="426" y="927"/>
                    <a:pt x="433" y="923"/>
                  </a:cubicBezTo>
                  <a:cubicBezTo>
                    <a:pt x="439" y="920"/>
                    <a:pt x="450" y="910"/>
                    <a:pt x="455" y="905"/>
                  </a:cubicBezTo>
                  <a:cubicBezTo>
                    <a:pt x="464" y="896"/>
                    <a:pt x="477" y="875"/>
                    <a:pt x="487" y="867"/>
                  </a:cubicBezTo>
                  <a:cubicBezTo>
                    <a:pt x="493" y="861"/>
                    <a:pt x="507" y="853"/>
                    <a:pt x="514" y="849"/>
                  </a:cubicBezTo>
                  <a:cubicBezTo>
                    <a:pt x="524" y="844"/>
                    <a:pt x="545" y="835"/>
                    <a:pt x="554" y="830"/>
                  </a:cubicBezTo>
                  <a:cubicBezTo>
                    <a:pt x="564" y="824"/>
                    <a:pt x="582" y="814"/>
                    <a:pt x="590" y="807"/>
                  </a:cubicBezTo>
                  <a:cubicBezTo>
                    <a:pt x="597" y="801"/>
                    <a:pt x="605" y="786"/>
                    <a:pt x="611" y="779"/>
                  </a:cubicBezTo>
                  <a:cubicBezTo>
                    <a:pt x="616" y="775"/>
                    <a:pt x="628" y="769"/>
                    <a:pt x="631" y="763"/>
                  </a:cubicBezTo>
                  <a:cubicBezTo>
                    <a:pt x="634" y="758"/>
                    <a:pt x="631" y="746"/>
                    <a:pt x="634" y="740"/>
                  </a:cubicBezTo>
                  <a:cubicBezTo>
                    <a:pt x="640" y="729"/>
                    <a:pt x="662" y="713"/>
                    <a:pt x="674" y="706"/>
                  </a:cubicBezTo>
                  <a:cubicBezTo>
                    <a:pt x="679" y="704"/>
                    <a:pt x="691" y="703"/>
                    <a:pt x="696" y="700"/>
                  </a:cubicBezTo>
                  <a:cubicBezTo>
                    <a:pt x="700" y="697"/>
                    <a:pt x="706" y="690"/>
                    <a:pt x="708" y="686"/>
                  </a:cubicBezTo>
                  <a:cubicBezTo>
                    <a:pt x="710" y="681"/>
                    <a:pt x="711" y="670"/>
                    <a:pt x="713" y="665"/>
                  </a:cubicBezTo>
                  <a:cubicBezTo>
                    <a:pt x="716" y="655"/>
                    <a:pt x="722" y="635"/>
                    <a:pt x="728" y="626"/>
                  </a:cubicBezTo>
                  <a:cubicBezTo>
                    <a:pt x="739" y="612"/>
                    <a:pt x="776" y="597"/>
                    <a:pt x="784" y="581"/>
                  </a:cubicBezTo>
                  <a:cubicBezTo>
                    <a:pt x="790" y="569"/>
                    <a:pt x="781" y="541"/>
                    <a:pt x="784" y="528"/>
                  </a:cubicBezTo>
                  <a:cubicBezTo>
                    <a:pt x="787" y="513"/>
                    <a:pt x="806" y="485"/>
                    <a:pt x="812" y="470"/>
                  </a:cubicBezTo>
                  <a:cubicBezTo>
                    <a:pt x="816" y="460"/>
                    <a:pt x="819" y="436"/>
                    <a:pt x="827" y="427"/>
                  </a:cubicBezTo>
                  <a:cubicBezTo>
                    <a:pt x="839" y="414"/>
                    <a:pt x="881" y="410"/>
                    <a:pt x="890" y="394"/>
                  </a:cubicBezTo>
                  <a:cubicBezTo>
                    <a:pt x="897" y="383"/>
                    <a:pt x="888" y="354"/>
                    <a:pt x="890" y="341"/>
                  </a:cubicBezTo>
                  <a:cubicBezTo>
                    <a:pt x="892" y="329"/>
                    <a:pt x="903" y="307"/>
                    <a:pt x="908" y="296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035696" y="3179843"/>
              <a:ext cx="201062" cy="226382"/>
            </a:xfrm>
            <a:custGeom>
              <a:avLst/>
              <a:gdLst>
                <a:gd name="T0" fmla="*/ 467 w 487"/>
                <a:gd name="T1" fmla="*/ 344 h 550"/>
                <a:gd name="T2" fmla="*/ 459 w 487"/>
                <a:gd name="T3" fmla="*/ 288 h 550"/>
                <a:gd name="T4" fmla="*/ 480 w 487"/>
                <a:gd name="T5" fmla="*/ 150 h 550"/>
                <a:gd name="T6" fmla="*/ 411 w 487"/>
                <a:gd name="T7" fmla="*/ 164 h 550"/>
                <a:gd name="T8" fmla="*/ 367 w 487"/>
                <a:gd name="T9" fmla="*/ 212 h 550"/>
                <a:gd name="T10" fmla="*/ 243 w 487"/>
                <a:gd name="T11" fmla="*/ 156 h 550"/>
                <a:gd name="T12" fmla="*/ 207 w 487"/>
                <a:gd name="T13" fmla="*/ 144 h 550"/>
                <a:gd name="T14" fmla="*/ 88 w 487"/>
                <a:gd name="T15" fmla="*/ 4 h 550"/>
                <a:gd name="T16" fmla="*/ 108 w 487"/>
                <a:gd name="T17" fmla="*/ 54 h 550"/>
                <a:gd name="T18" fmla="*/ 110 w 487"/>
                <a:gd name="T19" fmla="*/ 73 h 550"/>
                <a:gd name="T20" fmla="*/ 141 w 487"/>
                <a:gd name="T21" fmla="*/ 93 h 550"/>
                <a:gd name="T22" fmla="*/ 110 w 487"/>
                <a:gd name="T23" fmla="*/ 157 h 550"/>
                <a:gd name="T24" fmla="*/ 96 w 487"/>
                <a:gd name="T25" fmla="*/ 157 h 550"/>
                <a:gd name="T26" fmla="*/ 112 w 487"/>
                <a:gd name="T27" fmla="*/ 164 h 550"/>
                <a:gd name="T28" fmla="*/ 112 w 487"/>
                <a:gd name="T29" fmla="*/ 198 h 550"/>
                <a:gd name="T30" fmla="*/ 84 w 487"/>
                <a:gd name="T31" fmla="*/ 224 h 550"/>
                <a:gd name="T32" fmla="*/ 115 w 487"/>
                <a:gd name="T33" fmla="*/ 239 h 550"/>
                <a:gd name="T34" fmla="*/ 86 w 487"/>
                <a:gd name="T35" fmla="*/ 262 h 550"/>
                <a:gd name="T36" fmla="*/ 115 w 487"/>
                <a:gd name="T37" fmla="*/ 301 h 550"/>
                <a:gd name="T38" fmla="*/ 93 w 487"/>
                <a:gd name="T39" fmla="*/ 301 h 550"/>
                <a:gd name="T40" fmla="*/ 93 w 487"/>
                <a:gd name="T41" fmla="*/ 333 h 550"/>
                <a:gd name="T42" fmla="*/ 55 w 487"/>
                <a:gd name="T43" fmla="*/ 333 h 550"/>
                <a:gd name="T44" fmla="*/ 55 w 487"/>
                <a:gd name="T45" fmla="*/ 342 h 550"/>
                <a:gd name="T46" fmla="*/ 34 w 487"/>
                <a:gd name="T47" fmla="*/ 342 h 550"/>
                <a:gd name="T48" fmla="*/ 21 w 487"/>
                <a:gd name="T49" fmla="*/ 371 h 550"/>
                <a:gd name="T50" fmla="*/ 4 w 487"/>
                <a:gd name="T51" fmla="*/ 371 h 550"/>
                <a:gd name="T52" fmla="*/ 4 w 487"/>
                <a:gd name="T53" fmla="*/ 392 h 550"/>
                <a:gd name="T54" fmla="*/ 0 w 487"/>
                <a:gd name="T55" fmla="*/ 392 h 550"/>
                <a:gd name="T56" fmla="*/ 39 w 487"/>
                <a:gd name="T57" fmla="*/ 396 h 550"/>
                <a:gd name="T58" fmla="*/ 135 w 487"/>
                <a:gd name="T59" fmla="*/ 450 h 550"/>
                <a:gd name="T60" fmla="*/ 155 w 487"/>
                <a:gd name="T61" fmla="*/ 473 h 550"/>
                <a:gd name="T62" fmla="*/ 225 w 487"/>
                <a:gd name="T63" fmla="*/ 550 h 550"/>
                <a:gd name="T64" fmla="*/ 339 w 487"/>
                <a:gd name="T65" fmla="*/ 432 h 550"/>
                <a:gd name="T66" fmla="*/ 467 w 487"/>
                <a:gd name="T67" fmla="*/ 34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50">
                  <a:moveTo>
                    <a:pt x="467" y="344"/>
                  </a:moveTo>
                  <a:cubicBezTo>
                    <a:pt x="475" y="324"/>
                    <a:pt x="451" y="308"/>
                    <a:pt x="459" y="288"/>
                  </a:cubicBezTo>
                  <a:cubicBezTo>
                    <a:pt x="482" y="246"/>
                    <a:pt x="487" y="196"/>
                    <a:pt x="480" y="150"/>
                  </a:cubicBezTo>
                  <a:cubicBezTo>
                    <a:pt x="457" y="150"/>
                    <a:pt x="434" y="153"/>
                    <a:pt x="411" y="164"/>
                  </a:cubicBezTo>
                  <a:cubicBezTo>
                    <a:pt x="395" y="172"/>
                    <a:pt x="387" y="204"/>
                    <a:pt x="367" y="212"/>
                  </a:cubicBezTo>
                  <a:cubicBezTo>
                    <a:pt x="319" y="240"/>
                    <a:pt x="287" y="188"/>
                    <a:pt x="243" y="156"/>
                  </a:cubicBezTo>
                  <a:cubicBezTo>
                    <a:pt x="235" y="148"/>
                    <a:pt x="211" y="148"/>
                    <a:pt x="207" y="144"/>
                  </a:cubicBezTo>
                  <a:cubicBezTo>
                    <a:pt x="184" y="85"/>
                    <a:pt x="164" y="0"/>
                    <a:pt x="88" y="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84" y="224"/>
                    <a:pt x="84" y="224"/>
                    <a:pt x="84" y="224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3" y="333"/>
                    <a:pt x="93" y="333"/>
                    <a:pt x="93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34" y="342"/>
                    <a:pt x="34" y="342"/>
                    <a:pt x="34" y="342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4" y="371"/>
                    <a:pt x="4" y="371"/>
                    <a:pt x="4" y="371"/>
                  </a:cubicBezTo>
                  <a:cubicBezTo>
                    <a:pt x="4" y="392"/>
                    <a:pt x="4" y="392"/>
                    <a:pt x="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3"/>
                    <a:pt x="29" y="393"/>
                    <a:pt x="39" y="396"/>
                  </a:cubicBezTo>
                  <a:cubicBezTo>
                    <a:pt x="65" y="403"/>
                    <a:pt x="114" y="432"/>
                    <a:pt x="135" y="450"/>
                  </a:cubicBezTo>
                  <a:cubicBezTo>
                    <a:pt x="141" y="454"/>
                    <a:pt x="150" y="467"/>
                    <a:pt x="155" y="473"/>
                  </a:cubicBezTo>
                  <a:cubicBezTo>
                    <a:pt x="172" y="492"/>
                    <a:pt x="201" y="523"/>
                    <a:pt x="225" y="550"/>
                  </a:cubicBezTo>
                  <a:cubicBezTo>
                    <a:pt x="284" y="540"/>
                    <a:pt x="310" y="479"/>
                    <a:pt x="339" y="432"/>
                  </a:cubicBezTo>
                  <a:cubicBezTo>
                    <a:pt x="355" y="396"/>
                    <a:pt x="439" y="408"/>
                    <a:pt x="467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0129525" y="3036865"/>
              <a:ext cx="348509" cy="463189"/>
            </a:xfrm>
            <a:custGeom>
              <a:avLst/>
              <a:gdLst>
                <a:gd name="T0" fmla="*/ 817 w 849"/>
                <a:gd name="T1" fmla="*/ 262 h 1126"/>
                <a:gd name="T2" fmla="*/ 771 w 849"/>
                <a:gd name="T3" fmla="*/ 225 h 1126"/>
                <a:gd name="T4" fmla="*/ 815 w 849"/>
                <a:gd name="T5" fmla="*/ 183 h 1126"/>
                <a:gd name="T6" fmla="*/ 741 w 849"/>
                <a:gd name="T7" fmla="*/ 157 h 1126"/>
                <a:gd name="T8" fmla="*/ 736 w 849"/>
                <a:gd name="T9" fmla="*/ 78 h 1126"/>
                <a:gd name="T10" fmla="*/ 699 w 849"/>
                <a:gd name="T11" fmla="*/ 55 h 1126"/>
                <a:gd name="T12" fmla="*/ 643 w 849"/>
                <a:gd name="T13" fmla="*/ 3 h 1126"/>
                <a:gd name="T14" fmla="*/ 631 w 849"/>
                <a:gd name="T15" fmla="*/ 60 h 1126"/>
                <a:gd name="T16" fmla="*/ 621 w 849"/>
                <a:gd name="T17" fmla="*/ 102 h 1126"/>
                <a:gd name="T18" fmla="*/ 664 w 849"/>
                <a:gd name="T19" fmla="*/ 145 h 1126"/>
                <a:gd name="T20" fmla="*/ 652 w 849"/>
                <a:gd name="T21" fmla="*/ 211 h 1126"/>
                <a:gd name="T22" fmla="*/ 573 w 849"/>
                <a:gd name="T23" fmla="*/ 214 h 1126"/>
                <a:gd name="T24" fmla="*/ 525 w 849"/>
                <a:gd name="T25" fmla="*/ 238 h 1126"/>
                <a:gd name="T26" fmla="*/ 586 w 849"/>
                <a:gd name="T27" fmla="*/ 367 h 1126"/>
                <a:gd name="T28" fmla="*/ 482 w 849"/>
                <a:gd name="T29" fmla="*/ 535 h 1126"/>
                <a:gd name="T30" fmla="*/ 234 w 849"/>
                <a:gd name="T31" fmla="*/ 635 h 1126"/>
                <a:gd name="T32" fmla="*/ 114 w 849"/>
                <a:gd name="T33" fmla="*/ 779 h 1126"/>
                <a:gd name="T34" fmla="*/ 30 w 849"/>
                <a:gd name="T35" fmla="*/ 935 h 1126"/>
                <a:gd name="T36" fmla="*/ 74 w 849"/>
                <a:gd name="T37" fmla="*/ 1090 h 1126"/>
                <a:gd name="T38" fmla="*/ 88 w 849"/>
                <a:gd name="T39" fmla="*/ 1126 h 1126"/>
                <a:gd name="T40" fmla="*/ 334 w 849"/>
                <a:gd name="T41" fmla="*/ 899 h 1126"/>
                <a:gd name="T42" fmla="*/ 378 w 849"/>
                <a:gd name="T43" fmla="*/ 803 h 1126"/>
                <a:gd name="T44" fmla="*/ 627 w 849"/>
                <a:gd name="T45" fmla="*/ 843 h 1126"/>
                <a:gd name="T46" fmla="*/ 618 w 849"/>
                <a:gd name="T47" fmla="*/ 803 h 1126"/>
                <a:gd name="T48" fmla="*/ 641 w 849"/>
                <a:gd name="T49" fmla="*/ 714 h 1126"/>
                <a:gd name="T50" fmla="*/ 644 w 849"/>
                <a:gd name="T51" fmla="*/ 689 h 1126"/>
                <a:gd name="T52" fmla="*/ 628 w 849"/>
                <a:gd name="T53" fmla="*/ 627 h 1126"/>
                <a:gd name="T54" fmla="*/ 663 w 849"/>
                <a:gd name="T55" fmla="*/ 592 h 1126"/>
                <a:gd name="T56" fmla="*/ 639 w 849"/>
                <a:gd name="T57" fmla="*/ 541 h 1126"/>
                <a:gd name="T58" fmla="*/ 740 w 849"/>
                <a:gd name="T59" fmla="*/ 508 h 1126"/>
                <a:gd name="T60" fmla="*/ 783 w 849"/>
                <a:gd name="T61" fmla="*/ 529 h 1126"/>
                <a:gd name="T62" fmla="*/ 809 w 849"/>
                <a:gd name="T63" fmla="*/ 508 h 1126"/>
                <a:gd name="T64" fmla="*/ 779 w 849"/>
                <a:gd name="T65" fmla="*/ 455 h 1126"/>
                <a:gd name="T66" fmla="*/ 794 w 849"/>
                <a:gd name="T67" fmla="*/ 420 h 1126"/>
                <a:gd name="T68" fmla="*/ 816 w 849"/>
                <a:gd name="T69" fmla="*/ 365 h 1126"/>
                <a:gd name="T70" fmla="*/ 808 w 849"/>
                <a:gd name="T71" fmla="*/ 341 h 1126"/>
                <a:gd name="T72" fmla="*/ 823 w 849"/>
                <a:gd name="T73" fmla="*/ 310 h 1126"/>
                <a:gd name="T74" fmla="*/ 849 w 849"/>
                <a:gd name="T75" fmla="*/ 29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9" h="1126">
                  <a:moveTo>
                    <a:pt x="817" y="279"/>
                  </a:moveTo>
                  <a:cubicBezTo>
                    <a:pt x="817" y="262"/>
                    <a:pt x="817" y="262"/>
                    <a:pt x="817" y="262"/>
                  </a:cubicBezTo>
                  <a:cubicBezTo>
                    <a:pt x="782" y="251"/>
                    <a:pt x="782" y="251"/>
                    <a:pt x="782" y="251"/>
                  </a:cubicBezTo>
                  <a:cubicBezTo>
                    <a:pt x="771" y="225"/>
                    <a:pt x="771" y="225"/>
                    <a:pt x="771" y="225"/>
                  </a:cubicBezTo>
                  <a:cubicBezTo>
                    <a:pt x="807" y="204"/>
                    <a:pt x="807" y="204"/>
                    <a:pt x="807" y="204"/>
                  </a:cubicBezTo>
                  <a:cubicBezTo>
                    <a:pt x="815" y="183"/>
                    <a:pt x="815" y="183"/>
                    <a:pt x="815" y="183"/>
                  </a:cubicBezTo>
                  <a:cubicBezTo>
                    <a:pt x="774" y="180"/>
                    <a:pt x="774" y="180"/>
                    <a:pt x="774" y="180"/>
                  </a:cubicBezTo>
                  <a:cubicBezTo>
                    <a:pt x="741" y="157"/>
                    <a:pt x="741" y="157"/>
                    <a:pt x="741" y="157"/>
                  </a:cubicBezTo>
                  <a:cubicBezTo>
                    <a:pt x="752" y="108"/>
                    <a:pt x="752" y="108"/>
                    <a:pt x="752" y="108"/>
                  </a:cubicBezTo>
                  <a:cubicBezTo>
                    <a:pt x="736" y="78"/>
                    <a:pt x="736" y="78"/>
                    <a:pt x="736" y="78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29"/>
                    <a:pt x="643" y="29"/>
                    <a:pt x="643" y="29"/>
                  </a:cubicBezTo>
                  <a:cubicBezTo>
                    <a:pt x="631" y="60"/>
                    <a:pt x="631" y="60"/>
                    <a:pt x="631" y="60"/>
                  </a:cubicBezTo>
                  <a:cubicBezTo>
                    <a:pt x="596" y="99"/>
                    <a:pt x="596" y="99"/>
                    <a:pt x="596" y="9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79" y="121"/>
                    <a:pt x="679" y="121"/>
                    <a:pt x="679" y="121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20" y="231"/>
                    <a:pt x="620" y="231"/>
                    <a:pt x="620" y="231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28" y="239"/>
                    <a:pt x="528" y="239"/>
                    <a:pt x="528" y="239"/>
                  </a:cubicBezTo>
                  <a:cubicBezTo>
                    <a:pt x="525" y="238"/>
                    <a:pt x="525" y="238"/>
                    <a:pt x="525" y="238"/>
                  </a:cubicBezTo>
                  <a:cubicBezTo>
                    <a:pt x="521" y="282"/>
                    <a:pt x="587" y="276"/>
                    <a:pt x="610" y="299"/>
                  </a:cubicBezTo>
                  <a:cubicBezTo>
                    <a:pt x="630" y="319"/>
                    <a:pt x="602" y="347"/>
                    <a:pt x="586" y="367"/>
                  </a:cubicBezTo>
                  <a:cubicBezTo>
                    <a:pt x="578" y="383"/>
                    <a:pt x="550" y="395"/>
                    <a:pt x="542" y="407"/>
                  </a:cubicBezTo>
                  <a:cubicBezTo>
                    <a:pt x="518" y="451"/>
                    <a:pt x="518" y="527"/>
                    <a:pt x="482" y="535"/>
                  </a:cubicBezTo>
                  <a:cubicBezTo>
                    <a:pt x="408" y="551"/>
                    <a:pt x="333" y="499"/>
                    <a:pt x="255" y="497"/>
                  </a:cubicBezTo>
                  <a:cubicBezTo>
                    <a:pt x="262" y="543"/>
                    <a:pt x="257" y="593"/>
                    <a:pt x="234" y="635"/>
                  </a:cubicBezTo>
                  <a:cubicBezTo>
                    <a:pt x="226" y="655"/>
                    <a:pt x="250" y="671"/>
                    <a:pt x="242" y="691"/>
                  </a:cubicBezTo>
                  <a:cubicBezTo>
                    <a:pt x="214" y="755"/>
                    <a:pt x="130" y="743"/>
                    <a:pt x="114" y="779"/>
                  </a:cubicBezTo>
                  <a:cubicBezTo>
                    <a:pt x="85" y="826"/>
                    <a:pt x="59" y="887"/>
                    <a:pt x="0" y="897"/>
                  </a:cubicBezTo>
                  <a:cubicBezTo>
                    <a:pt x="12" y="911"/>
                    <a:pt x="23" y="924"/>
                    <a:pt x="30" y="935"/>
                  </a:cubicBezTo>
                  <a:cubicBezTo>
                    <a:pt x="44" y="956"/>
                    <a:pt x="69" y="1000"/>
                    <a:pt x="75" y="1025"/>
                  </a:cubicBezTo>
                  <a:cubicBezTo>
                    <a:pt x="79" y="1041"/>
                    <a:pt x="67" y="1075"/>
                    <a:pt x="74" y="1090"/>
                  </a:cubicBezTo>
                  <a:cubicBezTo>
                    <a:pt x="76" y="1094"/>
                    <a:pt x="86" y="1098"/>
                    <a:pt x="87" y="1102"/>
                  </a:cubicBezTo>
                  <a:cubicBezTo>
                    <a:pt x="90" y="1107"/>
                    <a:pt x="89" y="1117"/>
                    <a:pt x="88" y="1126"/>
                  </a:cubicBezTo>
                  <a:cubicBezTo>
                    <a:pt x="171" y="1072"/>
                    <a:pt x="287" y="1045"/>
                    <a:pt x="314" y="931"/>
                  </a:cubicBezTo>
                  <a:cubicBezTo>
                    <a:pt x="318" y="923"/>
                    <a:pt x="330" y="907"/>
                    <a:pt x="334" y="899"/>
                  </a:cubicBezTo>
                  <a:cubicBezTo>
                    <a:pt x="350" y="875"/>
                    <a:pt x="334" y="843"/>
                    <a:pt x="354" y="819"/>
                  </a:cubicBezTo>
                  <a:cubicBezTo>
                    <a:pt x="358" y="815"/>
                    <a:pt x="370" y="811"/>
                    <a:pt x="378" y="803"/>
                  </a:cubicBezTo>
                  <a:cubicBezTo>
                    <a:pt x="386" y="791"/>
                    <a:pt x="382" y="771"/>
                    <a:pt x="398" y="775"/>
                  </a:cubicBezTo>
                  <a:cubicBezTo>
                    <a:pt x="478" y="783"/>
                    <a:pt x="551" y="812"/>
                    <a:pt x="627" y="843"/>
                  </a:cubicBezTo>
                  <a:cubicBezTo>
                    <a:pt x="641" y="819"/>
                    <a:pt x="641" y="819"/>
                    <a:pt x="641" y="819"/>
                  </a:cubicBezTo>
                  <a:cubicBezTo>
                    <a:pt x="618" y="803"/>
                    <a:pt x="618" y="803"/>
                    <a:pt x="618" y="803"/>
                  </a:cubicBezTo>
                  <a:cubicBezTo>
                    <a:pt x="632" y="738"/>
                    <a:pt x="632" y="738"/>
                    <a:pt x="632" y="738"/>
                  </a:cubicBezTo>
                  <a:cubicBezTo>
                    <a:pt x="641" y="714"/>
                    <a:pt x="641" y="714"/>
                    <a:pt x="641" y="714"/>
                  </a:cubicBezTo>
                  <a:cubicBezTo>
                    <a:pt x="658" y="699"/>
                    <a:pt x="658" y="699"/>
                    <a:pt x="658" y="699"/>
                  </a:cubicBezTo>
                  <a:cubicBezTo>
                    <a:pt x="644" y="689"/>
                    <a:pt x="644" y="689"/>
                    <a:pt x="644" y="689"/>
                  </a:cubicBezTo>
                  <a:cubicBezTo>
                    <a:pt x="646" y="666"/>
                    <a:pt x="646" y="666"/>
                    <a:pt x="646" y="666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81" y="610"/>
                    <a:pt x="681" y="610"/>
                    <a:pt x="681" y="610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6" y="569"/>
                    <a:pt x="676" y="569"/>
                    <a:pt x="676" y="569"/>
                  </a:cubicBezTo>
                  <a:cubicBezTo>
                    <a:pt x="639" y="541"/>
                    <a:pt x="639" y="541"/>
                    <a:pt x="639" y="541"/>
                  </a:cubicBezTo>
                  <a:cubicBezTo>
                    <a:pt x="681" y="534"/>
                    <a:pt x="681" y="534"/>
                    <a:pt x="681" y="534"/>
                  </a:cubicBezTo>
                  <a:cubicBezTo>
                    <a:pt x="740" y="508"/>
                    <a:pt x="740" y="508"/>
                    <a:pt x="740" y="508"/>
                  </a:cubicBezTo>
                  <a:cubicBezTo>
                    <a:pt x="754" y="561"/>
                    <a:pt x="754" y="561"/>
                    <a:pt x="754" y="561"/>
                  </a:cubicBezTo>
                  <a:cubicBezTo>
                    <a:pt x="783" y="529"/>
                    <a:pt x="783" y="529"/>
                    <a:pt x="783" y="529"/>
                  </a:cubicBezTo>
                  <a:cubicBezTo>
                    <a:pt x="812" y="518"/>
                    <a:pt x="812" y="518"/>
                    <a:pt x="812" y="518"/>
                  </a:cubicBezTo>
                  <a:cubicBezTo>
                    <a:pt x="809" y="508"/>
                    <a:pt x="809" y="508"/>
                    <a:pt x="809" y="508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779" y="455"/>
                    <a:pt x="779" y="455"/>
                    <a:pt x="779" y="455"/>
                  </a:cubicBezTo>
                  <a:cubicBezTo>
                    <a:pt x="806" y="420"/>
                    <a:pt x="806" y="420"/>
                    <a:pt x="806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6" y="396"/>
                    <a:pt x="806" y="396"/>
                    <a:pt x="806" y="396"/>
                  </a:cubicBezTo>
                  <a:cubicBezTo>
                    <a:pt x="816" y="365"/>
                    <a:pt x="816" y="365"/>
                    <a:pt x="816" y="365"/>
                  </a:cubicBezTo>
                  <a:cubicBezTo>
                    <a:pt x="796" y="353"/>
                    <a:pt x="796" y="353"/>
                    <a:pt x="796" y="353"/>
                  </a:cubicBezTo>
                  <a:cubicBezTo>
                    <a:pt x="808" y="341"/>
                    <a:pt x="808" y="341"/>
                    <a:pt x="808" y="341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49" y="310"/>
                    <a:pt x="849" y="310"/>
                    <a:pt x="849" y="310"/>
                  </a:cubicBezTo>
                  <a:cubicBezTo>
                    <a:pt x="849" y="296"/>
                    <a:pt x="849" y="296"/>
                    <a:pt x="849" y="296"/>
                  </a:cubicBezTo>
                  <a:lnTo>
                    <a:pt x="817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0139951" y="3354097"/>
              <a:ext cx="253190" cy="326168"/>
            </a:xfrm>
            <a:custGeom>
              <a:avLst/>
              <a:gdLst>
                <a:gd name="T0" fmla="*/ 420 w 617"/>
                <a:gd name="T1" fmla="*/ 475 h 793"/>
                <a:gd name="T2" fmla="*/ 487 w 617"/>
                <a:gd name="T3" fmla="*/ 336 h 793"/>
                <a:gd name="T4" fmla="*/ 420 w 617"/>
                <a:gd name="T5" fmla="*/ 475 h 793"/>
                <a:gd name="T6" fmla="*/ 423 w 617"/>
                <a:gd name="T7" fmla="*/ 472 h 793"/>
                <a:gd name="T8" fmla="*/ 498 w 617"/>
                <a:gd name="T9" fmla="*/ 335 h 793"/>
                <a:gd name="T10" fmla="*/ 488 w 617"/>
                <a:gd name="T11" fmla="*/ 335 h 793"/>
                <a:gd name="T12" fmla="*/ 483 w 617"/>
                <a:gd name="T13" fmla="*/ 314 h 793"/>
                <a:gd name="T14" fmla="*/ 491 w 617"/>
                <a:gd name="T15" fmla="*/ 291 h 793"/>
                <a:gd name="T16" fmla="*/ 510 w 617"/>
                <a:gd name="T17" fmla="*/ 244 h 793"/>
                <a:gd name="T18" fmla="*/ 533 w 617"/>
                <a:gd name="T19" fmla="*/ 208 h 793"/>
                <a:gd name="T20" fmla="*/ 564 w 617"/>
                <a:gd name="T21" fmla="*/ 153 h 793"/>
                <a:gd name="T22" fmla="*/ 603 w 617"/>
                <a:gd name="T23" fmla="*/ 123 h 793"/>
                <a:gd name="T24" fmla="*/ 617 w 617"/>
                <a:gd name="T25" fmla="*/ 90 h 793"/>
                <a:gd name="T26" fmla="*/ 600 w 617"/>
                <a:gd name="T27" fmla="*/ 73 h 793"/>
                <a:gd name="T28" fmla="*/ 600 w 617"/>
                <a:gd name="T29" fmla="*/ 72 h 793"/>
                <a:gd name="T30" fmla="*/ 371 w 617"/>
                <a:gd name="T31" fmla="*/ 4 h 793"/>
                <a:gd name="T32" fmla="*/ 351 w 617"/>
                <a:gd name="T33" fmla="*/ 32 h 793"/>
                <a:gd name="T34" fmla="*/ 327 w 617"/>
                <a:gd name="T35" fmla="*/ 48 h 793"/>
                <a:gd name="T36" fmla="*/ 307 w 617"/>
                <a:gd name="T37" fmla="*/ 128 h 793"/>
                <a:gd name="T38" fmla="*/ 287 w 617"/>
                <a:gd name="T39" fmla="*/ 160 h 793"/>
                <a:gd name="T40" fmla="*/ 61 w 617"/>
                <a:gd name="T41" fmla="*/ 355 h 793"/>
                <a:gd name="T42" fmla="*/ 60 w 617"/>
                <a:gd name="T43" fmla="*/ 369 h 793"/>
                <a:gd name="T44" fmla="*/ 66 w 617"/>
                <a:gd name="T45" fmla="*/ 446 h 793"/>
                <a:gd name="T46" fmla="*/ 60 w 617"/>
                <a:gd name="T47" fmla="*/ 522 h 793"/>
                <a:gd name="T48" fmla="*/ 35 w 617"/>
                <a:gd name="T49" fmla="*/ 639 h 793"/>
                <a:gd name="T50" fmla="*/ 0 w 617"/>
                <a:gd name="T51" fmla="*/ 728 h 793"/>
                <a:gd name="T52" fmla="*/ 59 w 617"/>
                <a:gd name="T53" fmla="*/ 746 h 793"/>
                <a:gd name="T54" fmla="*/ 59 w 617"/>
                <a:gd name="T55" fmla="*/ 793 h 793"/>
                <a:gd name="T56" fmla="*/ 78 w 617"/>
                <a:gd name="T57" fmla="*/ 773 h 793"/>
                <a:gd name="T58" fmla="*/ 103 w 617"/>
                <a:gd name="T59" fmla="*/ 734 h 793"/>
                <a:gd name="T60" fmla="*/ 124 w 617"/>
                <a:gd name="T61" fmla="*/ 754 h 793"/>
                <a:gd name="T62" fmla="*/ 168 w 617"/>
                <a:gd name="T63" fmla="*/ 749 h 793"/>
                <a:gd name="T64" fmla="*/ 174 w 617"/>
                <a:gd name="T65" fmla="*/ 731 h 793"/>
                <a:gd name="T66" fmla="*/ 117 w 617"/>
                <a:gd name="T67" fmla="*/ 727 h 793"/>
                <a:gd name="T68" fmla="*/ 130 w 617"/>
                <a:gd name="T69" fmla="*/ 700 h 793"/>
                <a:gd name="T70" fmla="*/ 184 w 617"/>
                <a:gd name="T71" fmla="*/ 686 h 793"/>
                <a:gd name="T72" fmla="*/ 197 w 617"/>
                <a:gd name="T73" fmla="*/ 693 h 793"/>
                <a:gd name="T74" fmla="*/ 197 w 617"/>
                <a:gd name="T75" fmla="*/ 650 h 793"/>
                <a:gd name="T76" fmla="*/ 242 w 617"/>
                <a:gd name="T77" fmla="*/ 645 h 793"/>
                <a:gd name="T78" fmla="*/ 277 w 617"/>
                <a:gd name="T79" fmla="*/ 608 h 793"/>
                <a:gd name="T80" fmla="*/ 318 w 617"/>
                <a:gd name="T81" fmla="*/ 548 h 793"/>
                <a:gd name="T82" fmla="*/ 340 w 617"/>
                <a:gd name="T83" fmla="*/ 546 h 793"/>
                <a:gd name="T84" fmla="*/ 367 w 617"/>
                <a:gd name="T85" fmla="*/ 530 h 793"/>
                <a:gd name="T86" fmla="*/ 420 w 617"/>
                <a:gd name="T87" fmla="*/ 47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793">
                  <a:moveTo>
                    <a:pt x="420" y="475"/>
                  </a:moveTo>
                  <a:cubicBezTo>
                    <a:pt x="448" y="431"/>
                    <a:pt x="472" y="387"/>
                    <a:pt x="487" y="336"/>
                  </a:cubicBezTo>
                  <a:cubicBezTo>
                    <a:pt x="472" y="387"/>
                    <a:pt x="448" y="431"/>
                    <a:pt x="420" y="475"/>
                  </a:cubicBezTo>
                  <a:cubicBezTo>
                    <a:pt x="421" y="474"/>
                    <a:pt x="422" y="473"/>
                    <a:pt x="423" y="472"/>
                  </a:cubicBezTo>
                  <a:cubicBezTo>
                    <a:pt x="454" y="433"/>
                    <a:pt x="478" y="386"/>
                    <a:pt x="498" y="335"/>
                  </a:cubicBezTo>
                  <a:cubicBezTo>
                    <a:pt x="488" y="335"/>
                    <a:pt x="488" y="335"/>
                    <a:pt x="488" y="335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10" y="244"/>
                    <a:pt x="510" y="244"/>
                    <a:pt x="510" y="244"/>
                  </a:cubicBezTo>
                  <a:cubicBezTo>
                    <a:pt x="533" y="208"/>
                    <a:pt x="533" y="208"/>
                    <a:pt x="533" y="208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7" y="90"/>
                    <a:pt x="617" y="90"/>
                    <a:pt x="617" y="90"/>
                  </a:cubicBezTo>
                  <a:cubicBezTo>
                    <a:pt x="600" y="73"/>
                    <a:pt x="600" y="73"/>
                    <a:pt x="600" y="73"/>
                  </a:cubicBezTo>
                  <a:cubicBezTo>
                    <a:pt x="600" y="72"/>
                    <a:pt x="600" y="72"/>
                    <a:pt x="600" y="72"/>
                  </a:cubicBezTo>
                  <a:cubicBezTo>
                    <a:pt x="524" y="41"/>
                    <a:pt x="451" y="12"/>
                    <a:pt x="371" y="4"/>
                  </a:cubicBezTo>
                  <a:cubicBezTo>
                    <a:pt x="355" y="0"/>
                    <a:pt x="359" y="20"/>
                    <a:pt x="351" y="32"/>
                  </a:cubicBezTo>
                  <a:cubicBezTo>
                    <a:pt x="343" y="40"/>
                    <a:pt x="331" y="44"/>
                    <a:pt x="327" y="48"/>
                  </a:cubicBezTo>
                  <a:cubicBezTo>
                    <a:pt x="307" y="72"/>
                    <a:pt x="323" y="104"/>
                    <a:pt x="307" y="128"/>
                  </a:cubicBezTo>
                  <a:cubicBezTo>
                    <a:pt x="303" y="136"/>
                    <a:pt x="291" y="152"/>
                    <a:pt x="287" y="160"/>
                  </a:cubicBezTo>
                  <a:cubicBezTo>
                    <a:pt x="260" y="274"/>
                    <a:pt x="144" y="301"/>
                    <a:pt x="61" y="355"/>
                  </a:cubicBezTo>
                  <a:cubicBezTo>
                    <a:pt x="60" y="360"/>
                    <a:pt x="59" y="365"/>
                    <a:pt x="60" y="369"/>
                  </a:cubicBezTo>
                  <a:cubicBezTo>
                    <a:pt x="60" y="388"/>
                    <a:pt x="66" y="427"/>
                    <a:pt x="66" y="446"/>
                  </a:cubicBezTo>
                  <a:cubicBezTo>
                    <a:pt x="66" y="465"/>
                    <a:pt x="63" y="503"/>
                    <a:pt x="60" y="522"/>
                  </a:cubicBezTo>
                  <a:cubicBezTo>
                    <a:pt x="56" y="552"/>
                    <a:pt x="44" y="610"/>
                    <a:pt x="35" y="639"/>
                  </a:cubicBezTo>
                  <a:cubicBezTo>
                    <a:pt x="28" y="661"/>
                    <a:pt x="14" y="696"/>
                    <a:pt x="0" y="728"/>
                  </a:cubicBezTo>
                  <a:cubicBezTo>
                    <a:pt x="59" y="746"/>
                    <a:pt x="59" y="746"/>
                    <a:pt x="59" y="746"/>
                  </a:cubicBezTo>
                  <a:cubicBezTo>
                    <a:pt x="59" y="793"/>
                    <a:pt x="59" y="793"/>
                    <a:pt x="59" y="793"/>
                  </a:cubicBezTo>
                  <a:cubicBezTo>
                    <a:pt x="78" y="773"/>
                    <a:pt x="78" y="773"/>
                    <a:pt x="78" y="773"/>
                  </a:cubicBezTo>
                  <a:cubicBezTo>
                    <a:pt x="103" y="734"/>
                    <a:pt x="103" y="734"/>
                    <a:pt x="103" y="734"/>
                  </a:cubicBezTo>
                  <a:cubicBezTo>
                    <a:pt x="124" y="754"/>
                    <a:pt x="124" y="754"/>
                    <a:pt x="124" y="754"/>
                  </a:cubicBezTo>
                  <a:cubicBezTo>
                    <a:pt x="168" y="749"/>
                    <a:pt x="168" y="749"/>
                    <a:pt x="168" y="749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17" y="727"/>
                    <a:pt x="117" y="727"/>
                    <a:pt x="117" y="727"/>
                  </a:cubicBezTo>
                  <a:cubicBezTo>
                    <a:pt x="130" y="700"/>
                    <a:pt x="130" y="700"/>
                    <a:pt x="130" y="700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77" y="608"/>
                    <a:pt x="277" y="608"/>
                    <a:pt x="277" y="608"/>
                  </a:cubicBezTo>
                  <a:cubicBezTo>
                    <a:pt x="318" y="548"/>
                    <a:pt x="318" y="548"/>
                    <a:pt x="318" y="548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67" y="530"/>
                    <a:pt x="367" y="530"/>
                    <a:pt x="367" y="530"/>
                  </a:cubicBezTo>
                  <a:cubicBezTo>
                    <a:pt x="386" y="513"/>
                    <a:pt x="402" y="496"/>
                    <a:pt x="420" y="4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0290375" y="3549203"/>
              <a:ext cx="22340" cy="22340"/>
            </a:xfrm>
            <a:custGeom>
              <a:avLst/>
              <a:gdLst>
                <a:gd name="T0" fmla="*/ 0 w 53"/>
                <a:gd name="T1" fmla="*/ 55 h 55"/>
                <a:gd name="T2" fmla="*/ 28 w 53"/>
                <a:gd name="T3" fmla="*/ 38 h 55"/>
                <a:gd name="T4" fmla="*/ 28 w 53"/>
                <a:gd name="T5" fmla="*/ 39 h 55"/>
                <a:gd name="T6" fmla="*/ 53 w 53"/>
                <a:gd name="T7" fmla="*/ 0 h 55"/>
                <a:gd name="T8" fmla="*/ 0 w 5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7" y="26"/>
                    <a:pt x="45" y="13"/>
                    <a:pt x="53" y="0"/>
                  </a:cubicBezTo>
                  <a:cubicBezTo>
                    <a:pt x="35" y="21"/>
                    <a:pt x="19" y="3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0257609" y="3403246"/>
              <a:ext cx="306807" cy="278509"/>
            </a:xfrm>
            <a:custGeom>
              <a:avLst/>
              <a:gdLst>
                <a:gd name="T0" fmla="*/ 737 w 748"/>
                <a:gd name="T1" fmla="*/ 370 h 677"/>
                <a:gd name="T2" fmla="*/ 650 w 748"/>
                <a:gd name="T3" fmla="*/ 326 h 677"/>
                <a:gd name="T4" fmla="*/ 596 w 748"/>
                <a:gd name="T5" fmla="*/ 290 h 677"/>
                <a:gd name="T6" fmla="*/ 555 w 748"/>
                <a:gd name="T7" fmla="*/ 260 h 677"/>
                <a:gd name="T8" fmla="*/ 501 w 748"/>
                <a:gd name="T9" fmla="*/ 202 h 677"/>
                <a:gd name="T10" fmla="*/ 422 w 748"/>
                <a:gd name="T11" fmla="*/ 195 h 677"/>
                <a:gd name="T12" fmla="*/ 467 w 748"/>
                <a:gd name="T13" fmla="*/ 163 h 677"/>
                <a:gd name="T14" fmla="*/ 560 w 748"/>
                <a:gd name="T15" fmla="*/ 127 h 677"/>
                <a:gd name="T16" fmla="*/ 537 w 748"/>
                <a:gd name="T17" fmla="*/ 41 h 677"/>
                <a:gd name="T18" fmla="*/ 447 w 748"/>
                <a:gd name="T19" fmla="*/ 15 h 677"/>
                <a:gd name="T20" fmla="*/ 408 w 748"/>
                <a:gd name="T21" fmla="*/ 27 h 677"/>
                <a:gd name="T22" fmla="*/ 372 w 748"/>
                <a:gd name="T23" fmla="*/ 61 h 677"/>
                <a:gd name="T24" fmla="*/ 297 w 748"/>
                <a:gd name="T25" fmla="*/ 138 h 677"/>
                <a:gd name="T26" fmla="*/ 245 w 748"/>
                <a:gd name="T27" fmla="*/ 185 h 677"/>
                <a:gd name="T28" fmla="*/ 213 w 748"/>
                <a:gd name="T29" fmla="*/ 214 h 677"/>
                <a:gd name="T30" fmla="*/ 135 w 748"/>
                <a:gd name="T31" fmla="*/ 354 h 677"/>
                <a:gd name="T32" fmla="*/ 76 w 748"/>
                <a:gd name="T33" fmla="*/ 463 h 677"/>
                <a:gd name="T34" fmla="*/ 31 w 748"/>
                <a:gd name="T35" fmla="*/ 546 h 677"/>
                <a:gd name="T36" fmla="*/ 8 w 748"/>
                <a:gd name="T37" fmla="*/ 599 h 677"/>
                <a:gd name="T38" fmla="*/ 56 w 748"/>
                <a:gd name="T39" fmla="*/ 615 h 677"/>
                <a:gd name="T40" fmla="*/ 143 w 748"/>
                <a:gd name="T41" fmla="*/ 626 h 677"/>
                <a:gd name="T42" fmla="*/ 186 w 748"/>
                <a:gd name="T43" fmla="*/ 676 h 677"/>
                <a:gd name="T44" fmla="*/ 229 w 748"/>
                <a:gd name="T45" fmla="*/ 675 h 677"/>
                <a:gd name="T46" fmla="*/ 277 w 748"/>
                <a:gd name="T47" fmla="*/ 657 h 677"/>
                <a:gd name="T48" fmla="*/ 374 w 748"/>
                <a:gd name="T49" fmla="*/ 615 h 677"/>
                <a:gd name="T50" fmla="*/ 418 w 748"/>
                <a:gd name="T51" fmla="*/ 586 h 677"/>
                <a:gd name="T52" fmla="*/ 488 w 748"/>
                <a:gd name="T53" fmla="*/ 603 h 677"/>
                <a:gd name="T54" fmla="*/ 511 w 748"/>
                <a:gd name="T55" fmla="*/ 639 h 677"/>
                <a:gd name="T56" fmla="*/ 507 w 748"/>
                <a:gd name="T57" fmla="*/ 677 h 677"/>
                <a:gd name="T58" fmla="*/ 534 w 748"/>
                <a:gd name="T59" fmla="*/ 632 h 677"/>
                <a:gd name="T60" fmla="*/ 585 w 748"/>
                <a:gd name="T61" fmla="*/ 574 h 677"/>
                <a:gd name="T62" fmla="*/ 625 w 748"/>
                <a:gd name="T63" fmla="*/ 516 h 677"/>
                <a:gd name="T64" fmla="*/ 643 w 748"/>
                <a:gd name="T65" fmla="*/ 465 h 677"/>
                <a:gd name="T66" fmla="*/ 708 w 748"/>
                <a:gd name="T67" fmla="*/ 420 h 677"/>
                <a:gd name="T68" fmla="*/ 739 w 748"/>
                <a:gd name="T69" fmla="*/ 3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677">
                  <a:moveTo>
                    <a:pt x="739" y="367"/>
                  </a:moveTo>
                  <a:cubicBezTo>
                    <a:pt x="737" y="370"/>
                    <a:pt x="737" y="370"/>
                    <a:pt x="737" y="370"/>
                  </a:cubicBezTo>
                  <a:cubicBezTo>
                    <a:pt x="681" y="348"/>
                    <a:pt x="681" y="348"/>
                    <a:pt x="681" y="348"/>
                  </a:cubicBezTo>
                  <a:cubicBezTo>
                    <a:pt x="650" y="326"/>
                    <a:pt x="650" y="326"/>
                    <a:pt x="650" y="326"/>
                  </a:cubicBezTo>
                  <a:cubicBezTo>
                    <a:pt x="625" y="326"/>
                    <a:pt x="625" y="326"/>
                    <a:pt x="625" y="326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86" y="260"/>
                    <a:pt x="586" y="260"/>
                    <a:pt x="586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1" y="202"/>
                    <a:pt x="501" y="202"/>
                    <a:pt x="501" y="202"/>
                  </a:cubicBezTo>
                  <a:cubicBezTo>
                    <a:pt x="491" y="215"/>
                    <a:pt x="491" y="215"/>
                    <a:pt x="491" y="215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19" y="178"/>
                    <a:pt x="419" y="178"/>
                    <a:pt x="419" y="178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60" y="127"/>
                    <a:pt x="560" y="127"/>
                    <a:pt x="560" y="127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41"/>
                    <a:pt x="537" y="41"/>
                    <a:pt x="537" y="41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193" y="265"/>
                    <a:pt x="169" y="312"/>
                    <a:pt x="138" y="351"/>
                  </a:cubicBezTo>
                  <a:cubicBezTo>
                    <a:pt x="137" y="352"/>
                    <a:pt x="136" y="353"/>
                    <a:pt x="135" y="354"/>
                  </a:cubicBezTo>
                  <a:cubicBezTo>
                    <a:pt x="127" y="367"/>
                    <a:pt x="119" y="380"/>
                    <a:pt x="110" y="393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39" y="495"/>
                    <a:pt x="39" y="495"/>
                    <a:pt x="39" y="49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8" y="599"/>
                    <a:pt x="8" y="599"/>
                    <a:pt x="8" y="599"/>
                  </a:cubicBezTo>
                  <a:cubicBezTo>
                    <a:pt x="36" y="625"/>
                    <a:pt x="36" y="625"/>
                    <a:pt x="36" y="625"/>
                  </a:cubicBezTo>
                  <a:cubicBezTo>
                    <a:pt x="56" y="615"/>
                    <a:pt x="56" y="615"/>
                    <a:pt x="56" y="615"/>
                  </a:cubicBezTo>
                  <a:cubicBezTo>
                    <a:pt x="85" y="626"/>
                    <a:pt x="85" y="626"/>
                    <a:pt x="85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54"/>
                    <a:pt x="143" y="654"/>
                    <a:pt x="143" y="654"/>
                  </a:cubicBezTo>
                  <a:cubicBezTo>
                    <a:pt x="186" y="676"/>
                    <a:pt x="186" y="676"/>
                    <a:pt x="186" y="676"/>
                  </a:cubicBezTo>
                  <a:cubicBezTo>
                    <a:pt x="210" y="646"/>
                    <a:pt x="210" y="646"/>
                    <a:pt x="210" y="646"/>
                  </a:cubicBezTo>
                  <a:cubicBezTo>
                    <a:pt x="229" y="675"/>
                    <a:pt x="229" y="675"/>
                    <a:pt x="229" y="675"/>
                  </a:cubicBezTo>
                  <a:cubicBezTo>
                    <a:pt x="252" y="648"/>
                    <a:pt x="252" y="648"/>
                    <a:pt x="252" y="64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88" y="615"/>
                    <a:pt x="288" y="615"/>
                    <a:pt x="288" y="615"/>
                  </a:cubicBezTo>
                  <a:cubicBezTo>
                    <a:pt x="374" y="615"/>
                    <a:pt x="374" y="615"/>
                    <a:pt x="374" y="615"/>
                  </a:cubicBezTo>
                  <a:cubicBezTo>
                    <a:pt x="374" y="573"/>
                    <a:pt x="374" y="573"/>
                    <a:pt x="374" y="573"/>
                  </a:cubicBezTo>
                  <a:cubicBezTo>
                    <a:pt x="418" y="586"/>
                    <a:pt x="418" y="586"/>
                    <a:pt x="418" y="586"/>
                  </a:cubicBezTo>
                  <a:cubicBezTo>
                    <a:pt x="436" y="603"/>
                    <a:pt x="436" y="603"/>
                    <a:pt x="436" y="603"/>
                  </a:cubicBezTo>
                  <a:cubicBezTo>
                    <a:pt x="488" y="603"/>
                    <a:pt x="488" y="603"/>
                    <a:pt x="488" y="603"/>
                  </a:cubicBezTo>
                  <a:cubicBezTo>
                    <a:pt x="488" y="639"/>
                    <a:pt x="488" y="639"/>
                    <a:pt x="488" y="639"/>
                  </a:cubicBezTo>
                  <a:cubicBezTo>
                    <a:pt x="511" y="639"/>
                    <a:pt x="511" y="639"/>
                    <a:pt x="511" y="639"/>
                  </a:cubicBezTo>
                  <a:cubicBezTo>
                    <a:pt x="500" y="660"/>
                    <a:pt x="500" y="660"/>
                    <a:pt x="500" y="660"/>
                  </a:cubicBezTo>
                  <a:cubicBezTo>
                    <a:pt x="507" y="677"/>
                    <a:pt x="507" y="677"/>
                    <a:pt x="507" y="677"/>
                  </a:cubicBezTo>
                  <a:cubicBezTo>
                    <a:pt x="508" y="675"/>
                    <a:pt x="508" y="674"/>
                    <a:pt x="509" y="672"/>
                  </a:cubicBezTo>
                  <a:cubicBezTo>
                    <a:pt x="514" y="662"/>
                    <a:pt x="529" y="642"/>
                    <a:pt x="534" y="632"/>
                  </a:cubicBezTo>
                  <a:cubicBezTo>
                    <a:pt x="540" y="621"/>
                    <a:pt x="545" y="595"/>
                    <a:pt x="554" y="586"/>
                  </a:cubicBezTo>
                  <a:cubicBezTo>
                    <a:pt x="560" y="581"/>
                    <a:pt x="580" y="581"/>
                    <a:pt x="585" y="574"/>
                  </a:cubicBezTo>
                  <a:cubicBezTo>
                    <a:pt x="590" y="566"/>
                    <a:pt x="580" y="546"/>
                    <a:pt x="585" y="538"/>
                  </a:cubicBezTo>
                  <a:cubicBezTo>
                    <a:pt x="591" y="528"/>
                    <a:pt x="616" y="523"/>
                    <a:pt x="625" y="516"/>
                  </a:cubicBezTo>
                  <a:cubicBezTo>
                    <a:pt x="630" y="512"/>
                    <a:pt x="640" y="502"/>
                    <a:pt x="643" y="496"/>
                  </a:cubicBezTo>
                  <a:cubicBezTo>
                    <a:pt x="645" y="488"/>
                    <a:pt x="639" y="472"/>
                    <a:pt x="643" y="465"/>
                  </a:cubicBezTo>
                  <a:cubicBezTo>
                    <a:pt x="648" y="455"/>
                    <a:pt x="669" y="444"/>
                    <a:pt x="678" y="437"/>
                  </a:cubicBezTo>
                  <a:cubicBezTo>
                    <a:pt x="685" y="433"/>
                    <a:pt x="700" y="422"/>
                    <a:pt x="708" y="420"/>
                  </a:cubicBezTo>
                  <a:cubicBezTo>
                    <a:pt x="716" y="418"/>
                    <a:pt x="733" y="425"/>
                    <a:pt x="739" y="420"/>
                  </a:cubicBezTo>
                  <a:cubicBezTo>
                    <a:pt x="748" y="411"/>
                    <a:pt x="735" y="380"/>
                    <a:pt x="739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0034206" y="2837291"/>
              <a:ext cx="354466" cy="440849"/>
            </a:xfrm>
            <a:custGeom>
              <a:avLst/>
              <a:gdLst>
                <a:gd name="T0" fmla="*/ 718 w 859"/>
                <a:gd name="T1" fmla="*/ 716 h 1073"/>
                <a:gd name="T2" fmla="*/ 659 w 859"/>
                <a:gd name="T3" fmla="*/ 684 h 1073"/>
                <a:gd name="T4" fmla="*/ 668 w 859"/>
                <a:gd name="T5" fmla="*/ 645 h 1073"/>
                <a:gd name="T6" fmla="*/ 698 w 859"/>
                <a:gd name="T7" fmla="*/ 594 h 1073"/>
                <a:gd name="T8" fmla="*/ 669 w 859"/>
                <a:gd name="T9" fmla="*/ 545 h 1073"/>
                <a:gd name="T10" fmla="*/ 630 w 859"/>
                <a:gd name="T11" fmla="*/ 492 h 1073"/>
                <a:gd name="T12" fmla="*/ 606 w 859"/>
                <a:gd name="T13" fmla="*/ 441 h 1073"/>
                <a:gd name="T14" fmla="*/ 545 w 859"/>
                <a:gd name="T15" fmla="*/ 433 h 1073"/>
                <a:gd name="T16" fmla="*/ 553 w 859"/>
                <a:gd name="T17" fmla="*/ 379 h 1073"/>
                <a:gd name="T18" fmla="*/ 601 w 859"/>
                <a:gd name="T19" fmla="*/ 336 h 1073"/>
                <a:gd name="T20" fmla="*/ 490 w 859"/>
                <a:gd name="T21" fmla="*/ 311 h 1073"/>
                <a:gd name="T22" fmla="*/ 574 w 859"/>
                <a:gd name="T23" fmla="*/ 262 h 1073"/>
                <a:gd name="T24" fmla="*/ 565 w 859"/>
                <a:gd name="T25" fmla="*/ 236 h 1073"/>
                <a:gd name="T26" fmla="*/ 619 w 859"/>
                <a:gd name="T27" fmla="*/ 198 h 1073"/>
                <a:gd name="T28" fmla="*/ 639 w 859"/>
                <a:gd name="T29" fmla="*/ 136 h 1073"/>
                <a:gd name="T30" fmla="*/ 606 w 859"/>
                <a:gd name="T31" fmla="*/ 76 h 1073"/>
                <a:gd name="T32" fmla="*/ 686 w 859"/>
                <a:gd name="T33" fmla="*/ 66 h 1073"/>
                <a:gd name="T34" fmla="*/ 683 w 859"/>
                <a:gd name="T35" fmla="*/ 41 h 1073"/>
                <a:gd name="T36" fmla="*/ 686 w 859"/>
                <a:gd name="T37" fmla="*/ 35 h 1073"/>
                <a:gd name="T38" fmla="*/ 599 w 859"/>
                <a:gd name="T39" fmla="*/ 57 h 1073"/>
                <a:gd name="T40" fmla="*/ 577 w 859"/>
                <a:gd name="T41" fmla="*/ 0 h 1073"/>
                <a:gd name="T42" fmla="*/ 581 w 859"/>
                <a:gd name="T43" fmla="*/ 74 h 1073"/>
                <a:gd name="T44" fmla="*/ 527 w 859"/>
                <a:gd name="T45" fmla="*/ 101 h 1073"/>
                <a:gd name="T46" fmla="*/ 497 w 859"/>
                <a:gd name="T47" fmla="*/ 78 h 1073"/>
                <a:gd name="T48" fmla="*/ 459 w 859"/>
                <a:gd name="T49" fmla="*/ 73 h 1073"/>
                <a:gd name="T50" fmla="*/ 383 w 859"/>
                <a:gd name="T51" fmla="*/ 77 h 1073"/>
                <a:gd name="T52" fmla="*/ 343 w 859"/>
                <a:gd name="T53" fmla="*/ 95 h 1073"/>
                <a:gd name="T54" fmla="*/ 276 w 859"/>
                <a:gd name="T55" fmla="*/ 136 h 1073"/>
                <a:gd name="T56" fmla="*/ 246 w 859"/>
                <a:gd name="T57" fmla="*/ 142 h 1073"/>
                <a:gd name="T58" fmla="*/ 168 w 859"/>
                <a:gd name="T59" fmla="*/ 165 h 1073"/>
                <a:gd name="T60" fmla="*/ 144 w 859"/>
                <a:gd name="T61" fmla="*/ 201 h 1073"/>
                <a:gd name="T62" fmla="*/ 98 w 859"/>
                <a:gd name="T63" fmla="*/ 272 h 1073"/>
                <a:gd name="T64" fmla="*/ 73 w 859"/>
                <a:gd name="T65" fmla="*/ 295 h 1073"/>
                <a:gd name="T66" fmla="*/ 27 w 859"/>
                <a:gd name="T67" fmla="*/ 328 h 1073"/>
                <a:gd name="T68" fmla="*/ 66 w 859"/>
                <a:gd name="T69" fmla="*/ 325 h 1073"/>
                <a:gd name="T70" fmla="*/ 108 w 859"/>
                <a:gd name="T71" fmla="*/ 328 h 1073"/>
                <a:gd name="T72" fmla="*/ 83 w 859"/>
                <a:gd name="T73" fmla="*/ 386 h 1073"/>
                <a:gd name="T74" fmla="*/ 73 w 859"/>
                <a:gd name="T75" fmla="*/ 426 h 1073"/>
                <a:gd name="T76" fmla="*/ 125 w 859"/>
                <a:gd name="T77" fmla="*/ 484 h 1073"/>
                <a:gd name="T78" fmla="*/ 122 w 859"/>
                <a:gd name="T79" fmla="*/ 538 h 1073"/>
                <a:gd name="T80" fmla="*/ 100 w 859"/>
                <a:gd name="T81" fmla="*/ 599 h 1073"/>
                <a:gd name="T82" fmla="*/ 71 w 859"/>
                <a:gd name="T83" fmla="*/ 633 h 1073"/>
                <a:gd name="T84" fmla="*/ 88 w 859"/>
                <a:gd name="T85" fmla="*/ 696 h 1073"/>
                <a:gd name="T86" fmla="*/ 51 w 859"/>
                <a:gd name="T87" fmla="*/ 745 h 1073"/>
                <a:gd name="T88" fmla="*/ 0 w 859"/>
                <a:gd name="T89" fmla="*/ 758 h 1073"/>
                <a:gd name="T90" fmla="*/ 27 w 859"/>
                <a:gd name="T91" fmla="*/ 800 h 1073"/>
                <a:gd name="T92" fmla="*/ 90 w 859"/>
                <a:gd name="T93" fmla="*/ 831 h 1073"/>
                <a:gd name="T94" fmla="*/ 211 w 859"/>
                <a:gd name="T95" fmla="*/ 977 h 1073"/>
                <a:gd name="T96" fmla="*/ 371 w 859"/>
                <a:gd name="T97" fmla="*/ 1045 h 1073"/>
                <a:gd name="T98" fmla="*/ 484 w 859"/>
                <a:gd name="T99" fmla="*/ 983 h 1073"/>
                <a:gd name="T100" fmla="*/ 484 w 859"/>
                <a:gd name="T101" fmla="*/ 983 h 1073"/>
                <a:gd name="T102" fmla="*/ 771 w 859"/>
                <a:gd name="T103" fmla="*/ 893 h 1073"/>
                <a:gd name="T104" fmla="*/ 839 w 859"/>
                <a:gd name="T105" fmla="*/ 78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1073">
                  <a:moveTo>
                    <a:pt x="754" y="724"/>
                  </a:moveTo>
                  <a:cubicBezTo>
                    <a:pt x="718" y="716"/>
                    <a:pt x="718" y="716"/>
                    <a:pt x="718" y="716"/>
                  </a:cubicBezTo>
                  <a:cubicBezTo>
                    <a:pt x="705" y="709"/>
                    <a:pt x="705" y="709"/>
                    <a:pt x="705" y="709"/>
                  </a:cubicBezTo>
                  <a:cubicBezTo>
                    <a:pt x="659" y="684"/>
                    <a:pt x="659" y="684"/>
                    <a:pt x="659" y="684"/>
                  </a:cubicBezTo>
                  <a:cubicBezTo>
                    <a:pt x="636" y="645"/>
                    <a:pt x="636" y="645"/>
                    <a:pt x="636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679" y="612"/>
                    <a:pt x="679" y="612"/>
                    <a:pt x="679" y="612"/>
                  </a:cubicBezTo>
                  <a:cubicBezTo>
                    <a:pt x="698" y="594"/>
                    <a:pt x="698" y="594"/>
                    <a:pt x="698" y="594"/>
                  </a:cubicBezTo>
                  <a:cubicBezTo>
                    <a:pt x="675" y="594"/>
                    <a:pt x="675" y="594"/>
                    <a:pt x="675" y="594"/>
                  </a:cubicBezTo>
                  <a:cubicBezTo>
                    <a:pt x="669" y="545"/>
                    <a:pt x="669" y="545"/>
                    <a:pt x="669" y="545"/>
                  </a:cubicBezTo>
                  <a:cubicBezTo>
                    <a:pt x="641" y="530"/>
                    <a:pt x="641" y="530"/>
                    <a:pt x="641" y="530"/>
                  </a:cubicBezTo>
                  <a:cubicBezTo>
                    <a:pt x="630" y="492"/>
                    <a:pt x="630" y="492"/>
                    <a:pt x="630" y="492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606" y="441"/>
                    <a:pt x="606" y="441"/>
                    <a:pt x="606" y="441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545" y="433"/>
                    <a:pt x="545" y="433"/>
                    <a:pt x="545" y="433"/>
                  </a:cubicBezTo>
                  <a:cubicBezTo>
                    <a:pt x="540" y="405"/>
                    <a:pt x="540" y="405"/>
                    <a:pt x="540" y="405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23" y="311"/>
                    <a:pt x="623" y="311"/>
                    <a:pt x="623" y="311"/>
                  </a:cubicBezTo>
                  <a:cubicBezTo>
                    <a:pt x="490" y="311"/>
                    <a:pt x="490" y="311"/>
                    <a:pt x="490" y="311"/>
                  </a:cubicBezTo>
                  <a:cubicBezTo>
                    <a:pt x="584" y="277"/>
                    <a:pt x="584" y="277"/>
                    <a:pt x="584" y="277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526" y="262"/>
                    <a:pt x="526" y="262"/>
                    <a:pt x="526" y="262"/>
                  </a:cubicBezTo>
                  <a:cubicBezTo>
                    <a:pt x="565" y="236"/>
                    <a:pt x="565" y="236"/>
                    <a:pt x="565" y="236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619" y="198"/>
                    <a:pt x="619" y="198"/>
                    <a:pt x="619" y="198"/>
                  </a:cubicBezTo>
                  <a:cubicBezTo>
                    <a:pt x="612" y="166"/>
                    <a:pt x="612" y="166"/>
                    <a:pt x="612" y="16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76"/>
                    <a:pt x="606" y="76"/>
                    <a:pt x="606" y="76"/>
                  </a:cubicBezTo>
                  <a:cubicBezTo>
                    <a:pt x="627" y="78"/>
                    <a:pt x="627" y="78"/>
                    <a:pt x="627" y="78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41"/>
                    <a:pt x="686" y="41"/>
                    <a:pt x="686" y="41"/>
                  </a:cubicBezTo>
                  <a:cubicBezTo>
                    <a:pt x="685" y="41"/>
                    <a:pt x="684" y="41"/>
                    <a:pt x="683" y="41"/>
                  </a:cubicBezTo>
                  <a:cubicBezTo>
                    <a:pt x="683" y="41"/>
                    <a:pt x="683" y="34"/>
                    <a:pt x="686" y="36"/>
                  </a:cubicBezTo>
                  <a:cubicBezTo>
                    <a:pt x="686" y="35"/>
                    <a:pt x="686" y="35"/>
                    <a:pt x="686" y="35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9" y="39"/>
                    <a:pt x="599" y="39"/>
                    <a:pt x="599" y="39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497" y="78"/>
                    <a:pt x="497" y="78"/>
                    <a:pt x="497" y="78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59" y="111"/>
                    <a:pt x="359" y="111"/>
                    <a:pt x="359" y="111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13" y="125"/>
                    <a:pt x="313" y="125"/>
                    <a:pt x="313" y="125"/>
                  </a:cubicBezTo>
                  <a:cubicBezTo>
                    <a:pt x="276" y="136"/>
                    <a:pt x="276" y="136"/>
                    <a:pt x="276" y="136"/>
                  </a:cubicBezTo>
                  <a:cubicBezTo>
                    <a:pt x="259" y="119"/>
                    <a:pt x="259" y="119"/>
                    <a:pt x="259" y="119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7" y="325"/>
                    <a:pt x="107" y="325"/>
                    <a:pt x="107" y="325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09" y="333"/>
                    <a:pt x="114" y="362"/>
                    <a:pt x="110" y="370"/>
                  </a:cubicBezTo>
                  <a:cubicBezTo>
                    <a:pt x="106" y="377"/>
                    <a:pt x="90" y="383"/>
                    <a:pt x="83" y="386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73" y="426"/>
                    <a:pt x="73" y="426"/>
                    <a:pt x="73" y="426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25" y="484"/>
                    <a:pt x="125" y="484"/>
                    <a:pt x="125" y="484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02" y="523"/>
                    <a:pt x="102" y="523"/>
                    <a:pt x="102" y="523"/>
                  </a:cubicBezTo>
                  <a:cubicBezTo>
                    <a:pt x="100" y="599"/>
                    <a:pt x="100" y="599"/>
                    <a:pt x="100" y="599"/>
                  </a:cubicBezTo>
                  <a:cubicBezTo>
                    <a:pt x="79" y="615"/>
                    <a:pt x="79" y="615"/>
                    <a:pt x="79" y="615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61" y="663"/>
                    <a:pt x="61" y="663"/>
                    <a:pt x="61" y="663"/>
                  </a:cubicBezTo>
                  <a:cubicBezTo>
                    <a:pt x="88" y="696"/>
                    <a:pt x="88" y="696"/>
                    <a:pt x="88" y="696"/>
                  </a:cubicBezTo>
                  <a:cubicBezTo>
                    <a:pt x="70" y="715"/>
                    <a:pt x="70" y="715"/>
                    <a:pt x="70" y="715"/>
                  </a:cubicBezTo>
                  <a:cubicBezTo>
                    <a:pt x="51" y="745"/>
                    <a:pt x="51" y="745"/>
                    <a:pt x="51" y="745"/>
                  </a:cubicBezTo>
                  <a:cubicBezTo>
                    <a:pt x="15" y="745"/>
                    <a:pt x="15" y="745"/>
                    <a:pt x="15" y="745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35" y="786"/>
                    <a:pt x="35" y="786"/>
                    <a:pt x="35" y="786"/>
                  </a:cubicBezTo>
                  <a:cubicBezTo>
                    <a:pt x="27" y="800"/>
                    <a:pt x="27" y="800"/>
                    <a:pt x="27" y="800"/>
                  </a:cubicBezTo>
                  <a:cubicBezTo>
                    <a:pt x="40" y="831"/>
                    <a:pt x="40" y="831"/>
                    <a:pt x="40" y="831"/>
                  </a:cubicBezTo>
                  <a:cubicBezTo>
                    <a:pt x="90" y="831"/>
                    <a:pt x="90" y="831"/>
                    <a:pt x="90" y="831"/>
                  </a:cubicBezTo>
                  <a:cubicBezTo>
                    <a:pt x="92" y="837"/>
                    <a:pt x="92" y="837"/>
                    <a:pt x="92" y="837"/>
                  </a:cubicBezTo>
                  <a:cubicBezTo>
                    <a:pt x="168" y="833"/>
                    <a:pt x="188" y="918"/>
                    <a:pt x="211" y="977"/>
                  </a:cubicBezTo>
                  <a:cubicBezTo>
                    <a:pt x="215" y="981"/>
                    <a:pt x="239" y="981"/>
                    <a:pt x="247" y="989"/>
                  </a:cubicBezTo>
                  <a:cubicBezTo>
                    <a:pt x="291" y="1021"/>
                    <a:pt x="323" y="1073"/>
                    <a:pt x="371" y="1045"/>
                  </a:cubicBezTo>
                  <a:cubicBezTo>
                    <a:pt x="391" y="1037"/>
                    <a:pt x="399" y="1005"/>
                    <a:pt x="415" y="997"/>
                  </a:cubicBezTo>
                  <a:cubicBezTo>
                    <a:pt x="438" y="986"/>
                    <a:pt x="461" y="983"/>
                    <a:pt x="484" y="983"/>
                  </a:cubicBezTo>
                  <a:cubicBezTo>
                    <a:pt x="484" y="981"/>
                    <a:pt x="483" y="979"/>
                    <a:pt x="483" y="977"/>
                  </a:cubicBezTo>
                  <a:cubicBezTo>
                    <a:pt x="483" y="979"/>
                    <a:pt x="484" y="981"/>
                    <a:pt x="484" y="983"/>
                  </a:cubicBezTo>
                  <a:cubicBezTo>
                    <a:pt x="562" y="985"/>
                    <a:pt x="637" y="1037"/>
                    <a:pt x="711" y="1021"/>
                  </a:cubicBezTo>
                  <a:cubicBezTo>
                    <a:pt x="747" y="1013"/>
                    <a:pt x="747" y="937"/>
                    <a:pt x="771" y="893"/>
                  </a:cubicBezTo>
                  <a:cubicBezTo>
                    <a:pt x="779" y="881"/>
                    <a:pt x="807" y="869"/>
                    <a:pt x="815" y="853"/>
                  </a:cubicBezTo>
                  <a:cubicBezTo>
                    <a:pt x="831" y="833"/>
                    <a:pt x="859" y="805"/>
                    <a:pt x="839" y="785"/>
                  </a:cubicBezTo>
                  <a:cubicBezTo>
                    <a:pt x="816" y="762"/>
                    <a:pt x="750" y="768"/>
                    <a:pt x="754" y="724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0315695" y="2850695"/>
              <a:ext cx="1489" cy="2979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249960" y="6025998"/>
              <a:ext cx="20851" cy="28297"/>
            </a:xfrm>
            <a:custGeom>
              <a:avLst/>
              <a:gdLst>
                <a:gd name="T0" fmla="*/ 39 w 53"/>
                <a:gd name="T1" fmla="*/ 0 h 69"/>
                <a:gd name="T2" fmla="*/ 26 w 53"/>
                <a:gd name="T3" fmla="*/ 19 h 69"/>
                <a:gd name="T4" fmla="*/ 2 w 53"/>
                <a:gd name="T5" fmla="*/ 33 h 69"/>
                <a:gd name="T6" fmla="*/ 2 w 53"/>
                <a:gd name="T7" fmla="*/ 44 h 69"/>
                <a:gd name="T8" fmla="*/ 21 w 53"/>
                <a:gd name="T9" fmla="*/ 44 h 69"/>
                <a:gd name="T10" fmla="*/ 21 w 53"/>
                <a:gd name="T11" fmla="*/ 68 h 69"/>
                <a:gd name="T12" fmla="*/ 30 w 53"/>
                <a:gd name="T13" fmla="*/ 68 h 69"/>
                <a:gd name="T14" fmla="*/ 45 w 53"/>
                <a:gd name="T15" fmla="*/ 46 h 69"/>
                <a:gd name="T16" fmla="*/ 53 w 53"/>
                <a:gd name="T17" fmla="*/ 27 h 69"/>
                <a:gd name="T18" fmla="*/ 39 w 53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9">
                  <a:moveTo>
                    <a:pt x="39" y="0"/>
                  </a:moveTo>
                  <a:cubicBezTo>
                    <a:pt x="33" y="0"/>
                    <a:pt x="30" y="15"/>
                    <a:pt x="26" y="19"/>
                  </a:cubicBezTo>
                  <a:cubicBezTo>
                    <a:pt x="21" y="24"/>
                    <a:pt x="6" y="27"/>
                    <a:pt x="2" y="33"/>
                  </a:cubicBezTo>
                  <a:cubicBezTo>
                    <a:pt x="1" y="35"/>
                    <a:pt x="0" y="42"/>
                    <a:pt x="2" y="44"/>
                  </a:cubicBezTo>
                  <a:cubicBezTo>
                    <a:pt x="5" y="47"/>
                    <a:pt x="17" y="41"/>
                    <a:pt x="21" y="44"/>
                  </a:cubicBezTo>
                  <a:cubicBezTo>
                    <a:pt x="25" y="48"/>
                    <a:pt x="16" y="63"/>
                    <a:pt x="21" y="68"/>
                  </a:cubicBezTo>
                  <a:cubicBezTo>
                    <a:pt x="22" y="69"/>
                    <a:pt x="28" y="69"/>
                    <a:pt x="30" y="68"/>
                  </a:cubicBezTo>
                  <a:cubicBezTo>
                    <a:pt x="36" y="65"/>
                    <a:pt x="42" y="52"/>
                    <a:pt x="45" y="46"/>
                  </a:cubicBezTo>
                  <a:cubicBezTo>
                    <a:pt x="47" y="41"/>
                    <a:pt x="53" y="32"/>
                    <a:pt x="53" y="27"/>
                  </a:cubicBezTo>
                  <a:cubicBezTo>
                    <a:pt x="53" y="19"/>
                    <a:pt x="4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8002727" y="6031956"/>
              <a:ext cx="17872" cy="22340"/>
            </a:xfrm>
            <a:custGeom>
              <a:avLst/>
              <a:gdLst>
                <a:gd name="T0" fmla="*/ 26 w 43"/>
                <a:gd name="T1" fmla="*/ 54 h 55"/>
                <a:gd name="T2" fmla="*/ 31 w 43"/>
                <a:gd name="T3" fmla="*/ 38 h 55"/>
                <a:gd name="T4" fmla="*/ 41 w 43"/>
                <a:gd name="T5" fmla="*/ 34 h 55"/>
                <a:gd name="T6" fmla="*/ 31 w 43"/>
                <a:gd name="T7" fmla="*/ 14 h 55"/>
                <a:gd name="T8" fmla="*/ 26 w 43"/>
                <a:gd name="T9" fmla="*/ 1 h 55"/>
                <a:gd name="T10" fmla="*/ 17 w 43"/>
                <a:gd name="T11" fmla="*/ 7 h 55"/>
                <a:gd name="T12" fmla="*/ 3 w 43"/>
                <a:gd name="T13" fmla="*/ 7 h 55"/>
                <a:gd name="T14" fmla="*/ 3 w 43"/>
                <a:gd name="T15" fmla="*/ 27 h 55"/>
                <a:gd name="T16" fmla="*/ 12 w 43"/>
                <a:gd name="T17" fmla="*/ 47 h 55"/>
                <a:gd name="T18" fmla="*/ 26 w 43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5">
                  <a:moveTo>
                    <a:pt x="26" y="54"/>
                  </a:moveTo>
                  <a:cubicBezTo>
                    <a:pt x="30" y="52"/>
                    <a:pt x="28" y="41"/>
                    <a:pt x="31" y="38"/>
                  </a:cubicBezTo>
                  <a:cubicBezTo>
                    <a:pt x="33" y="36"/>
                    <a:pt x="40" y="36"/>
                    <a:pt x="41" y="34"/>
                  </a:cubicBezTo>
                  <a:cubicBezTo>
                    <a:pt x="43" y="28"/>
                    <a:pt x="33" y="19"/>
                    <a:pt x="31" y="14"/>
                  </a:cubicBezTo>
                  <a:cubicBezTo>
                    <a:pt x="29" y="11"/>
                    <a:pt x="29" y="2"/>
                    <a:pt x="26" y="1"/>
                  </a:cubicBezTo>
                  <a:cubicBezTo>
                    <a:pt x="23" y="0"/>
                    <a:pt x="20" y="6"/>
                    <a:pt x="17" y="7"/>
                  </a:cubicBezTo>
                  <a:cubicBezTo>
                    <a:pt x="14" y="8"/>
                    <a:pt x="6" y="5"/>
                    <a:pt x="3" y="7"/>
                  </a:cubicBezTo>
                  <a:cubicBezTo>
                    <a:pt x="0" y="11"/>
                    <a:pt x="2" y="22"/>
                    <a:pt x="3" y="27"/>
                  </a:cubicBezTo>
                  <a:cubicBezTo>
                    <a:pt x="4" y="32"/>
                    <a:pt x="8" y="43"/>
                    <a:pt x="12" y="47"/>
                  </a:cubicBezTo>
                  <a:cubicBezTo>
                    <a:pt x="14" y="50"/>
                    <a:pt x="22" y="55"/>
                    <a:pt x="2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7959536" y="6005147"/>
              <a:ext cx="220424" cy="250212"/>
            </a:xfrm>
            <a:custGeom>
              <a:avLst/>
              <a:gdLst>
                <a:gd name="T0" fmla="*/ 512 w 539"/>
                <a:gd name="T1" fmla="*/ 300 h 610"/>
                <a:gd name="T2" fmla="*/ 518 w 539"/>
                <a:gd name="T3" fmla="*/ 253 h 610"/>
                <a:gd name="T4" fmla="*/ 500 w 539"/>
                <a:gd name="T5" fmla="*/ 292 h 610"/>
                <a:gd name="T6" fmla="*/ 449 w 539"/>
                <a:gd name="T7" fmla="*/ 307 h 610"/>
                <a:gd name="T8" fmla="*/ 465 w 539"/>
                <a:gd name="T9" fmla="*/ 287 h 610"/>
                <a:gd name="T10" fmla="*/ 427 w 539"/>
                <a:gd name="T11" fmla="*/ 267 h 610"/>
                <a:gd name="T12" fmla="*/ 386 w 539"/>
                <a:gd name="T13" fmla="*/ 245 h 610"/>
                <a:gd name="T14" fmla="*/ 345 w 539"/>
                <a:gd name="T15" fmla="*/ 283 h 610"/>
                <a:gd name="T16" fmla="*/ 365 w 539"/>
                <a:gd name="T17" fmla="*/ 240 h 610"/>
                <a:gd name="T18" fmla="*/ 394 w 539"/>
                <a:gd name="T19" fmla="*/ 187 h 610"/>
                <a:gd name="T20" fmla="*/ 419 w 539"/>
                <a:gd name="T21" fmla="*/ 236 h 610"/>
                <a:gd name="T22" fmla="*/ 483 w 539"/>
                <a:gd name="T23" fmla="*/ 219 h 610"/>
                <a:gd name="T24" fmla="*/ 467 w 539"/>
                <a:gd name="T25" fmla="*/ 193 h 610"/>
                <a:gd name="T26" fmla="*/ 460 w 539"/>
                <a:gd name="T27" fmla="*/ 177 h 610"/>
                <a:gd name="T28" fmla="*/ 438 w 539"/>
                <a:gd name="T29" fmla="*/ 155 h 610"/>
                <a:gd name="T30" fmla="*/ 390 w 539"/>
                <a:gd name="T31" fmla="*/ 107 h 610"/>
                <a:gd name="T32" fmla="*/ 372 w 539"/>
                <a:gd name="T33" fmla="*/ 67 h 610"/>
                <a:gd name="T34" fmla="*/ 310 w 539"/>
                <a:gd name="T35" fmla="*/ 11 h 610"/>
                <a:gd name="T36" fmla="*/ 234 w 539"/>
                <a:gd name="T37" fmla="*/ 13 h 610"/>
                <a:gd name="T38" fmla="*/ 188 w 539"/>
                <a:gd name="T39" fmla="*/ 67 h 610"/>
                <a:gd name="T40" fmla="*/ 188 w 539"/>
                <a:gd name="T41" fmla="*/ 113 h 610"/>
                <a:gd name="T42" fmla="*/ 210 w 539"/>
                <a:gd name="T43" fmla="*/ 176 h 610"/>
                <a:gd name="T44" fmla="*/ 216 w 539"/>
                <a:gd name="T45" fmla="*/ 253 h 610"/>
                <a:gd name="T46" fmla="*/ 164 w 539"/>
                <a:gd name="T47" fmla="*/ 306 h 610"/>
                <a:gd name="T48" fmla="*/ 181 w 539"/>
                <a:gd name="T49" fmla="*/ 359 h 610"/>
                <a:gd name="T50" fmla="*/ 121 w 539"/>
                <a:gd name="T51" fmla="*/ 363 h 610"/>
                <a:gd name="T52" fmla="*/ 80 w 539"/>
                <a:gd name="T53" fmla="*/ 416 h 610"/>
                <a:gd name="T54" fmla="*/ 80 w 539"/>
                <a:gd name="T55" fmla="*/ 494 h 610"/>
                <a:gd name="T56" fmla="*/ 34 w 539"/>
                <a:gd name="T57" fmla="*/ 520 h 610"/>
                <a:gd name="T58" fmla="*/ 8 w 539"/>
                <a:gd name="T59" fmla="*/ 559 h 610"/>
                <a:gd name="T60" fmla="*/ 17 w 539"/>
                <a:gd name="T61" fmla="*/ 609 h 610"/>
                <a:gd name="T62" fmla="*/ 65 w 539"/>
                <a:gd name="T63" fmla="*/ 609 h 610"/>
                <a:gd name="T64" fmla="*/ 101 w 539"/>
                <a:gd name="T65" fmla="*/ 577 h 610"/>
                <a:gd name="T66" fmla="*/ 129 w 539"/>
                <a:gd name="T67" fmla="*/ 590 h 610"/>
                <a:gd name="T68" fmla="*/ 148 w 539"/>
                <a:gd name="T69" fmla="*/ 554 h 610"/>
                <a:gd name="T70" fmla="*/ 110 w 539"/>
                <a:gd name="T71" fmla="*/ 560 h 610"/>
                <a:gd name="T72" fmla="*/ 110 w 539"/>
                <a:gd name="T73" fmla="*/ 548 h 610"/>
                <a:gd name="T74" fmla="*/ 138 w 539"/>
                <a:gd name="T75" fmla="*/ 518 h 610"/>
                <a:gd name="T76" fmla="*/ 155 w 539"/>
                <a:gd name="T77" fmla="*/ 490 h 610"/>
                <a:gd name="T78" fmla="*/ 182 w 539"/>
                <a:gd name="T79" fmla="*/ 497 h 610"/>
                <a:gd name="T80" fmla="*/ 228 w 539"/>
                <a:gd name="T81" fmla="*/ 510 h 610"/>
                <a:gd name="T82" fmla="*/ 269 w 539"/>
                <a:gd name="T83" fmla="*/ 508 h 610"/>
                <a:gd name="T84" fmla="*/ 339 w 539"/>
                <a:gd name="T85" fmla="*/ 455 h 610"/>
                <a:gd name="T86" fmla="*/ 381 w 539"/>
                <a:gd name="T87" fmla="*/ 436 h 610"/>
                <a:gd name="T88" fmla="*/ 423 w 539"/>
                <a:gd name="T89" fmla="*/ 446 h 610"/>
                <a:gd name="T90" fmla="*/ 457 w 539"/>
                <a:gd name="T91" fmla="*/ 421 h 610"/>
                <a:gd name="T92" fmla="*/ 483 w 539"/>
                <a:gd name="T93" fmla="*/ 404 h 610"/>
                <a:gd name="T94" fmla="*/ 498 w 539"/>
                <a:gd name="T95" fmla="*/ 385 h 610"/>
                <a:gd name="T96" fmla="*/ 528 w 539"/>
                <a:gd name="T97" fmla="*/ 34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610">
                  <a:moveTo>
                    <a:pt x="522" y="325"/>
                  </a:moveTo>
                  <a:cubicBezTo>
                    <a:pt x="522" y="322"/>
                    <a:pt x="528" y="318"/>
                    <a:pt x="528" y="316"/>
                  </a:cubicBezTo>
                  <a:cubicBezTo>
                    <a:pt x="527" y="310"/>
                    <a:pt x="514" y="305"/>
                    <a:pt x="512" y="300"/>
                  </a:cubicBezTo>
                  <a:cubicBezTo>
                    <a:pt x="509" y="295"/>
                    <a:pt x="509" y="283"/>
                    <a:pt x="509" y="278"/>
                  </a:cubicBezTo>
                  <a:cubicBezTo>
                    <a:pt x="509" y="274"/>
                    <a:pt x="508" y="266"/>
                    <a:pt x="510" y="262"/>
                  </a:cubicBezTo>
                  <a:cubicBezTo>
                    <a:pt x="511" y="259"/>
                    <a:pt x="518" y="256"/>
                    <a:pt x="518" y="253"/>
                  </a:cubicBezTo>
                  <a:cubicBezTo>
                    <a:pt x="517" y="250"/>
                    <a:pt x="511" y="246"/>
                    <a:pt x="508" y="246"/>
                  </a:cubicBezTo>
                  <a:cubicBezTo>
                    <a:pt x="505" y="246"/>
                    <a:pt x="500" y="250"/>
                    <a:pt x="499" y="252"/>
                  </a:cubicBezTo>
                  <a:cubicBezTo>
                    <a:pt x="494" y="261"/>
                    <a:pt x="507" y="285"/>
                    <a:pt x="500" y="292"/>
                  </a:cubicBezTo>
                  <a:cubicBezTo>
                    <a:pt x="497" y="295"/>
                    <a:pt x="487" y="288"/>
                    <a:pt x="483" y="290"/>
                  </a:cubicBezTo>
                  <a:cubicBezTo>
                    <a:pt x="481" y="292"/>
                    <a:pt x="483" y="299"/>
                    <a:pt x="481" y="301"/>
                  </a:cubicBezTo>
                  <a:cubicBezTo>
                    <a:pt x="475" y="306"/>
                    <a:pt x="457" y="306"/>
                    <a:pt x="449" y="307"/>
                  </a:cubicBezTo>
                  <a:cubicBezTo>
                    <a:pt x="445" y="308"/>
                    <a:pt x="435" y="311"/>
                    <a:pt x="433" y="307"/>
                  </a:cubicBezTo>
                  <a:cubicBezTo>
                    <a:pt x="431" y="301"/>
                    <a:pt x="447" y="290"/>
                    <a:pt x="454" y="287"/>
                  </a:cubicBezTo>
                  <a:cubicBezTo>
                    <a:pt x="457" y="286"/>
                    <a:pt x="462" y="289"/>
                    <a:pt x="465" y="287"/>
                  </a:cubicBezTo>
                  <a:cubicBezTo>
                    <a:pt x="467" y="286"/>
                    <a:pt x="472" y="280"/>
                    <a:pt x="470" y="278"/>
                  </a:cubicBezTo>
                  <a:cubicBezTo>
                    <a:pt x="467" y="273"/>
                    <a:pt x="452" y="279"/>
                    <a:pt x="446" y="278"/>
                  </a:cubicBezTo>
                  <a:cubicBezTo>
                    <a:pt x="440" y="277"/>
                    <a:pt x="432" y="269"/>
                    <a:pt x="427" y="267"/>
                  </a:cubicBezTo>
                  <a:cubicBezTo>
                    <a:pt x="423" y="266"/>
                    <a:pt x="413" y="269"/>
                    <a:pt x="410" y="267"/>
                  </a:cubicBezTo>
                  <a:cubicBezTo>
                    <a:pt x="406" y="266"/>
                    <a:pt x="401" y="257"/>
                    <a:pt x="398" y="254"/>
                  </a:cubicBezTo>
                  <a:cubicBezTo>
                    <a:pt x="395" y="252"/>
                    <a:pt x="390" y="245"/>
                    <a:pt x="386" y="245"/>
                  </a:cubicBezTo>
                  <a:cubicBezTo>
                    <a:pt x="383" y="244"/>
                    <a:pt x="378" y="246"/>
                    <a:pt x="375" y="248"/>
                  </a:cubicBezTo>
                  <a:cubicBezTo>
                    <a:pt x="373" y="249"/>
                    <a:pt x="371" y="255"/>
                    <a:pt x="370" y="257"/>
                  </a:cubicBezTo>
                  <a:cubicBezTo>
                    <a:pt x="364" y="264"/>
                    <a:pt x="352" y="277"/>
                    <a:pt x="345" y="283"/>
                  </a:cubicBezTo>
                  <a:cubicBezTo>
                    <a:pt x="340" y="286"/>
                    <a:pt x="326" y="299"/>
                    <a:pt x="321" y="294"/>
                  </a:cubicBezTo>
                  <a:cubicBezTo>
                    <a:pt x="313" y="283"/>
                    <a:pt x="345" y="260"/>
                    <a:pt x="355" y="249"/>
                  </a:cubicBezTo>
                  <a:cubicBezTo>
                    <a:pt x="357" y="247"/>
                    <a:pt x="364" y="243"/>
                    <a:pt x="365" y="240"/>
                  </a:cubicBezTo>
                  <a:cubicBezTo>
                    <a:pt x="367" y="235"/>
                    <a:pt x="359" y="224"/>
                    <a:pt x="361" y="219"/>
                  </a:cubicBezTo>
                  <a:cubicBezTo>
                    <a:pt x="363" y="214"/>
                    <a:pt x="375" y="211"/>
                    <a:pt x="379" y="208"/>
                  </a:cubicBezTo>
                  <a:cubicBezTo>
                    <a:pt x="384" y="203"/>
                    <a:pt x="388" y="185"/>
                    <a:pt x="394" y="187"/>
                  </a:cubicBezTo>
                  <a:cubicBezTo>
                    <a:pt x="399" y="189"/>
                    <a:pt x="392" y="203"/>
                    <a:pt x="393" y="208"/>
                  </a:cubicBezTo>
                  <a:cubicBezTo>
                    <a:pt x="393" y="214"/>
                    <a:pt x="395" y="226"/>
                    <a:pt x="399" y="231"/>
                  </a:cubicBezTo>
                  <a:cubicBezTo>
                    <a:pt x="403" y="234"/>
                    <a:pt x="415" y="239"/>
                    <a:pt x="419" y="236"/>
                  </a:cubicBezTo>
                  <a:cubicBezTo>
                    <a:pt x="422" y="234"/>
                    <a:pt x="417" y="223"/>
                    <a:pt x="420" y="220"/>
                  </a:cubicBezTo>
                  <a:cubicBezTo>
                    <a:pt x="427" y="214"/>
                    <a:pt x="448" y="225"/>
                    <a:pt x="457" y="225"/>
                  </a:cubicBezTo>
                  <a:cubicBezTo>
                    <a:pt x="464" y="225"/>
                    <a:pt x="482" y="226"/>
                    <a:pt x="483" y="219"/>
                  </a:cubicBezTo>
                  <a:cubicBezTo>
                    <a:pt x="485" y="215"/>
                    <a:pt x="470" y="211"/>
                    <a:pt x="470" y="206"/>
                  </a:cubicBezTo>
                  <a:cubicBezTo>
                    <a:pt x="470" y="203"/>
                    <a:pt x="479" y="201"/>
                    <a:pt x="479" y="198"/>
                  </a:cubicBezTo>
                  <a:cubicBezTo>
                    <a:pt x="478" y="195"/>
                    <a:pt x="468" y="196"/>
                    <a:pt x="467" y="193"/>
                  </a:cubicBezTo>
                  <a:cubicBezTo>
                    <a:pt x="466" y="188"/>
                    <a:pt x="478" y="184"/>
                    <a:pt x="478" y="179"/>
                  </a:cubicBezTo>
                  <a:cubicBezTo>
                    <a:pt x="478" y="177"/>
                    <a:pt x="474" y="172"/>
                    <a:pt x="471" y="172"/>
                  </a:cubicBezTo>
                  <a:cubicBezTo>
                    <a:pt x="468" y="171"/>
                    <a:pt x="463" y="177"/>
                    <a:pt x="460" y="177"/>
                  </a:cubicBezTo>
                  <a:cubicBezTo>
                    <a:pt x="454" y="176"/>
                    <a:pt x="448" y="162"/>
                    <a:pt x="443" y="162"/>
                  </a:cubicBezTo>
                  <a:cubicBezTo>
                    <a:pt x="440" y="163"/>
                    <a:pt x="439" y="171"/>
                    <a:pt x="437" y="170"/>
                  </a:cubicBezTo>
                  <a:cubicBezTo>
                    <a:pt x="434" y="169"/>
                    <a:pt x="440" y="158"/>
                    <a:pt x="438" y="155"/>
                  </a:cubicBezTo>
                  <a:cubicBezTo>
                    <a:pt x="436" y="150"/>
                    <a:pt x="424" y="147"/>
                    <a:pt x="420" y="143"/>
                  </a:cubicBezTo>
                  <a:cubicBezTo>
                    <a:pt x="416" y="139"/>
                    <a:pt x="410" y="129"/>
                    <a:pt x="406" y="124"/>
                  </a:cubicBezTo>
                  <a:cubicBezTo>
                    <a:pt x="402" y="120"/>
                    <a:pt x="393" y="112"/>
                    <a:pt x="390" y="107"/>
                  </a:cubicBezTo>
                  <a:cubicBezTo>
                    <a:pt x="388" y="104"/>
                    <a:pt x="386" y="96"/>
                    <a:pt x="384" y="93"/>
                  </a:cubicBezTo>
                  <a:cubicBezTo>
                    <a:pt x="382" y="89"/>
                    <a:pt x="374" y="82"/>
                    <a:pt x="373" y="77"/>
                  </a:cubicBezTo>
                  <a:cubicBezTo>
                    <a:pt x="372" y="75"/>
                    <a:pt x="372" y="69"/>
                    <a:pt x="372" y="67"/>
                  </a:cubicBezTo>
                  <a:cubicBezTo>
                    <a:pt x="370" y="63"/>
                    <a:pt x="366" y="56"/>
                    <a:pt x="363" y="52"/>
                  </a:cubicBezTo>
                  <a:cubicBezTo>
                    <a:pt x="359" y="46"/>
                    <a:pt x="348" y="35"/>
                    <a:pt x="342" y="31"/>
                  </a:cubicBezTo>
                  <a:cubicBezTo>
                    <a:pt x="335" y="25"/>
                    <a:pt x="319" y="15"/>
                    <a:pt x="310" y="11"/>
                  </a:cubicBezTo>
                  <a:cubicBezTo>
                    <a:pt x="305" y="8"/>
                    <a:pt x="293" y="0"/>
                    <a:pt x="287" y="1"/>
                  </a:cubicBezTo>
                  <a:cubicBezTo>
                    <a:pt x="282" y="2"/>
                    <a:pt x="275" y="15"/>
                    <a:pt x="269" y="16"/>
                  </a:cubicBezTo>
                  <a:cubicBezTo>
                    <a:pt x="261" y="19"/>
                    <a:pt x="243" y="12"/>
                    <a:pt x="234" y="13"/>
                  </a:cubicBezTo>
                  <a:cubicBezTo>
                    <a:pt x="222" y="13"/>
                    <a:pt x="195" y="12"/>
                    <a:pt x="188" y="21"/>
                  </a:cubicBezTo>
                  <a:cubicBezTo>
                    <a:pt x="185" y="25"/>
                    <a:pt x="188" y="36"/>
                    <a:pt x="188" y="41"/>
                  </a:cubicBezTo>
                  <a:cubicBezTo>
                    <a:pt x="188" y="47"/>
                    <a:pt x="191" y="61"/>
                    <a:pt x="188" y="67"/>
                  </a:cubicBezTo>
                  <a:cubicBezTo>
                    <a:pt x="187" y="69"/>
                    <a:pt x="180" y="69"/>
                    <a:pt x="179" y="71"/>
                  </a:cubicBezTo>
                  <a:cubicBezTo>
                    <a:pt x="177" y="77"/>
                    <a:pt x="187" y="87"/>
                    <a:pt x="188" y="93"/>
                  </a:cubicBezTo>
                  <a:cubicBezTo>
                    <a:pt x="189" y="98"/>
                    <a:pt x="191" y="109"/>
                    <a:pt x="188" y="113"/>
                  </a:cubicBezTo>
                  <a:cubicBezTo>
                    <a:pt x="186" y="115"/>
                    <a:pt x="180" y="111"/>
                    <a:pt x="179" y="113"/>
                  </a:cubicBezTo>
                  <a:cubicBezTo>
                    <a:pt x="175" y="120"/>
                    <a:pt x="191" y="135"/>
                    <a:pt x="194" y="142"/>
                  </a:cubicBezTo>
                  <a:cubicBezTo>
                    <a:pt x="198" y="151"/>
                    <a:pt x="206" y="167"/>
                    <a:pt x="210" y="176"/>
                  </a:cubicBezTo>
                  <a:cubicBezTo>
                    <a:pt x="212" y="181"/>
                    <a:pt x="215" y="192"/>
                    <a:pt x="216" y="197"/>
                  </a:cubicBezTo>
                  <a:cubicBezTo>
                    <a:pt x="217" y="204"/>
                    <a:pt x="216" y="217"/>
                    <a:pt x="216" y="223"/>
                  </a:cubicBezTo>
                  <a:cubicBezTo>
                    <a:pt x="216" y="231"/>
                    <a:pt x="220" y="246"/>
                    <a:pt x="216" y="253"/>
                  </a:cubicBezTo>
                  <a:cubicBezTo>
                    <a:pt x="211" y="264"/>
                    <a:pt x="191" y="281"/>
                    <a:pt x="179" y="283"/>
                  </a:cubicBezTo>
                  <a:cubicBezTo>
                    <a:pt x="175" y="283"/>
                    <a:pt x="167" y="275"/>
                    <a:pt x="164" y="277"/>
                  </a:cubicBezTo>
                  <a:cubicBezTo>
                    <a:pt x="158" y="281"/>
                    <a:pt x="164" y="299"/>
                    <a:pt x="164" y="306"/>
                  </a:cubicBezTo>
                  <a:cubicBezTo>
                    <a:pt x="164" y="310"/>
                    <a:pt x="164" y="317"/>
                    <a:pt x="164" y="321"/>
                  </a:cubicBezTo>
                  <a:cubicBezTo>
                    <a:pt x="165" y="328"/>
                    <a:pt x="169" y="342"/>
                    <a:pt x="173" y="348"/>
                  </a:cubicBezTo>
                  <a:cubicBezTo>
                    <a:pt x="174" y="351"/>
                    <a:pt x="182" y="356"/>
                    <a:pt x="181" y="359"/>
                  </a:cubicBezTo>
                  <a:cubicBezTo>
                    <a:pt x="180" y="364"/>
                    <a:pt x="169" y="368"/>
                    <a:pt x="164" y="368"/>
                  </a:cubicBezTo>
                  <a:cubicBezTo>
                    <a:pt x="158" y="368"/>
                    <a:pt x="149" y="357"/>
                    <a:pt x="143" y="357"/>
                  </a:cubicBezTo>
                  <a:cubicBezTo>
                    <a:pt x="137" y="356"/>
                    <a:pt x="125" y="360"/>
                    <a:pt x="121" y="363"/>
                  </a:cubicBezTo>
                  <a:cubicBezTo>
                    <a:pt x="115" y="367"/>
                    <a:pt x="109" y="380"/>
                    <a:pt x="104" y="386"/>
                  </a:cubicBezTo>
                  <a:cubicBezTo>
                    <a:pt x="101" y="390"/>
                    <a:pt x="95" y="399"/>
                    <a:pt x="91" y="403"/>
                  </a:cubicBezTo>
                  <a:cubicBezTo>
                    <a:pt x="88" y="406"/>
                    <a:pt x="80" y="412"/>
                    <a:pt x="80" y="416"/>
                  </a:cubicBezTo>
                  <a:cubicBezTo>
                    <a:pt x="79" y="423"/>
                    <a:pt x="90" y="438"/>
                    <a:pt x="90" y="441"/>
                  </a:cubicBezTo>
                  <a:cubicBezTo>
                    <a:pt x="90" y="444"/>
                    <a:pt x="90" y="473"/>
                    <a:pt x="86" y="483"/>
                  </a:cubicBezTo>
                  <a:cubicBezTo>
                    <a:pt x="85" y="486"/>
                    <a:pt x="82" y="492"/>
                    <a:pt x="80" y="494"/>
                  </a:cubicBezTo>
                  <a:cubicBezTo>
                    <a:pt x="77" y="496"/>
                    <a:pt x="69" y="497"/>
                    <a:pt x="66" y="500"/>
                  </a:cubicBezTo>
                  <a:cubicBezTo>
                    <a:pt x="61" y="504"/>
                    <a:pt x="57" y="518"/>
                    <a:pt x="51" y="520"/>
                  </a:cubicBezTo>
                  <a:cubicBezTo>
                    <a:pt x="48" y="522"/>
                    <a:pt x="38" y="519"/>
                    <a:pt x="34" y="520"/>
                  </a:cubicBezTo>
                  <a:cubicBezTo>
                    <a:pt x="29" y="523"/>
                    <a:pt x="21" y="531"/>
                    <a:pt x="19" y="537"/>
                  </a:cubicBezTo>
                  <a:cubicBezTo>
                    <a:pt x="18" y="540"/>
                    <a:pt x="21" y="549"/>
                    <a:pt x="19" y="553"/>
                  </a:cubicBezTo>
                  <a:cubicBezTo>
                    <a:pt x="18" y="556"/>
                    <a:pt x="9" y="556"/>
                    <a:pt x="8" y="559"/>
                  </a:cubicBezTo>
                  <a:cubicBezTo>
                    <a:pt x="7" y="561"/>
                    <a:pt x="9" y="566"/>
                    <a:pt x="8" y="568"/>
                  </a:cubicBezTo>
                  <a:cubicBezTo>
                    <a:pt x="7" y="570"/>
                    <a:pt x="3" y="572"/>
                    <a:pt x="2" y="574"/>
                  </a:cubicBezTo>
                  <a:cubicBezTo>
                    <a:pt x="0" y="583"/>
                    <a:pt x="8" y="608"/>
                    <a:pt x="17" y="609"/>
                  </a:cubicBezTo>
                  <a:cubicBezTo>
                    <a:pt x="22" y="609"/>
                    <a:pt x="24" y="592"/>
                    <a:pt x="29" y="592"/>
                  </a:cubicBezTo>
                  <a:cubicBezTo>
                    <a:pt x="35" y="591"/>
                    <a:pt x="42" y="606"/>
                    <a:pt x="48" y="609"/>
                  </a:cubicBezTo>
                  <a:cubicBezTo>
                    <a:pt x="52" y="610"/>
                    <a:pt x="60" y="609"/>
                    <a:pt x="65" y="609"/>
                  </a:cubicBezTo>
                  <a:cubicBezTo>
                    <a:pt x="69" y="608"/>
                    <a:pt x="76" y="605"/>
                    <a:pt x="80" y="603"/>
                  </a:cubicBezTo>
                  <a:cubicBezTo>
                    <a:pt x="84" y="601"/>
                    <a:pt x="89" y="594"/>
                    <a:pt x="92" y="591"/>
                  </a:cubicBezTo>
                  <a:cubicBezTo>
                    <a:pt x="95" y="588"/>
                    <a:pt x="98" y="580"/>
                    <a:pt x="101" y="577"/>
                  </a:cubicBezTo>
                  <a:cubicBezTo>
                    <a:pt x="103" y="576"/>
                    <a:pt x="108" y="572"/>
                    <a:pt x="110" y="574"/>
                  </a:cubicBezTo>
                  <a:cubicBezTo>
                    <a:pt x="114" y="576"/>
                    <a:pt x="107" y="589"/>
                    <a:pt x="110" y="592"/>
                  </a:cubicBezTo>
                  <a:cubicBezTo>
                    <a:pt x="114" y="596"/>
                    <a:pt x="125" y="592"/>
                    <a:pt x="129" y="590"/>
                  </a:cubicBezTo>
                  <a:cubicBezTo>
                    <a:pt x="134" y="587"/>
                    <a:pt x="144" y="579"/>
                    <a:pt x="143" y="574"/>
                  </a:cubicBezTo>
                  <a:cubicBezTo>
                    <a:pt x="143" y="569"/>
                    <a:pt x="129" y="567"/>
                    <a:pt x="129" y="563"/>
                  </a:cubicBezTo>
                  <a:cubicBezTo>
                    <a:pt x="130" y="558"/>
                    <a:pt x="147" y="559"/>
                    <a:pt x="148" y="554"/>
                  </a:cubicBezTo>
                  <a:cubicBezTo>
                    <a:pt x="149" y="549"/>
                    <a:pt x="139" y="540"/>
                    <a:pt x="135" y="540"/>
                  </a:cubicBezTo>
                  <a:cubicBezTo>
                    <a:pt x="132" y="541"/>
                    <a:pt x="131" y="550"/>
                    <a:pt x="129" y="552"/>
                  </a:cubicBezTo>
                  <a:cubicBezTo>
                    <a:pt x="125" y="555"/>
                    <a:pt x="115" y="559"/>
                    <a:pt x="110" y="560"/>
                  </a:cubicBezTo>
                  <a:cubicBezTo>
                    <a:pt x="104" y="562"/>
                    <a:pt x="88" y="567"/>
                    <a:pt x="86" y="561"/>
                  </a:cubicBezTo>
                  <a:cubicBezTo>
                    <a:pt x="84" y="558"/>
                    <a:pt x="91" y="552"/>
                    <a:pt x="94" y="550"/>
                  </a:cubicBezTo>
                  <a:cubicBezTo>
                    <a:pt x="98" y="548"/>
                    <a:pt x="107" y="551"/>
                    <a:pt x="110" y="548"/>
                  </a:cubicBezTo>
                  <a:cubicBezTo>
                    <a:pt x="113" y="545"/>
                    <a:pt x="108" y="537"/>
                    <a:pt x="110" y="534"/>
                  </a:cubicBezTo>
                  <a:cubicBezTo>
                    <a:pt x="113" y="530"/>
                    <a:pt x="125" y="531"/>
                    <a:pt x="129" y="528"/>
                  </a:cubicBezTo>
                  <a:cubicBezTo>
                    <a:pt x="132" y="526"/>
                    <a:pt x="134" y="519"/>
                    <a:pt x="138" y="518"/>
                  </a:cubicBezTo>
                  <a:cubicBezTo>
                    <a:pt x="140" y="517"/>
                    <a:pt x="145" y="521"/>
                    <a:pt x="148" y="520"/>
                  </a:cubicBezTo>
                  <a:cubicBezTo>
                    <a:pt x="152" y="520"/>
                    <a:pt x="158" y="514"/>
                    <a:pt x="159" y="511"/>
                  </a:cubicBezTo>
                  <a:cubicBezTo>
                    <a:pt x="161" y="506"/>
                    <a:pt x="152" y="495"/>
                    <a:pt x="155" y="490"/>
                  </a:cubicBezTo>
                  <a:cubicBezTo>
                    <a:pt x="157" y="485"/>
                    <a:pt x="172" y="487"/>
                    <a:pt x="176" y="484"/>
                  </a:cubicBezTo>
                  <a:cubicBezTo>
                    <a:pt x="178" y="481"/>
                    <a:pt x="175" y="472"/>
                    <a:pt x="178" y="472"/>
                  </a:cubicBezTo>
                  <a:cubicBezTo>
                    <a:pt x="185" y="472"/>
                    <a:pt x="179" y="491"/>
                    <a:pt x="182" y="497"/>
                  </a:cubicBezTo>
                  <a:cubicBezTo>
                    <a:pt x="184" y="501"/>
                    <a:pt x="191" y="508"/>
                    <a:pt x="195" y="508"/>
                  </a:cubicBezTo>
                  <a:cubicBezTo>
                    <a:pt x="200" y="508"/>
                    <a:pt x="204" y="495"/>
                    <a:pt x="209" y="495"/>
                  </a:cubicBezTo>
                  <a:cubicBezTo>
                    <a:pt x="215" y="495"/>
                    <a:pt x="222" y="508"/>
                    <a:pt x="228" y="510"/>
                  </a:cubicBezTo>
                  <a:cubicBezTo>
                    <a:pt x="232" y="512"/>
                    <a:pt x="243" y="507"/>
                    <a:pt x="248" y="509"/>
                  </a:cubicBezTo>
                  <a:cubicBezTo>
                    <a:pt x="250" y="510"/>
                    <a:pt x="251" y="517"/>
                    <a:pt x="253" y="518"/>
                  </a:cubicBezTo>
                  <a:cubicBezTo>
                    <a:pt x="258" y="519"/>
                    <a:pt x="265" y="510"/>
                    <a:pt x="269" y="508"/>
                  </a:cubicBezTo>
                  <a:cubicBezTo>
                    <a:pt x="277" y="504"/>
                    <a:pt x="293" y="499"/>
                    <a:pt x="300" y="495"/>
                  </a:cubicBezTo>
                  <a:cubicBezTo>
                    <a:pt x="306" y="490"/>
                    <a:pt x="318" y="479"/>
                    <a:pt x="323" y="473"/>
                  </a:cubicBezTo>
                  <a:cubicBezTo>
                    <a:pt x="328" y="469"/>
                    <a:pt x="334" y="456"/>
                    <a:pt x="339" y="455"/>
                  </a:cubicBezTo>
                  <a:cubicBezTo>
                    <a:pt x="344" y="454"/>
                    <a:pt x="351" y="462"/>
                    <a:pt x="356" y="462"/>
                  </a:cubicBezTo>
                  <a:cubicBezTo>
                    <a:pt x="363" y="462"/>
                    <a:pt x="377" y="455"/>
                    <a:pt x="381" y="449"/>
                  </a:cubicBezTo>
                  <a:cubicBezTo>
                    <a:pt x="383" y="447"/>
                    <a:pt x="378" y="438"/>
                    <a:pt x="381" y="436"/>
                  </a:cubicBezTo>
                  <a:cubicBezTo>
                    <a:pt x="387" y="433"/>
                    <a:pt x="398" y="449"/>
                    <a:pt x="404" y="448"/>
                  </a:cubicBezTo>
                  <a:cubicBezTo>
                    <a:pt x="408" y="447"/>
                    <a:pt x="410" y="434"/>
                    <a:pt x="414" y="434"/>
                  </a:cubicBezTo>
                  <a:cubicBezTo>
                    <a:pt x="418" y="434"/>
                    <a:pt x="419" y="447"/>
                    <a:pt x="423" y="446"/>
                  </a:cubicBezTo>
                  <a:cubicBezTo>
                    <a:pt x="427" y="444"/>
                    <a:pt x="420" y="432"/>
                    <a:pt x="423" y="429"/>
                  </a:cubicBezTo>
                  <a:cubicBezTo>
                    <a:pt x="431" y="423"/>
                    <a:pt x="459" y="446"/>
                    <a:pt x="465" y="437"/>
                  </a:cubicBezTo>
                  <a:cubicBezTo>
                    <a:pt x="468" y="433"/>
                    <a:pt x="454" y="424"/>
                    <a:pt x="457" y="421"/>
                  </a:cubicBezTo>
                  <a:cubicBezTo>
                    <a:pt x="464" y="414"/>
                    <a:pt x="485" y="442"/>
                    <a:pt x="493" y="437"/>
                  </a:cubicBezTo>
                  <a:cubicBezTo>
                    <a:pt x="496" y="435"/>
                    <a:pt x="494" y="427"/>
                    <a:pt x="493" y="424"/>
                  </a:cubicBezTo>
                  <a:cubicBezTo>
                    <a:pt x="492" y="418"/>
                    <a:pt x="480" y="409"/>
                    <a:pt x="483" y="404"/>
                  </a:cubicBezTo>
                  <a:cubicBezTo>
                    <a:pt x="484" y="402"/>
                    <a:pt x="490" y="403"/>
                    <a:pt x="493" y="403"/>
                  </a:cubicBezTo>
                  <a:cubicBezTo>
                    <a:pt x="500" y="404"/>
                    <a:pt x="513" y="419"/>
                    <a:pt x="518" y="413"/>
                  </a:cubicBezTo>
                  <a:cubicBezTo>
                    <a:pt x="523" y="407"/>
                    <a:pt x="499" y="394"/>
                    <a:pt x="498" y="385"/>
                  </a:cubicBezTo>
                  <a:cubicBezTo>
                    <a:pt x="497" y="382"/>
                    <a:pt x="498" y="376"/>
                    <a:pt x="501" y="375"/>
                  </a:cubicBezTo>
                  <a:cubicBezTo>
                    <a:pt x="506" y="372"/>
                    <a:pt x="517" y="388"/>
                    <a:pt x="522" y="385"/>
                  </a:cubicBezTo>
                  <a:cubicBezTo>
                    <a:pt x="531" y="380"/>
                    <a:pt x="521" y="353"/>
                    <a:pt x="528" y="345"/>
                  </a:cubicBezTo>
                  <a:cubicBezTo>
                    <a:pt x="530" y="344"/>
                    <a:pt x="536" y="345"/>
                    <a:pt x="537" y="343"/>
                  </a:cubicBezTo>
                  <a:cubicBezTo>
                    <a:pt x="539" y="338"/>
                    <a:pt x="523" y="331"/>
                    <a:pt x="522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142727" y="6101956"/>
              <a:ext cx="14894" cy="10425"/>
            </a:xfrm>
            <a:custGeom>
              <a:avLst/>
              <a:gdLst>
                <a:gd name="T0" fmla="*/ 1 w 34"/>
                <a:gd name="T1" fmla="*/ 8 h 23"/>
                <a:gd name="T2" fmla="*/ 17 w 34"/>
                <a:gd name="T3" fmla="*/ 22 h 23"/>
                <a:gd name="T4" fmla="*/ 33 w 34"/>
                <a:gd name="T5" fmla="*/ 15 h 23"/>
                <a:gd name="T6" fmla="*/ 23 w 34"/>
                <a:gd name="T7" fmla="*/ 2 h 23"/>
                <a:gd name="T8" fmla="*/ 1 w 3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cubicBezTo>
                    <a:pt x="0" y="13"/>
                    <a:pt x="12" y="21"/>
                    <a:pt x="17" y="22"/>
                  </a:cubicBezTo>
                  <a:cubicBezTo>
                    <a:pt x="21" y="23"/>
                    <a:pt x="32" y="19"/>
                    <a:pt x="33" y="15"/>
                  </a:cubicBezTo>
                  <a:cubicBezTo>
                    <a:pt x="34" y="11"/>
                    <a:pt x="27" y="3"/>
                    <a:pt x="23" y="2"/>
                  </a:cubicBezTo>
                  <a:cubicBezTo>
                    <a:pt x="18" y="0"/>
                    <a:pt x="3" y="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7938685" y="6228551"/>
              <a:ext cx="17872" cy="17872"/>
            </a:xfrm>
            <a:custGeom>
              <a:avLst/>
              <a:gdLst>
                <a:gd name="T0" fmla="*/ 26 w 42"/>
                <a:gd name="T1" fmla="*/ 0 h 43"/>
                <a:gd name="T2" fmla="*/ 1 w 42"/>
                <a:gd name="T3" fmla="*/ 18 h 43"/>
                <a:gd name="T4" fmla="*/ 16 w 42"/>
                <a:gd name="T5" fmla="*/ 43 h 43"/>
                <a:gd name="T6" fmla="*/ 26 w 42"/>
                <a:gd name="T7" fmla="*/ 30 h 43"/>
                <a:gd name="T8" fmla="*/ 41 w 42"/>
                <a:gd name="T9" fmla="*/ 10 h 43"/>
                <a:gd name="T10" fmla="*/ 26 w 4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26" y="0"/>
                  </a:moveTo>
                  <a:cubicBezTo>
                    <a:pt x="18" y="0"/>
                    <a:pt x="2" y="11"/>
                    <a:pt x="1" y="18"/>
                  </a:cubicBezTo>
                  <a:cubicBezTo>
                    <a:pt x="0" y="25"/>
                    <a:pt x="9" y="42"/>
                    <a:pt x="16" y="43"/>
                  </a:cubicBezTo>
                  <a:cubicBezTo>
                    <a:pt x="20" y="43"/>
                    <a:pt x="23" y="34"/>
                    <a:pt x="26" y="30"/>
                  </a:cubicBezTo>
                  <a:cubicBezTo>
                    <a:pt x="29" y="25"/>
                    <a:pt x="42" y="16"/>
                    <a:pt x="41" y="10"/>
                  </a:cubicBezTo>
                  <a:cubicBezTo>
                    <a:pt x="40" y="5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025068" y="6210678"/>
              <a:ext cx="11915" cy="17872"/>
            </a:xfrm>
            <a:custGeom>
              <a:avLst/>
              <a:gdLst>
                <a:gd name="T0" fmla="*/ 11 w 26"/>
                <a:gd name="T1" fmla="*/ 1 h 44"/>
                <a:gd name="T2" fmla="*/ 7 w 26"/>
                <a:gd name="T3" fmla="*/ 1 h 44"/>
                <a:gd name="T4" fmla="*/ 14 w 26"/>
                <a:gd name="T5" fmla="*/ 43 h 44"/>
                <a:gd name="T6" fmla="*/ 25 w 26"/>
                <a:gd name="T7" fmla="*/ 17 h 44"/>
                <a:gd name="T8" fmla="*/ 11 w 26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cubicBezTo>
                    <a:pt x="10" y="0"/>
                    <a:pt x="8" y="0"/>
                    <a:pt x="7" y="1"/>
                  </a:cubicBezTo>
                  <a:cubicBezTo>
                    <a:pt x="0" y="9"/>
                    <a:pt x="3" y="42"/>
                    <a:pt x="14" y="43"/>
                  </a:cubicBezTo>
                  <a:cubicBezTo>
                    <a:pt x="21" y="44"/>
                    <a:pt x="26" y="24"/>
                    <a:pt x="25" y="17"/>
                  </a:cubicBezTo>
                  <a:cubicBezTo>
                    <a:pt x="24" y="11"/>
                    <a:pt x="16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7719750" y="5763872"/>
              <a:ext cx="14894" cy="16382"/>
            </a:xfrm>
            <a:custGeom>
              <a:avLst/>
              <a:gdLst>
                <a:gd name="T0" fmla="*/ 36 w 37"/>
                <a:gd name="T1" fmla="*/ 10 h 41"/>
                <a:gd name="T2" fmla="*/ 22 w 37"/>
                <a:gd name="T3" fmla="*/ 1 h 41"/>
                <a:gd name="T4" fmla="*/ 4 w 37"/>
                <a:gd name="T5" fmla="*/ 18 h 41"/>
                <a:gd name="T6" fmla="*/ 4 w 37"/>
                <a:gd name="T7" fmla="*/ 37 h 41"/>
                <a:gd name="T8" fmla="*/ 36 w 37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36" y="10"/>
                  </a:moveTo>
                  <a:cubicBezTo>
                    <a:pt x="36" y="6"/>
                    <a:pt x="26" y="0"/>
                    <a:pt x="22" y="1"/>
                  </a:cubicBezTo>
                  <a:cubicBezTo>
                    <a:pt x="16" y="1"/>
                    <a:pt x="7" y="12"/>
                    <a:pt x="4" y="18"/>
                  </a:cubicBezTo>
                  <a:cubicBezTo>
                    <a:pt x="2" y="22"/>
                    <a:pt x="0" y="35"/>
                    <a:pt x="4" y="37"/>
                  </a:cubicBezTo>
                  <a:cubicBezTo>
                    <a:pt x="14" y="41"/>
                    <a:pt x="37" y="2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692942" y="5738554"/>
              <a:ext cx="10425" cy="13404"/>
            </a:xfrm>
            <a:custGeom>
              <a:avLst/>
              <a:gdLst>
                <a:gd name="T0" fmla="*/ 7 w 28"/>
                <a:gd name="T1" fmla="*/ 4 h 32"/>
                <a:gd name="T2" fmla="*/ 1 w 28"/>
                <a:gd name="T3" fmla="*/ 17 h 32"/>
                <a:gd name="T4" fmla="*/ 17 w 28"/>
                <a:gd name="T5" fmla="*/ 30 h 32"/>
                <a:gd name="T6" fmla="*/ 24 w 28"/>
                <a:gd name="T7" fmla="*/ 4 h 32"/>
                <a:gd name="T8" fmla="*/ 7 w 2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7" y="4"/>
                  </a:moveTo>
                  <a:cubicBezTo>
                    <a:pt x="4" y="6"/>
                    <a:pt x="0" y="14"/>
                    <a:pt x="1" y="17"/>
                  </a:cubicBezTo>
                  <a:cubicBezTo>
                    <a:pt x="2" y="22"/>
                    <a:pt x="12" y="32"/>
                    <a:pt x="17" y="30"/>
                  </a:cubicBezTo>
                  <a:cubicBezTo>
                    <a:pt x="24" y="28"/>
                    <a:pt x="28" y="9"/>
                    <a:pt x="24" y="4"/>
                  </a:cubicBezTo>
                  <a:cubicBezTo>
                    <a:pt x="21" y="0"/>
                    <a:pt x="10" y="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695920" y="5731106"/>
              <a:ext cx="7446" cy="5957"/>
            </a:xfrm>
            <a:custGeom>
              <a:avLst/>
              <a:gdLst>
                <a:gd name="T0" fmla="*/ 14 w 16"/>
                <a:gd name="T1" fmla="*/ 13 h 15"/>
                <a:gd name="T2" fmla="*/ 14 w 16"/>
                <a:gd name="T3" fmla="*/ 2 h 15"/>
                <a:gd name="T4" fmla="*/ 2 w 16"/>
                <a:gd name="T5" fmla="*/ 2 h 15"/>
                <a:gd name="T6" fmla="*/ 2 w 16"/>
                <a:gd name="T7" fmla="*/ 13 h 15"/>
                <a:gd name="T8" fmla="*/ 14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4" y="13"/>
                  </a:moveTo>
                  <a:cubicBezTo>
                    <a:pt x="16" y="11"/>
                    <a:pt x="16" y="4"/>
                    <a:pt x="14" y="2"/>
                  </a:cubicBezTo>
                  <a:cubicBezTo>
                    <a:pt x="12" y="0"/>
                    <a:pt x="4" y="0"/>
                    <a:pt x="2" y="2"/>
                  </a:cubicBezTo>
                  <a:cubicBezTo>
                    <a:pt x="0" y="4"/>
                    <a:pt x="0" y="11"/>
                    <a:pt x="2" y="13"/>
                  </a:cubicBezTo>
                  <a:cubicBezTo>
                    <a:pt x="4" y="15"/>
                    <a:pt x="12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698899" y="5716213"/>
              <a:ext cx="14894" cy="13404"/>
            </a:xfrm>
            <a:custGeom>
              <a:avLst/>
              <a:gdLst>
                <a:gd name="T0" fmla="*/ 32 w 36"/>
                <a:gd name="T1" fmla="*/ 4 h 30"/>
                <a:gd name="T2" fmla="*/ 14 w 36"/>
                <a:gd name="T3" fmla="*/ 10 h 30"/>
                <a:gd name="T4" fmla="*/ 2 w 36"/>
                <a:gd name="T5" fmla="*/ 26 h 30"/>
                <a:gd name="T6" fmla="*/ 23 w 36"/>
                <a:gd name="T7" fmla="*/ 26 h 30"/>
                <a:gd name="T8" fmla="*/ 3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2" y="4"/>
                  </a:moveTo>
                  <a:cubicBezTo>
                    <a:pt x="29" y="0"/>
                    <a:pt x="18" y="7"/>
                    <a:pt x="14" y="10"/>
                  </a:cubicBezTo>
                  <a:cubicBezTo>
                    <a:pt x="10" y="12"/>
                    <a:pt x="0" y="21"/>
                    <a:pt x="2" y="26"/>
                  </a:cubicBezTo>
                  <a:cubicBezTo>
                    <a:pt x="4" y="30"/>
                    <a:pt x="19" y="29"/>
                    <a:pt x="23" y="26"/>
                  </a:cubicBezTo>
                  <a:cubicBezTo>
                    <a:pt x="28" y="22"/>
                    <a:pt x="36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676559" y="5561320"/>
              <a:ext cx="74468" cy="65532"/>
            </a:xfrm>
            <a:custGeom>
              <a:avLst/>
              <a:gdLst>
                <a:gd name="T0" fmla="*/ 12 w 180"/>
                <a:gd name="T1" fmla="*/ 134 h 161"/>
                <a:gd name="T2" fmla="*/ 70 w 180"/>
                <a:gd name="T3" fmla="*/ 75 h 161"/>
                <a:gd name="T4" fmla="*/ 78 w 180"/>
                <a:gd name="T5" fmla="*/ 89 h 161"/>
                <a:gd name="T6" fmla="*/ 61 w 180"/>
                <a:gd name="T7" fmla="*/ 97 h 161"/>
                <a:gd name="T8" fmla="*/ 85 w 180"/>
                <a:gd name="T9" fmla="*/ 101 h 161"/>
                <a:gd name="T10" fmla="*/ 77 w 180"/>
                <a:gd name="T11" fmla="*/ 116 h 161"/>
                <a:gd name="T12" fmla="*/ 90 w 180"/>
                <a:gd name="T13" fmla="*/ 134 h 161"/>
                <a:gd name="T14" fmla="*/ 90 w 180"/>
                <a:gd name="T15" fmla="*/ 153 h 161"/>
                <a:gd name="T16" fmla="*/ 139 w 180"/>
                <a:gd name="T17" fmla="*/ 133 h 161"/>
                <a:gd name="T18" fmla="*/ 151 w 180"/>
                <a:gd name="T19" fmla="*/ 149 h 161"/>
                <a:gd name="T20" fmla="*/ 176 w 180"/>
                <a:gd name="T21" fmla="*/ 126 h 161"/>
                <a:gd name="T22" fmla="*/ 176 w 180"/>
                <a:gd name="T23" fmla="*/ 100 h 161"/>
                <a:gd name="T24" fmla="*/ 176 w 180"/>
                <a:gd name="T25" fmla="*/ 51 h 161"/>
                <a:gd name="T26" fmla="*/ 176 w 180"/>
                <a:gd name="T27" fmla="*/ 14 h 161"/>
                <a:gd name="T28" fmla="*/ 161 w 180"/>
                <a:gd name="T29" fmla="*/ 1 h 161"/>
                <a:gd name="T30" fmla="*/ 139 w 180"/>
                <a:gd name="T31" fmla="*/ 10 h 161"/>
                <a:gd name="T32" fmla="*/ 107 w 180"/>
                <a:gd name="T33" fmla="*/ 10 h 161"/>
                <a:gd name="T34" fmla="*/ 85 w 180"/>
                <a:gd name="T35" fmla="*/ 19 h 161"/>
                <a:gd name="T36" fmla="*/ 70 w 180"/>
                <a:gd name="T37" fmla="*/ 31 h 161"/>
                <a:gd name="T38" fmla="*/ 61 w 180"/>
                <a:gd name="T39" fmla="*/ 26 h 161"/>
                <a:gd name="T40" fmla="*/ 38 w 180"/>
                <a:gd name="T41" fmla="*/ 63 h 161"/>
                <a:gd name="T42" fmla="*/ 26 w 180"/>
                <a:gd name="T43" fmla="*/ 89 h 161"/>
                <a:gd name="T44" fmla="*/ 0 w 180"/>
                <a:gd name="T45" fmla="*/ 119 h 161"/>
                <a:gd name="T46" fmla="*/ 12 w 180"/>
                <a:gd name="T47" fmla="*/ 1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61">
                  <a:moveTo>
                    <a:pt x="12" y="134"/>
                  </a:moveTo>
                  <a:cubicBezTo>
                    <a:pt x="33" y="134"/>
                    <a:pt x="50" y="72"/>
                    <a:pt x="70" y="75"/>
                  </a:cubicBezTo>
                  <a:cubicBezTo>
                    <a:pt x="74" y="75"/>
                    <a:pt x="79" y="85"/>
                    <a:pt x="78" y="89"/>
                  </a:cubicBezTo>
                  <a:cubicBezTo>
                    <a:pt x="76" y="93"/>
                    <a:pt x="60" y="92"/>
                    <a:pt x="61" y="97"/>
                  </a:cubicBezTo>
                  <a:cubicBezTo>
                    <a:pt x="62" y="103"/>
                    <a:pt x="83" y="96"/>
                    <a:pt x="85" y="101"/>
                  </a:cubicBezTo>
                  <a:cubicBezTo>
                    <a:pt x="87" y="105"/>
                    <a:pt x="77" y="111"/>
                    <a:pt x="77" y="116"/>
                  </a:cubicBezTo>
                  <a:cubicBezTo>
                    <a:pt x="77" y="121"/>
                    <a:pt x="88" y="128"/>
                    <a:pt x="90" y="134"/>
                  </a:cubicBezTo>
                  <a:cubicBezTo>
                    <a:pt x="92" y="138"/>
                    <a:pt x="86" y="151"/>
                    <a:pt x="90" y="153"/>
                  </a:cubicBezTo>
                  <a:cubicBezTo>
                    <a:pt x="101" y="161"/>
                    <a:pt x="127" y="129"/>
                    <a:pt x="139" y="133"/>
                  </a:cubicBezTo>
                  <a:cubicBezTo>
                    <a:pt x="144" y="134"/>
                    <a:pt x="146" y="148"/>
                    <a:pt x="151" y="149"/>
                  </a:cubicBezTo>
                  <a:cubicBezTo>
                    <a:pt x="159" y="150"/>
                    <a:pt x="173" y="134"/>
                    <a:pt x="176" y="126"/>
                  </a:cubicBezTo>
                  <a:cubicBezTo>
                    <a:pt x="179" y="120"/>
                    <a:pt x="176" y="107"/>
                    <a:pt x="176" y="100"/>
                  </a:cubicBezTo>
                  <a:cubicBezTo>
                    <a:pt x="176" y="88"/>
                    <a:pt x="176" y="63"/>
                    <a:pt x="176" y="51"/>
                  </a:cubicBezTo>
                  <a:cubicBezTo>
                    <a:pt x="176" y="42"/>
                    <a:pt x="180" y="23"/>
                    <a:pt x="176" y="14"/>
                  </a:cubicBezTo>
                  <a:cubicBezTo>
                    <a:pt x="174" y="10"/>
                    <a:pt x="166" y="2"/>
                    <a:pt x="161" y="1"/>
                  </a:cubicBezTo>
                  <a:cubicBezTo>
                    <a:pt x="155" y="0"/>
                    <a:pt x="145" y="9"/>
                    <a:pt x="139" y="10"/>
                  </a:cubicBezTo>
                  <a:cubicBezTo>
                    <a:pt x="132" y="12"/>
                    <a:pt x="115" y="9"/>
                    <a:pt x="107" y="10"/>
                  </a:cubicBezTo>
                  <a:cubicBezTo>
                    <a:pt x="101" y="11"/>
                    <a:pt x="90" y="16"/>
                    <a:pt x="85" y="19"/>
                  </a:cubicBezTo>
                  <a:cubicBezTo>
                    <a:pt x="81" y="21"/>
                    <a:pt x="75" y="31"/>
                    <a:pt x="70" y="31"/>
                  </a:cubicBezTo>
                  <a:cubicBezTo>
                    <a:pt x="68" y="31"/>
                    <a:pt x="63" y="25"/>
                    <a:pt x="61" y="26"/>
                  </a:cubicBezTo>
                  <a:cubicBezTo>
                    <a:pt x="50" y="28"/>
                    <a:pt x="43" y="54"/>
                    <a:pt x="38" y="63"/>
                  </a:cubicBezTo>
                  <a:cubicBezTo>
                    <a:pt x="35" y="70"/>
                    <a:pt x="30" y="83"/>
                    <a:pt x="26" y="89"/>
                  </a:cubicBezTo>
                  <a:cubicBezTo>
                    <a:pt x="20" y="97"/>
                    <a:pt x="0" y="109"/>
                    <a:pt x="0" y="119"/>
                  </a:cubicBezTo>
                  <a:cubicBezTo>
                    <a:pt x="0" y="124"/>
                    <a:pt x="8" y="133"/>
                    <a:pt x="1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71878" y="5607490"/>
              <a:ext cx="20851" cy="14894"/>
            </a:xfrm>
            <a:custGeom>
              <a:avLst/>
              <a:gdLst>
                <a:gd name="T0" fmla="*/ 41 w 53"/>
                <a:gd name="T1" fmla="*/ 32 h 35"/>
                <a:gd name="T2" fmla="*/ 53 w 53"/>
                <a:gd name="T3" fmla="*/ 21 h 35"/>
                <a:gd name="T4" fmla="*/ 42 w 53"/>
                <a:gd name="T5" fmla="*/ 8 h 35"/>
                <a:gd name="T6" fmla="*/ 23 w 53"/>
                <a:gd name="T7" fmla="*/ 1 h 35"/>
                <a:gd name="T8" fmla="*/ 0 w 53"/>
                <a:gd name="T9" fmla="*/ 22 h 35"/>
                <a:gd name="T10" fmla="*/ 11 w 53"/>
                <a:gd name="T11" fmla="*/ 32 h 35"/>
                <a:gd name="T12" fmla="*/ 41 w 53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41" y="32"/>
                  </a:moveTo>
                  <a:cubicBezTo>
                    <a:pt x="45" y="30"/>
                    <a:pt x="52" y="25"/>
                    <a:pt x="53" y="21"/>
                  </a:cubicBezTo>
                  <a:cubicBezTo>
                    <a:pt x="53" y="17"/>
                    <a:pt x="45" y="11"/>
                    <a:pt x="42" y="8"/>
                  </a:cubicBezTo>
                  <a:cubicBezTo>
                    <a:pt x="38" y="5"/>
                    <a:pt x="28" y="0"/>
                    <a:pt x="23" y="1"/>
                  </a:cubicBezTo>
                  <a:cubicBezTo>
                    <a:pt x="15" y="2"/>
                    <a:pt x="0" y="14"/>
                    <a:pt x="0" y="22"/>
                  </a:cubicBezTo>
                  <a:cubicBezTo>
                    <a:pt x="0" y="25"/>
                    <a:pt x="8" y="31"/>
                    <a:pt x="11" y="32"/>
                  </a:cubicBezTo>
                  <a:cubicBezTo>
                    <a:pt x="18" y="35"/>
                    <a:pt x="34" y="35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719750" y="5616427"/>
              <a:ext cx="44681" cy="19361"/>
            </a:xfrm>
            <a:custGeom>
              <a:avLst/>
              <a:gdLst>
                <a:gd name="T0" fmla="*/ 26 w 106"/>
                <a:gd name="T1" fmla="*/ 24 h 48"/>
                <a:gd name="T2" fmla="*/ 7 w 106"/>
                <a:gd name="T3" fmla="*/ 29 h 48"/>
                <a:gd name="T4" fmla="*/ 2 w 106"/>
                <a:gd name="T5" fmla="*/ 42 h 48"/>
                <a:gd name="T6" fmla="*/ 30 w 106"/>
                <a:gd name="T7" fmla="*/ 42 h 48"/>
                <a:gd name="T8" fmla="*/ 91 w 106"/>
                <a:gd name="T9" fmla="*/ 19 h 48"/>
                <a:gd name="T10" fmla="*/ 104 w 106"/>
                <a:gd name="T11" fmla="*/ 5 h 48"/>
                <a:gd name="T12" fmla="*/ 79 w 106"/>
                <a:gd name="T13" fmla="*/ 5 h 48"/>
                <a:gd name="T14" fmla="*/ 53 w 106"/>
                <a:gd name="T15" fmla="*/ 24 h 48"/>
                <a:gd name="T16" fmla="*/ 26 w 106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8">
                  <a:moveTo>
                    <a:pt x="26" y="24"/>
                  </a:moveTo>
                  <a:cubicBezTo>
                    <a:pt x="21" y="24"/>
                    <a:pt x="11" y="26"/>
                    <a:pt x="7" y="29"/>
                  </a:cubicBezTo>
                  <a:cubicBezTo>
                    <a:pt x="4" y="31"/>
                    <a:pt x="0" y="39"/>
                    <a:pt x="2" y="42"/>
                  </a:cubicBezTo>
                  <a:cubicBezTo>
                    <a:pt x="6" y="48"/>
                    <a:pt x="23" y="43"/>
                    <a:pt x="30" y="42"/>
                  </a:cubicBezTo>
                  <a:cubicBezTo>
                    <a:pt x="46" y="39"/>
                    <a:pt x="78" y="29"/>
                    <a:pt x="91" y="19"/>
                  </a:cubicBezTo>
                  <a:cubicBezTo>
                    <a:pt x="95" y="17"/>
                    <a:pt x="106" y="10"/>
                    <a:pt x="104" y="5"/>
                  </a:cubicBezTo>
                  <a:cubicBezTo>
                    <a:pt x="101" y="0"/>
                    <a:pt x="85" y="3"/>
                    <a:pt x="79" y="5"/>
                  </a:cubicBezTo>
                  <a:cubicBezTo>
                    <a:pt x="71" y="8"/>
                    <a:pt x="61" y="21"/>
                    <a:pt x="53" y="24"/>
                  </a:cubicBezTo>
                  <a:cubicBezTo>
                    <a:pt x="46" y="26"/>
                    <a:pt x="33" y="23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686984" y="5619405"/>
              <a:ext cx="19361" cy="13404"/>
            </a:xfrm>
            <a:custGeom>
              <a:avLst/>
              <a:gdLst>
                <a:gd name="T0" fmla="*/ 4 w 49"/>
                <a:gd name="T1" fmla="*/ 10 h 33"/>
                <a:gd name="T2" fmla="*/ 4 w 49"/>
                <a:gd name="T3" fmla="*/ 29 h 33"/>
                <a:gd name="T4" fmla="*/ 26 w 49"/>
                <a:gd name="T5" fmla="*/ 29 h 33"/>
                <a:gd name="T6" fmla="*/ 38 w 49"/>
                <a:gd name="T7" fmla="*/ 19 h 33"/>
                <a:gd name="T8" fmla="*/ 47 w 49"/>
                <a:gd name="T9" fmla="*/ 10 h 33"/>
                <a:gd name="T10" fmla="*/ 4 w 49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3">
                  <a:moveTo>
                    <a:pt x="4" y="10"/>
                  </a:moveTo>
                  <a:cubicBezTo>
                    <a:pt x="0" y="13"/>
                    <a:pt x="0" y="25"/>
                    <a:pt x="4" y="29"/>
                  </a:cubicBezTo>
                  <a:cubicBezTo>
                    <a:pt x="8" y="33"/>
                    <a:pt x="21" y="31"/>
                    <a:pt x="26" y="29"/>
                  </a:cubicBezTo>
                  <a:cubicBezTo>
                    <a:pt x="30" y="27"/>
                    <a:pt x="35" y="22"/>
                    <a:pt x="38" y="19"/>
                  </a:cubicBezTo>
                  <a:cubicBezTo>
                    <a:pt x="40" y="17"/>
                    <a:pt x="49" y="13"/>
                    <a:pt x="47" y="10"/>
                  </a:cubicBezTo>
                  <a:cubicBezTo>
                    <a:pt x="43" y="0"/>
                    <a:pt x="11" y="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795707" y="5379619"/>
              <a:ext cx="35744" cy="64042"/>
            </a:xfrm>
            <a:custGeom>
              <a:avLst/>
              <a:gdLst>
                <a:gd name="T0" fmla="*/ 19 w 86"/>
                <a:gd name="T1" fmla="*/ 113 h 156"/>
                <a:gd name="T2" fmla="*/ 56 w 86"/>
                <a:gd name="T3" fmla="*/ 141 h 156"/>
                <a:gd name="T4" fmla="*/ 81 w 86"/>
                <a:gd name="T5" fmla="*/ 152 h 156"/>
                <a:gd name="T6" fmla="*/ 81 w 86"/>
                <a:gd name="T7" fmla="*/ 127 h 156"/>
                <a:gd name="T8" fmla="*/ 71 w 86"/>
                <a:gd name="T9" fmla="*/ 85 h 156"/>
                <a:gd name="T10" fmla="*/ 56 w 86"/>
                <a:gd name="T11" fmla="*/ 40 h 156"/>
                <a:gd name="T12" fmla="*/ 62 w 86"/>
                <a:gd name="T13" fmla="*/ 13 h 156"/>
                <a:gd name="T14" fmla="*/ 62 w 86"/>
                <a:gd name="T15" fmla="*/ 2 h 156"/>
                <a:gd name="T16" fmla="*/ 47 w 86"/>
                <a:gd name="T17" fmla="*/ 18 h 156"/>
                <a:gd name="T18" fmla="*/ 24 w 86"/>
                <a:gd name="T19" fmla="*/ 47 h 156"/>
                <a:gd name="T20" fmla="*/ 13 w 86"/>
                <a:gd name="T21" fmla="*/ 70 h 156"/>
                <a:gd name="T22" fmla="*/ 0 w 86"/>
                <a:gd name="T23" fmla="*/ 88 h 156"/>
                <a:gd name="T24" fmla="*/ 19 w 86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56">
                  <a:moveTo>
                    <a:pt x="19" y="113"/>
                  </a:moveTo>
                  <a:cubicBezTo>
                    <a:pt x="27" y="121"/>
                    <a:pt x="46" y="135"/>
                    <a:pt x="56" y="141"/>
                  </a:cubicBezTo>
                  <a:cubicBezTo>
                    <a:pt x="62" y="144"/>
                    <a:pt x="75" y="156"/>
                    <a:pt x="81" y="152"/>
                  </a:cubicBezTo>
                  <a:cubicBezTo>
                    <a:pt x="86" y="149"/>
                    <a:pt x="81" y="134"/>
                    <a:pt x="81" y="127"/>
                  </a:cubicBezTo>
                  <a:cubicBezTo>
                    <a:pt x="79" y="117"/>
                    <a:pt x="74" y="95"/>
                    <a:pt x="71" y="85"/>
                  </a:cubicBezTo>
                  <a:cubicBezTo>
                    <a:pt x="68" y="73"/>
                    <a:pt x="57" y="52"/>
                    <a:pt x="56" y="40"/>
                  </a:cubicBezTo>
                  <a:cubicBezTo>
                    <a:pt x="56" y="33"/>
                    <a:pt x="61" y="20"/>
                    <a:pt x="62" y="13"/>
                  </a:cubicBezTo>
                  <a:cubicBezTo>
                    <a:pt x="62" y="10"/>
                    <a:pt x="64" y="3"/>
                    <a:pt x="62" y="2"/>
                  </a:cubicBezTo>
                  <a:cubicBezTo>
                    <a:pt x="57" y="0"/>
                    <a:pt x="50" y="14"/>
                    <a:pt x="47" y="18"/>
                  </a:cubicBezTo>
                  <a:cubicBezTo>
                    <a:pt x="41" y="25"/>
                    <a:pt x="29" y="39"/>
                    <a:pt x="24" y="47"/>
                  </a:cubicBezTo>
                  <a:cubicBezTo>
                    <a:pt x="21" y="52"/>
                    <a:pt x="17" y="64"/>
                    <a:pt x="13" y="70"/>
                  </a:cubicBezTo>
                  <a:cubicBezTo>
                    <a:pt x="11" y="74"/>
                    <a:pt x="0" y="82"/>
                    <a:pt x="0" y="88"/>
                  </a:cubicBezTo>
                  <a:cubicBezTo>
                    <a:pt x="0" y="96"/>
                    <a:pt x="13" y="108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752719" y="3654947"/>
              <a:ext cx="64042" cy="89361"/>
            </a:xfrm>
            <a:custGeom>
              <a:avLst/>
              <a:gdLst>
                <a:gd name="T0" fmla="*/ 25 w 155"/>
                <a:gd name="T1" fmla="*/ 141 h 214"/>
                <a:gd name="T2" fmla="*/ 2 w 155"/>
                <a:gd name="T3" fmla="*/ 144 h 214"/>
                <a:gd name="T4" fmla="*/ 25 w 155"/>
                <a:gd name="T5" fmla="*/ 162 h 214"/>
                <a:gd name="T6" fmla="*/ 2 w 155"/>
                <a:gd name="T7" fmla="*/ 199 h 214"/>
                <a:gd name="T8" fmla="*/ 18 w 155"/>
                <a:gd name="T9" fmla="*/ 214 h 214"/>
                <a:gd name="T10" fmla="*/ 99 w 155"/>
                <a:gd name="T11" fmla="*/ 126 h 214"/>
                <a:gd name="T12" fmla="*/ 128 w 155"/>
                <a:gd name="T13" fmla="*/ 71 h 214"/>
                <a:gd name="T14" fmla="*/ 141 w 155"/>
                <a:gd name="T15" fmla="*/ 8 h 214"/>
                <a:gd name="T16" fmla="*/ 91 w 155"/>
                <a:gd name="T17" fmla="*/ 53 h 214"/>
                <a:gd name="T18" fmla="*/ 111 w 155"/>
                <a:gd name="T19" fmla="*/ 68 h 214"/>
                <a:gd name="T20" fmla="*/ 92 w 155"/>
                <a:gd name="T21" fmla="*/ 81 h 214"/>
                <a:gd name="T22" fmla="*/ 68 w 155"/>
                <a:gd name="T23" fmla="*/ 65 h 214"/>
                <a:gd name="T24" fmla="*/ 74 w 155"/>
                <a:gd name="T25" fmla="*/ 29 h 214"/>
                <a:gd name="T26" fmla="*/ 51 w 155"/>
                <a:gd name="T27" fmla="*/ 41 h 214"/>
                <a:gd name="T28" fmla="*/ 18 w 155"/>
                <a:gd name="T29" fmla="*/ 96 h 214"/>
                <a:gd name="T30" fmla="*/ 51 w 155"/>
                <a:gd name="T31" fmla="*/ 134 h 214"/>
                <a:gd name="T32" fmla="*/ 25 w 155"/>
                <a:gd name="T33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214">
                  <a:moveTo>
                    <a:pt x="25" y="141"/>
                  </a:moveTo>
                  <a:cubicBezTo>
                    <a:pt x="19" y="142"/>
                    <a:pt x="3" y="139"/>
                    <a:pt x="2" y="144"/>
                  </a:cubicBezTo>
                  <a:cubicBezTo>
                    <a:pt x="0" y="151"/>
                    <a:pt x="23" y="155"/>
                    <a:pt x="25" y="162"/>
                  </a:cubicBezTo>
                  <a:cubicBezTo>
                    <a:pt x="26" y="173"/>
                    <a:pt x="0" y="189"/>
                    <a:pt x="2" y="199"/>
                  </a:cubicBezTo>
                  <a:cubicBezTo>
                    <a:pt x="3" y="205"/>
                    <a:pt x="13" y="214"/>
                    <a:pt x="18" y="214"/>
                  </a:cubicBezTo>
                  <a:cubicBezTo>
                    <a:pt x="48" y="212"/>
                    <a:pt x="82" y="151"/>
                    <a:pt x="99" y="126"/>
                  </a:cubicBezTo>
                  <a:cubicBezTo>
                    <a:pt x="108" y="114"/>
                    <a:pt x="123" y="86"/>
                    <a:pt x="128" y="71"/>
                  </a:cubicBezTo>
                  <a:cubicBezTo>
                    <a:pt x="133" y="56"/>
                    <a:pt x="155" y="16"/>
                    <a:pt x="141" y="8"/>
                  </a:cubicBezTo>
                  <a:cubicBezTo>
                    <a:pt x="127" y="0"/>
                    <a:pt x="90" y="36"/>
                    <a:pt x="91" y="53"/>
                  </a:cubicBezTo>
                  <a:cubicBezTo>
                    <a:pt x="91" y="59"/>
                    <a:pt x="111" y="61"/>
                    <a:pt x="111" y="68"/>
                  </a:cubicBezTo>
                  <a:cubicBezTo>
                    <a:pt x="111" y="74"/>
                    <a:pt x="98" y="81"/>
                    <a:pt x="92" y="81"/>
                  </a:cubicBezTo>
                  <a:cubicBezTo>
                    <a:pt x="85" y="81"/>
                    <a:pt x="71" y="71"/>
                    <a:pt x="68" y="65"/>
                  </a:cubicBezTo>
                  <a:cubicBezTo>
                    <a:pt x="65" y="56"/>
                    <a:pt x="81" y="34"/>
                    <a:pt x="74" y="29"/>
                  </a:cubicBezTo>
                  <a:cubicBezTo>
                    <a:pt x="69" y="25"/>
                    <a:pt x="56" y="37"/>
                    <a:pt x="51" y="41"/>
                  </a:cubicBezTo>
                  <a:cubicBezTo>
                    <a:pt x="40" y="52"/>
                    <a:pt x="17" y="80"/>
                    <a:pt x="18" y="96"/>
                  </a:cubicBezTo>
                  <a:cubicBezTo>
                    <a:pt x="19" y="109"/>
                    <a:pt x="55" y="122"/>
                    <a:pt x="51" y="134"/>
                  </a:cubicBezTo>
                  <a:cubicBezTo>
                    <a:pt x="49" y="141"/>
                    <a:pt x="31" y="139"/>
                    <a:pt x="25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882292" y="3823244"/>
              <a:ext cx="8936" cy="14894"/>
            </a:xfrm>
            <a:custGeom>
              <a:avLst/>
              <a:gdLst>
                <a:gd name="T0" fmla="*/ 7 w 25"/>
                <a:gd name="T1" fmla="*/ 3 h 36"/>
                <a:gd name="T2" fmla="*/ 7 w 25"/>
                <a:gd name="T3" fmla="*/ 34 h 36"/>
                <a:gd name="T4" fmla="*/ 25 w 25"/>
                <a:gd name="T5" fmla="*/ 18 h 36"/>
                <a:gd name="T6" fmla="*/ 7 w 2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7" y="3"/>
                  </a:moveTo>
                  <a:cubicBezTo>
                    <a:pt x="0" y="6"/>
                    <a:pt x="0" y="31"/>
                    <a:pt x="7" y="34"/>
                  </a:cubicBezTo>
                  <a:cubicBezTo>
                    <a:pt x="13" y="36"/>
                    <a:pt x="25" y="24"/>
                    <a:pt x="25" y="18"/>
                  </a:cubicBezTo>
                  <a:cubicBezTo>
                    <a:pt x="25" y="1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864420" y="3797925"/>
              <a:ext cx="68510" cy="61063"/>
            </a:xfrm>
            <a:custGeom>
              <a:avLst/>
              <a:gdLst>
                <a:gd name="T0" fmla="*/ 159 w 168"/>
                <a:gd name="T1" fmla="*/ 3 h 147"/>
                <a:gd name="T2" fmla="*/ 139 w 168"/>
                <a:gd name="T3" fmla="*/ 25 h 147"/>
                <a:gd name="T4" fmla="*/ 102 w 168"/>
                <a:gd name="T5" fmla="*/ 32 h 147"/>
                <a:gd name="T6" fmla="*/ 115 w 168"/>
                <a:gd name="T7" fmla="*/ 40 h 147"/>
                <a:gd name="T8" fmla="*/ 122 w 168"/>
                <a:gd name="T9" fmla="*/ 58 h 147"/>
                <a:gd name="T10" fmla="*/ 149 w 168"/>
                <a:gd name="T11" fmla="*/ 34 h 147"/>
                <a:gd name="T12" fmla="*/ 135 w 168"/>
                <a:gd name="T13" fmla="*/ 65 h 147"/>
                <a:gd name="T14" fmla="*/ 126 w 168"/>
                <a:gd name="T15" fmla="*/ 65 h 147"/>
                <a:gd name="T16" fmla="*/ 126 w 168"/>
                <a:gd name="T17" fmla="*/ 80 h 147"/>
                <a:gd name="T18" fmla="*/ 115 w 168"/>
                <a:gd name="T19" fmla="*/ 80 h 147"/>
                <a:gd name="T20" fmla="*/ 109 w 168"/>
                <a:gd name="T21" fmla="*/ 65 h 147"/>
                <a:gd name="T22" fmla="*/ 92 w 168"/>
                <a:gd name="T23" fmla="*/ 71 h 147"/>
                <a:gd name="T24" fmla="*/ 92 w 168"/>
                <a:gd name="T25" fmla="*/ 86 h 147"/>
                <a:gd name="T26" fmla="*/ 75 w 168"/>
                <a:gd name="T27" fmla="*/ 86 h 147"/>
                <a:gd name="T28" fmla="*/ 64 w 168"/>
                <a:gd name="T29" fmla="*/ 96 h 147"/>
                <a:gd name="T30" fmla="*/ 68 w 168"/>
                <a:gd name="T31" fmla="*/ 103 h 147"/>
                <a:gd name="T32" fmla="*/ 55 w 168"/>
                <a:gd name="T33" fmla="*/ 109 h 147"/>
                <a:gd name="T34" fmla="*/ 34 w 168"/>
                <a:gd name="T35" fmla="*/ 109 h 147"/>
                <a:gd name="T36" fmla="*/ 4 w 168"/>
                <a:gd name="T37" fmla="*/ 140 h 147"/>
                <a:gd name="T38" fmla="*/ 38 w 168"/>
                <a:gd name="T39" fmla="*/ 140 h 147"/>
                <a:gd name="T40" fmla="*/ 50 w 168"/>
                <a:gd name="T41" fmla="*/ 125 h 147"/>
                <a:gd name="T42" fmla="*/ 55 w 168"/>
                <a:gd name="T43" fmla="*/ 135 h 147"/>
                <a:gd name="T44" fmla="*/ 68 w 168"/>
                <a:gd name="T45" fmla="*/ 135 h 147"/>
                <a:gd name="T46" fmla="*/ 68 w 168"/>
                <a:gd name="T47" fmla="*/ 126 h 147"/>
                <a:gd name="T48" fmla="*/ 88 w 168"/>
                <a:gd name="T49" fmla="*/ 115 h 147"/>
                <a:gd name="T50" fmla="*/ 124 w 168"/>
                <a:gd name="T51" fmla="*/ 109 h 147"/>
                <a:gd name="T52" fmla="*/ 128 w 168"/>
                <a:gd name="T53" fmla="*/ 96 h 147"/>
                <a:gd name="T54" fmla="*/ 149 w 168"/>
                <a:gd name="T55" fmla="*/ 100 h 147"/>
                <a:gd name="T56" fmla="*/ 149 w 168"/>
                <a:gd name="T57" fmla="*/ 69 h 147"/>
                <a:gd name="T58" fmla="*/ 159 w 168"/>
                <a:gd name="T59" fmla="*/ 43 h 147"/>
                <a:gd name="T60" fmla="*/ 159 w 168"/>
                <a:gd name="T6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47">
                  <a:moveTo>
                    <a:pt x="159" y="3"/>
                  </a:moveTo>
                  <a:cubicBezTo>
                    <a:pt x="152" y="0"/>
                    <a:pt x="146" y="21"/>
                    <a:pt x="139" y="25"/>
                  </a:cubicBezTo>
                  <a:cubicBezTo>
                    <a:pt x="131" y="29"/>
                    <a:pt x="104" y="22"/>
                    <a:pt x="102" y="32"/>
                  </a:cubicBezTo>
                  <a:cubicBezTo>
                    <a:pt x="101" y="35"/>
                    <a:pt x="112" y="37"/>
                    <a:pt x="115" y="40"/>
                  </a:cubicBezTo>
                  <a:cubicBezTo>
                    <a:pt x="118" y="44"/>
                    <a:pt x="117" y="57"/>
                    <a:pt x="122" y="58"/>
                  </a:cubicBezTo>
                  <a:cubicBezTo>
                    <a:pt x="131" y="60"/>
                    <a:pt x="142" y="29"/>
                    <a:pt x="149" y="34"/>
                  </a:cubicBezTo>
                  <a:cubicBezTo>
                    <a:pt x="155" y="39"/>
                    <a:pt x="142" y="60"/>
                    <a:pt x="135" y="65"/>
                  </a:cubicBezTo>
                  <a:cubicBezTo>
                    <a:pt x="133" y="66"/>
                    <a:pt x="128" y="63"/>
                    <a:pt x="126" y="65"/>
                  </a:cubicBezTo>
                  <a:cubicBezTo>
                    <a:pt x="123" y="67"/>
                    <a:pt x="129" y="78"/>
                    <a:pt x="126" y="80"/>
                  </a:cubicBezTo>
                  <a:cubicBezTo>
                    <a:pt x="124" y="82"/>
                    <a:pt x="117" y="82"/>
                    <a:pt x="115" y="80"/>
                  </a:cubicBezTo>
                  <a:cubicBezTo>
                    <a:pt x="111" y="78"/>
                    <a:pt x="113" y="66"/>
                    <a:pt x="109" y="65"/>
                  </a:cubicBezTo>
                  <a:cubicBezTo>
                    <a:pt x="105" y="63"/>
                    <a:pt x="94" y="68"/>
                    <a:pt x="92" y="71"/>
                  </a:cubicBezTo>
                  <a:cubicBezTo>
                    <a:pt x="90" y="74"/>
                    <a:pt x="94" y="83"/>
                    <a:pt x="92" y="86"/>
                  </a:cubicBezTo>
                  <a:cubicBezTo>
                    <a:pt x="89" y="89"/>
                    <a:pt x="79" y="84"/>
                    <a:pt x="75" y="86"/>
                  </a:cubicBezTo>
                  <a:cubicBezTo>
                    <a:pt x="71" y="87"/>
                    <a:pt x="65" y="92"/>
                    <a:pt x="64" y="96"/>
                  </a:cubicBezTo>
                  <a:cubicBezTo>
                    <a:pt x="64" y="98"/>
                    <a:pt x="69" y="101"/>
                    <a:pt x="68" y="103"/>
                  </a:cubicBezTo>
                  <a:cubicBezTo>
                    <a:pt x="67" y="106"/>
                    <a:pt x="59" y="108"/>
                    <a:pt x="55" y="109"/>
                  </a:cubicBezTo>
                  <a:cubicBezTo>
                    <a:pt x="50" y="110"/>
                    <a:pt x="39" y="107"/>
                    <a:pt x="34" y="109"/>
                  </a:cubicBezTo>
                  <a:cubicBezTo>
                    <a:pt x="24" y="113"/>
                    <a:pt x="0" y="130"/>
                    <a:pt x="4" y="140"/>
                  </a:cubicBezTo>
                  <a:cubicBezTo>
                    <a:pt x="7" y="147"/>
                    <a:pt x="30" y="143"/>
                    <a:pt x="38" y="140"/>
                  </a:cubicBezTo>
                  <a:cubicBezTo>
                    <a:pt x="42" y="138"/>
                    <a:pt x="46" y="125"/>
                    <a:pt x="50" y="125"/>
                  </a:cubicBezTo>
                  <a:cubicBezTo>
                    <a:pt x="53" y="126"/>
                    <a:pt x="53" y="133"/>
                    <a:pt x="55" y="135"/>
                  </a:cubicBezTo>
                  <a:cubicBezTo>
                    <a:pt x="58" y="137"/>
                    <a:pt x="66" y="137"/>
                    <a:pt x="68" y="135"/>
                  </a:cubicBezTo>
                  <a:cubicBezTo>
                    <a:pt x="70" y="133"/>
                    <a:pt x="67" y="128"/>
                    <a:pt x="68" y="126"/>
                  </a:cubicBezTo>
                  <a:cubicBezTo>
                    <a:pt x="71" y="121"/>
                    <a:pt x="83" y="117"/>
                    <a:pt x="88" y="115"/>
                  </a:cubicBezTo>
                  <a:cubicBezTo>
                    <a:pt x="97" y="112"/>
                    <a:pt x="117" y="115"/>
                    <a:pt x="124" y="109"/>
                  </a:cubicBezTo>
                  <a:cubicBezTo>
                    <a:pt x="127" y="107"/>
                    <a:pt x="125" y="98"/>
                    <a:pt x="128" y="96"/>
                  </a:cubicBezTo>
                  <a:cubicBezTo>
                    <a:pt x="132" y="93"/>
                    <a:pt x="145" y="103"/>
                    <a:pt x="149" y="100"/>
                  </a:cubicBezTo>
                  <a:cubicBezTo>
                    <a:pt x="155" y="95"/>
                    <a:pt x="147" y="77"/>
                    <a:pt x="149" y="69"/>
                  </a:cubicBezTo>
                  <a:cubicBezTo>
                    <a:pt x="150" y="62"/>
                    <a:pt x="158" y="50"/>
                    <a:pt x="159" y="43"/>
                  </a:cubicBezTo>
                  <a:cubicBezTo>
                    <a:pt x="161" y="33"/>
                    <a:pt x="168" y="7"/>
                    <a:pt x="1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0113143" y="2010699"/>
              <a:ext cx="25319" cy="26808"/>
            </a:xfrm>
            <a:custGeom>
              <a:avLst/>
              <a:gdLst>
                <a:gd name="T0" fmla="*/ 50 w 61"/>
                <a:gd name="T1" fmla="*/ 58 h 65"/>
                <a:gd name="T2" fmla="*/ 50 w 61"/>
                <a:gd name="T3" fmla="*/ 3 h 65"/>
                <a:gd name="T4" fmla="*/ 32 w 61"/>
                <a:gd name="T5" fmla="*/ 3 h 65"/>
                <a:gd name="T6" fmla="*/ 5 w 61"/>
                <a:gd name="T7" fmla="*/ 13 h 65"/>
                <a:gd name="T8" fmla="*/ 5 w 61"/>
                <a:gd name="T9" fmla="*/ 44 h 65"/>
                <a:gd name="T10" fmla="*/ 50 w 61"/>
                <a:gd name="T1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0" y="58"/>
                  </a:moveTo>
                  <a:cubicBezTo>
                    <a:pt x="61" y="50"/>
                    <a:pt x="59" y="13"/>
                    <a:pt x="50" y="3"/>
                  </a:cubicBezTo>
                  <a:cubicBezTo>
                    <a:pt x="47" y="0"/>
                    <a:pt x="37" y="2"/>
                    <a:pt x="32" y="3"/>
                  </a:cubicBezTo>
                  <a:cubicBezTo>
                    <a:pt x="25" y="4"/>
                    <a:pt x="9" y="7"/>
                    <a:pt x="5" y="13"/>
                  </a:cubicBezTo>
                  <a:cubicBezTo>
                    <a:pt x="1" y="20"/>
                    <a:pt x="0" y="38"/>
                    <a:pt x="5" y="44"/>
                  </a:cubicBezTo>
                  <a:cubicBezTo>
                    <a:pt x="12" y="54"/>
                    <a:pt x="40" y="65"/>
                    <a:pt x="50" y="5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049100" y="2089636"/>
              <a:ext cx="17872" cy="20851"/>
            </a:xfrm>
            <a:custGeom>
              <a:avLst/>
              <a:gdLst>
                <a:gd name="T0" fmla="*/ 0 w 44"/>
                <a:gd name="T1" fmla="*/ 15 h 54"/>
                <a:gd name="T2" fmla="*/ 18 w 44"/>
                <a:gd name="T3" fmla="*/ 25 h 54"/>
                <a:gd name="T4" fmla="*/ 0 w 44"/>
                <a:gd name="T5" fmla="*/ 35 h 54"/>
                <a:gd name="T6" fmla="*/ 37 w 44"/>
                <a:gd name="T7" fmla="*/ 49 h 54"/>
                <a:gd name="T8" fmla="*/ 37 w 44"/>
                <a:gd name="T9" fmla="*/ 11 h 54"/>
                <a:gd name="T10" fmla="*/ 25 w 44"/>
                <a:gd name="T11" fmla="*/ 1 h 54"/>
                <a:gd name="T12" fmla="*/ 0 w 44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0" y="15"/>
                  </a:moveTo>
                  <a:cubicBezTo>
                    <a:pt x="0" y="20"/>
                    <a:pt x="18" y="20"/>
                    <a:pt x="18" y="25"/>
                  </a:cubicBezTo>
                  <a:cubicBezTo>
                    <a:pt x="18" y="30"/>
                    <a:pt x="0" y="30"/>
                    <a:pt x="0" y="35"/>
                  </a:cubicBezTo>
                  <a:cubicBezTo>
                    <a:pt x="1" y="45"/>
                    <a:pt x="29" y="54"/>
                    <a:pt x="37" y="49"/>
                  </a:cubicBezTo>
                  <a:cubicBezTo>
                    <a:pt x="44" y="44"/>
                    <a:pt x="40" y="20"/>
                    <a:pt x="37" y="11"/>
                  </a:cubicBezTo>
                  <a:cubicBezTo>
                    <a:pt x="35" y="8"/>
                    <a:pt x="28" y="1"/>
                    <a:pt x="25" y="1"/>
                  </a:cubicBezTo>
                  <a:cubicBezTo>
                    <a:pt x="18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0052079" y="2202827"/>
              <a:ext cx="34255" cy="29787"/>
            </a:xfrm>
            <a:custGeom>
              <a:avLst/>
              <a:gdLst>
                <a:gd name="T0" fmla="*/ 3 w 83"/>
                <a:gd name="T1" fmla="*/ 48 h 72"/>
                <a:gd name="T2" fmla="*/ 3 w 83"/>
                <a:gd name="T3" fmla="*/ 68 h 72"/>
                <a:gd name="T4" fmla="*/ 28 w 83"/>
                <a:gd name="T5" fmla="*/ 68 h 72"/>
                <a:gd name="T6" fmla="*/ 43 w 83"/>
                <a:gd name="T7" fmla="*/ 68 h 72"/>
                <a:gd name="T8" fmla="*/ 79 w 83"/>
                <a:gd name="T9" fmla="*/ 58 h 72"/>
                <a:gd name="T10" fmla="*/ 79 w 83"/>
                <a:gd name="T11" fmla="*/ 29 h 72"/>
                <a:gd name="T12" fmla="*/ 79 w 83"/>
                <a:gd name="T13" fmla="*/ 22 h 72"/>
                <a:gd name="T14" fmla="*/ 62 w 83"/>
                <a:gd name="T15" fmla="*/ 1 h 72"/>
                <a:gd name="T16" fmla="*/ 41 w 83"/>
                <a:gd name="T17" fmla="*/ 39 h 72"/>
                <a:gd name="T18" fmla="*/ 34 w 83"/>
                <a:gd name="T19" fmla="*/ 29 h 72"/>
                <a:gd name="T20" fmla="*/ 3 w 83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2">
                  <a:moveTo>
                    <a:pt x="3" y="48"/>
                  </a:moveTo>
                  <a:cubicBezTo>
                    <a:pt x="1" y="53"/>
                    <a:pt x="0" y="65"/>
                    <a:pt x="3" y="68"/>
                  </a:cubicBezTo>
                  <a:cubicBezTo>
                    <a:pt x="8" y="72"/>
                    <a:pt x="22" y="68"/>
                    <a:pt x="28" y="68"/>
                  </a:cubicBezTo>
                  <a:cubicBezTo>
                    <a:pt x="31" y="68"/>
                    <a:pt x="39" y="69"/>
                    <a:pt x="43" y="68"/>
                  </a:cubicBezTo>
                  <a:cubicBezTo>
                    <a:pt x="52" y="67"/>
                    <a:pt x="73" y="65"/>
                    <a:pt x="79" y="58"/>
                  </a:cubicBezTo>
                  <a:cubicBezTo>
                    <a:pt x="83" y="52"/>
                    <a:pt x="79" y="36"/>
                    <a:pt x="79" y="29"/>
                  </a:cubicBezTo>
                  <a:cubicBezTo>
                    <a:pt x="79" y="27"/>
                    <a:pt x="80" y="23"/>
                    <a:pt x="79" y="22"/>
                  </a:cubicBezTo>
                  <a:cubicBezTo>
                    <a:pt x="77" y="15"/>
                    <a:pt x="69" y="0"/>
                    <a:pt x="62" y="1"/>
                  </a:cubicBezTo>
                  <a:cubicBezTo>
                    <a:pt x="51" y="2"/>
                    <a:pt x="52" y="38"/>
                    <a:pt x="41" y="39"/>
                  </a:cubicBezTo>
                  <a:cubicBezTo>
                    <a:pt x="38" y="39"/>
                    <a:pt x="37" y="29"/>
                    <a:pt x="34" y="29"/>
                  </a:cubicBezTo>
                  <a:cubicBezTo>
                    <a:pt x="25" y="27"/>
                    <a:pt x="8" y="40"/>
                    <a:pt x="3" y="4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0099738" y="2217720"/>
              <a:ext cx="62553" cy="29787"/>
            </a:xfrm>
            <a:custGeom>
              <a:avLst/>
              <a:gdLst>
                <a:gd name="T0" fmla="*/ 39 w 151"/>
                <a:gd name="T1" fmla="*/ 41 h 74"/>
                <a:gd name="T2" fmla="*/ 39 w 151"/>
                <a:gd name="T3" fmla="*/ 55 h 74"/>
                <a:gd name="T4" fmla="*/ 61 w 151"/>
                <a:gd name="T5" fmla="*/ 43 h 74"/>
                <a:gd name="T6" fmla="*/ 61 w 151"/>
                <a:gd name="T7" fmla="*/ 70 h 74"/>
                <a:gd name="T8" fmla="*/ 84 w 151"/>
                <a:gd name="T9" fmla="*/ 70 h 74"/>
                <a:gd name="T10" fmla="*/ 94 w 151"/>
                <a:gd name="T11" fmla="*/ 58 h 74"/>
                <a:gd name="T12" fmla="*/ 108 w 151"/>
                <a:gd name="T13" fmla="*/ 70 h 74"/>
                <a:gd name="T14" fmla="*/ 125 w 151"/>
                <a:gd name="T15" fmla="*/ 56 h 74"/>
                <a:gd name="T16" fmla="*/ 114 w 151"/>
                <a:gd name="T17" fmla="*/ 27 h 74"/>
                <a:gd name="T18" fmla="*/ 151 w 151"/>
                <a:gd name="T19" fmla="*/ 15 h 74"/>
                <a:gd name="T20" fmla="*/ 123 w 151"/>
                <a:gd name="T21" fmla="*/ 1 h 74"/>
                <a:gd name="T22" fmla="*/ 102 w 151"/>
                <a:gd name="T23" fmla="*/ 12 h 74"/>
                <a:gd name="T24" fmla="*/ 84 w 151"/>
                <a:gd name="T25" fmla="*/ 1 h 74"/>
                <a:gd name="T26" fmla="*/ 61 w 151"/>
                <a:gd name="T27" fmla="*/ 26 h 74"/>
                <a:gd name="T28" fmla="*/ 39 w 151"/>
                <a:gd name="T29" fmla="*/ 15 h 74"/>
                <a:gd name="T30" fmla="*/ 22 w 151"/>
                <a:gd name="T31" fmla="*/ 19 h 74"/>
                <a:gd name="T32" fmla="*/ 5 w 151"/>
                <a:gd name="T33" fmla="*/ 15 h 74"/>
                <a:gd name="T34" fmla="*/ 5 w 151"/>
                <a:gd name="T35" fmla="*/ 41 h 74"/>
                <a:gd name="T36" fmla="*/ 39 w 151"/>
                <a:gd name="T3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74">
                  <a:moveTo>
                    <a:pt x="39" y="41"/>
                  </a:moveTo>
                  <a:cubicBezTo>
                    <a:pt x="41" y="43"/>
                    <a:pt x="36" y="53"/>
                    <a:pt x="39" y="55"/>
                  </a:cubicBezTo>
                  <a:cubicBezTo>
                    <a:pt x="44" y="58"/>
                    <a:pt x="56" y="39"/>
                    <a:pt x="61" y="43"/>
                  </a:cubicBezTo>
                  <a:cubicBezTo>
                    <a:pt x="67" y="46"/>
                    <a:pt x="56" y="65"/>
                    <a:pt x="61" y="70"/>
                  </a:cubicBezTo>
                  <a:cubicBezTo>
                    <a:pt x="65" y="74"/>
                    <a:pt x="79" y="73"/>
                    <a:pt x="84" y="70"/>
                  </a:cubicBezTo>
                  <a:cubicBezTo>
                    <a:pt x="87" y="69"/>
                    <a:pt x="90" y="58"/>
                    <a:pt x="94" y="58"/>
                  </a:cubicBezTo>
                  <a:cubicBezTo>
                    <a:pt x="98" y="58"/>
                    <a:pt x="103" y="70"/>
                    <a:pt x="108" y="70"/>
                  </a:cubicBezTo>
                  <a:cubicBezTo>
                    <a:pt x="113" y="70"/>
                    <a:pt x="123" y="62"/>
                    <a:pt x="125" y="56"/>
                  </a:cubicBezTo>
                  <a:cubicBezTo>
                    <a:pt x="127" y="49"/>
                    <a:pt x="111" y="34"/>
                    <a:pt x="114" y="27"/>
                  </a:cubicBezTo>
                  <a:cubicBezTo>
                    <a:pt x="119" y="19"/>
                    <a:pt x="150" y="25"/>
                    <a:pt x="151" y="15"/>
                  </a:cubicBezTo>
                  <a:cubicBezTo>
                    <a:pt x="151" y="7"/>
                    <a:pt x="131" y="1"/>
                    <a:pt x="123" y="1"/>
                  </a:cubicBezTo>
                  <a:cubicBezTo>
                    <a:pt x="117" y="1"/>
                    <a:pt x="108" y="12"/>
                    <a:pt x="102" y="12"/>
                  </a:cubicBezTo>
                  <a:cubicBezTo>
                    <a:pt x="97" y="12"/>
                    <a:pt x="89" y="0"/>
                    <a:pt x="84" y="1"/>
                  </a:cubicBezTo>
                  <a:cubicBezTo>
                    <a:pt x="75" y="2"/>
                    <a:pt x="69" y="24"/>
                    <a:pt x="61" y="26"/>
                  </a:cubicBezTo>
                  <a:cubicBezTo>
                    <a:pt x="55" y="27"/>
                    <a:pt x="45" y="16"/>
                    <a:pt x="39" y="15"/>
                  </a:cubicBezTo>
                  <a:cubicBezTo>
                    <a:pt x="35" y="15"/>
                    <a:pt x="26" y="19"/>
                    <a:pt x="22" y="19"/>
                  </a:cubicBezTo>
                  <a:cubicBezTo>
                    <a:pt x="17" y="19"/>
                    <a:pt x="8" y="12"/>
                    <a:pt x="5" y="15"/>
                  </a:cubicBezTo>
                  <a:cubicBezTo>
                    <a:pt x="0" y="19"/>
                    <a:pt x="0" y="36"/>
                    <a:pt x="5" y="41"/>
                  </a:cubicBezTo>
                  <a:cubicBezTo>
                    <a:pt x="11" y="47"/>
                    <a:pt x="33" y="35"/>
                    <a:pt x="39" y="41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0145908" y="2243039"/>
              <a:ext cx="17872" cy="26808"/>
            </a:xfrm>
            <a:custGeom>
              <a:avLst/>
              <a:gdLst>
                <a:gd name="T0" fmla="*/ 37 w 42"/>
                <a:gd name="T1" fmla="*/ 2 h 66"/>
                <a:gd name="T2" fmla="*/ 21 w 42"/>
                <a:gd name="T3" fmla="*/ 2 h 66"/>
                <a:gd name="T4" fmla="*/ 9 w 42"/>
                <a:gd name="T5" fmla="*/ 20 h 66"/>
                <a:gd name="T6" fmla="*/ 0 w 42"/>
                <a:gd name="T7" fmla="*/ 35 h 66"/>
                <a:gd name="T8" fmla="*/ 37 w 42"/>
                <a:gd name="T9" fmla="*/ 61 h 66"/>
                <a:gd name="T10" fmla="*/ 37 w 42"/>
                <a:gd name="T11" fmla="*/ 38 h 66"/>
                <a:gd name="T12" fmla="*/ 37 w 42"/>
                <a:gd name="T13" fmla="*/ 23 h 66"/>
                <a:gd name="T14" fmla="*/ 37 w 42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37" y="2"/>
                  </a:moveTo>
                  <a:cubicBezTo>
                    <a:pt x="34" y="0"/>
                    <a:pt x="25" y="1"/>
                    <a:pt x="21" y="2"/>
                  </a:cubicBezTo>
                  <a:cubicBezTo>
                    <a:pt x="16" y="5"/>
                    <a:pt x="12" y="15"/>
                    <a:pt x="9" y="20"/>
                  </a:cubicBezTo>
                  <a:cubicBezTo>
                    <a:pt x="7" y="23"/>
                    <a:pt x="0" y="31"/>
                    <a:pt x="0" y="35"/>
                  </a:cubicBezTo>
                  <a:cubicBezTo>
                    <a:pt x="3" y="46"/>
                    <a:pt x="27" y="66"/>
                    <a:pt x="37" y="61"/>
                  </a:cubicBezTo>
                  <a:cubicBezTo>
                    <a:pt x="42" y="58"/>
                    <a:pt x="37" y="44"/>
                    <a:pt x="37" y="38"/>
                  </a:cubicBezTo>
                  <a:cubicBezTo>
                    <a:pt x="37" y="35"/>
                    <a:pt x="37" y="27"/>
                    <a:pt x="37" y="23"/>
                  </a:cubicBezTo>
                  <a:cubicBezTo>
                    <a:pt x="37" y="18"/>
                    <a:pt x="40" y="6"/>
                    <a:pt x="37" y="2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0311226" y="2152189"/>
              <a:ext cx="32766" cy="23830"/>
            </a:xfrm>
            <a:custGeom>
              <a:avLst/>
              <a:gdLst>
                <a:gd name="T0" fmla="*/ 31 w 80"/>
                <a:gd name="T1" fmla="*/ 36 h 57"/>
                <a:gd name="T2" fmla="*/ 31 w 80"/>
                <a:gd name="T3" fmla="*/ 51 h 57"/>
                <a:gd name="T4" fmla="*/ 62 w 80"/>
                <a:gd name="T5" fmla="*/ 51 h 57"/>
                <a:gd name="T6" fmla="*/ 79 w 80"/>
                <a:gd name="T7" fmla="*/ 36 h 57"/>
                <a:gd name="T8" fmla="*/ 55 w 80"/>
                <a:gd name="T9" fmla="*/ 26 h 57"/>
                <a:gd name="T10" fmla="*/ 38 w 80"/>
                <a:gd name="T11" fmla="*/ 3 h 57"/>
                <a:gd name="T12" fmla="*/ 2 w 80"/>
                <a:gd name="T13" fmla="*/ 13 h 57"/>
                <a:gd name="T14" fmla="*/ 31 w 80"/>
                <a:gd name="T1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7">
                  <a:moveTo>
                    <a:pt x="31" y="36"/>
                  </a:moveTo>
                  <a:cubicBezTo>
                    <a:pt x="33" y="39"/>
                    <a:pt x="28" y="49"/>
                    <a:pt x="31" y="51"/>
                  </a:cubicBezTo>
                  <a:cubicBezTo>
                    <a:pt x="36" y="57"/>
                    <a:pt x="55" y="54"/>
                    <a:pt x="62" y="51"/>
                  </a:cubicBezTo>
                  <a:cubicBezTo>
                    <a:pt x="67" y="49"/>
                    <a:pt x="80" y="42"/>
                    <a:pt x="79" y="36"/>
                  </a:cubicBezTo>
                  <a:cubicBezTo>
                    <a:pt x="78" y="29"/>
                    <a:pt x="60" y="30"/>
                    <a:pt x="55" y="26"/>
                  </a:cubicBezTo>
                  <a:cubicBezTo>
                    <a:pt x="49" y="21"/>
                    <a:pt x="44" y="5"/>
                    <a:pt x="38" y="3"/>
                  </a:cubicBezTo>
                  <a:cubicBezTo>
                    <a:pt x="29" y="0"/>
                    <a:pt x="3" y="4"/>
                    <a:pt x="2" y="13"/>
                  </a:cubicBezTo>
                  <a:cubicBezTo>
                    <a:pt x="0" y="23"/>
                    <a:pt x="27" y="28"/>
                    <a:pt x="31" y="36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0192078" y="1964530"/>
              <a:ext cx="64042" cy="111701"/>
            </a:xfrm>
            <a:custGeom>
              <a:avLst/>
              <a:gdLst>
                <a:gd name="T0" fmla="*/ 26 w 156"/>
                <a:gd name="T1" fmla="*/ 153 h 271"/>
                <a:gd name="T2" fmla="*/ 42 w 156"/>
                <a:gd name="T3" fmla="*/ 194 h 271"/>
                <a:gd name="T4" fmla="*/ 54 w 156"/>
                <a:gd name="T5" fmla="*/ 170 h 271"/>
                <a:gd name="T6" fmla="*/ 90 w 156"/>
                <a:gd name="T7" fmla="*/ 194 h 271"/>
                <a:gd name="T8" fmla="*/ 67 w 156"/>
                <a:gd name="T9" fmla="*/ 215 h 271"/>
                <a:gd name="T10" fmla="*/ 109 w 156"/>
                <a:gd name="T11" fmla="*/ 230 h 271"/>
                <a:gd name="T12" fmla="*/ 109 w 156"/>
                <a:gd name="T13" fmla="*/ 252 h 271"/>
                <a:gd name="T14" fmla="*/ 150 w 156"/>
                <a:gd name="T15" fmla="*/ 264 h 271"/>
                <a:gd name="T16" fmla="*/ 150 w 156"/>
                <a:gd name="T17" fmla="*/ 232 h 271"/>
                <a:gd name="T18" fmla="*/ 140 w 156"/>
                <a:gd name="T19" fmla="*/ 196 h 271"/>
                <a:gd name="T20" fmla="*/ 112 w 156"/>
                <a:gd name="T21" fmla="*/ 170 h 271"/>
                <a:gd name="T22" fmla="*/ 107 w 156"/>
                <a:gd name="T23" fmla="*/ 153 h 271"/>
                <a:gd name="T24" fmla="*/ 131 w 156"/>
                <a:gd name="T25" fmla="*/ 115 h 271"/>
                <a:gd name="T26" fmla="*/ 107 w 156"/>
                <a:gd name="T27" fmla="*/ 101 h 271"/>
                <a:gd name="T28" fmla="*/ 91 w 156"/>
                <a:gd name="T29" fmla="*/ 84 h 271"/>
                <a:gd name="T30" fmla="*/ 59 w 156"/>
                <a:gd name="T31" fmla="*/ 84 h 271"/>
                <a:gd name="T32" fmla="*/ 73 w 156"/>
                <a:gd name="T33" fmla="*/ 53 h 271"/>
                <a:gd name="T34" fmla="*/ 59 w 156"/>
                <a:gd name="T35" fmla="*/ 41 h 271"/>
                <a:gd name="T36" fmla="*/ 59 w 156"/>
                <a:gd name="T37" fmla="*/ 7 h 271"/>
                <a:gd name="T38" fmla="*/ 16 w 156"/>
                <a:gd name="T39" fmla="*/ 29 h 271"/>
                <a:gd name="T40" fmla="*/ 36 w 156"/>
                <a:gd name="T41" fmla="*/ 63 h 271"/>
                <a:gd name="T42" fmla="*/ 2 w 156"/>
                <a:gd name="T43" fmla="*/ 80 h 271"/>
                <a:gd name="T44" fmla="*/ 33 w 156"/>
                <a:gd name="T45" fmla="*/ 96 h 271"/>
                <a:gd name="T46" fmla="*/ 33 w 156"/>
                <a:gd name="T47" fmla="*/ 134 h 271"/>
                <a:gd name="T48" fmla="*/ 2 w 156"/>
                <a:gd name="T49" fmla="*/ 136 h 271"/>
                <a:gd name="T50" fmla="*/ 26 w 156"/>
                <a:gd name="T51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71">
                  <a:moveTo>
                    <a:pt x="26" y="153"/>
                  </a:moveTo>
                  <a:cubicBezTo>
                    <a:pt x="33" y="161"/>
                    <a:pt x="31" y="193"/>
                    <a:pt x="42" y="194"/>
                  </a:cubicBezTo>
                  <a:cubicBezTo>
                    <a:pt x="48" y="194"/>
                    <a:pt x="47" y="172"/>
                    <a:pt x="54" y="170"/>
                  </a:cubicBezTo>
                  <a:cubicBezTo>
                    <a:pt x="64" y="167"/>
                    <a:pt x="89" y="183"/>
                    <a:pt x="90" y="194"/>
                  </a:cubicBezTo>
                  <a:cubicBezTo>
                    <a:pt x="90" y="202"/>
                    <a:pt x="65" y="207"/>
                    <a:pt x="67" y="215"/>
                  </a:cubicBezTo>
                  <a:cubicBezTo>
                    <a:pt x="69" y="226"/>
                    <a:pt x="102" y="221"/>
                    <a:pt x="109" y="230"/>
                  </a:cubicBezTo>
                  <a:cubicBezTo>
                    <a:pt x="112" y="235"/>
                    <a:pt x="105" y="248"/>
                    <a:pt x="109" y="252"/>
                  </a:cubicBezTo>
                  <a:cubicBezTo>
                    <a:pt x="115" y="261"/>
                    <a:pt x="141" y="271"/>
                    <a:pt x="150" y="264"/>
                  </a:cubicBezTo>
                  <a:cubicBezTo>
                    <a:pt x="156" y="259"/>
                    <a:pt x="151" y="240"/>
                    <a:pt x="150" y="232"/>
                  </a:cubicBezTo>
                  <a:cubicBezTo>
                    <a:pt x="149" y="222"/>
                    <a:pt x="144" y="204"/>
                    <a:pt x="140" y="196"/>
                  </a:cubicBezTo>
                  <a:cubicBezTo>
                    <a:pt x="135" y="188"/>
                    <a:pt x="117" y="178"/>
                    <a:pt x="112" y="170"/>
                  </a:cubicBezTo>
                  <a:cubicBezTo>
                    <a:pt x="110" y="166"/>
                    <a:pt x="106" y="157"/>
                    <a:pt x="107" y="153"/>
                  </a:cubicBezTo>
                  <a:cubicBezTo>
                    <a:pt x="108" y="142"/>
                    <a:pt x="134" y="126"/>
                    <a:pt x="131" y="115"/>
                  </a:cubicBezTo>
                  <a:cubicBezTo>
                    <a:pt x="129" y="108"/>
                    <a:pt x="112" y="106"/>
                    <a:pt x="107" y="101"/>
                  </a:cubicBezTo>
                  <a:cubicBezTo>
                    <a:pt x="102" y="98"/>
                    <a:pt x="97" y="86"/>
                    <a:pt x="91" y="84"/>
                  </a:cubicBezTo>
                  <a:cubicBezTo>
                    <a:pt x="84" y="81"/>
                    <a:pt x="63" y="91"/>
                    <a:pt x="59" y="84"/>
                  </a:cubicBezTo>
                  <a:cubicBezTo>
                    <a:pt x="54" y="77"/>
                    <a:pt x="74" y="61"/>
                    <a:pt x="73" y="53"/>
                  </a:cubicBezTo>
                  <a:cubicBezTo>
                    <a:pt x="72" y="49"/>
                    <a:pt x="61" y="45"/>
                    <a:pt x="59" y="41"/>
                  </a:cubicBezTo>
                  <a:cubicBezTo>
                    <a:pt x="55" y="33"/>
                    <a:pt x="66" y="11"/>
                    <a:pt x="59" y="7"/>
                  </a:cubicBezTo>
                  <a:cubicBezTo>
                    <a:pt x="48" y="0"/>
                    <a:pt x="19" y="17"/>
                    <a:pt x="16" y="29"/>
                  </a:cubicBezTo>
                  <a:cubicBezTo>
                    <a:pt x="13" y="39"/>
                    <a:pt x="39" y="54"/>
                    <a:pt x="36" y="63"/>
                  </a:cubicBezTo>
                  <a:cubicBezTo>
                    <a:pt x="34" y="73"/>
                    <a:pt x="2" y="70"/>
                    <a:pt x="2" y="80"/>
                  </a:cubicBezTo>
                  <a:cubicBezTo>
                    <a:pt x="2" y="88"/>
                    <a:pt x="29" y="89"/>
                    <a:pt x="33" y="96"/>
                  </a:cubicBezTo>
                  <a:cubicBezTo>
                    <a:pt x="38" y="104"/>
                    <a:pt x="40" y="127"/>
                    <a:pt x="33" y="134"/>
                  </a:cubicBezTo>
                  <a:cubicBezTo>
                    <a:pt x="28" y="139"/>
                    <a:pt x="4" y="128"/>
                    <a:pt x="2" y="136"/>
                  </a:cubicBezTo>
                  <a:cubicBezTo>
                    <a:pt x="0" y="143"/>
                    <a:pt x="22" y="147"/>
                    <a:pt x="26" y="153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0448247" y="2396443"/>
              <a:ext cx="17872" cy="19361"/>
            </a:xfrm>
            <a:custGeom>
              <a:avLst/>
              <a:gdLst>
                <a:gd name="T0" fmla="*/ 35 w 43"/>
                <a:gd name="T1" fmla="*/ 43 h 48"/>
                <a:gd name="T2" fmla="*/ 35 w 43"/>
                <a:gd name="T3" fmla="*/ 5 h 48"/>
                <a:gd name="T4" fmla="*/ 3 w 43"/>
                <a:gd name="T5" fmla="*/ 14 h 48"/>
                <a:gd name="T6" fmla="*/ 3 w 43"/>
                <a:gd name="T7" fmla="*/ 33 h 48"/>
                <a:gd name="T8" fmla="*/ 35 w 43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35" y="43"/>
                  </a:moveTo>
                  <a:cubicBezTo>
                    <a:pt x="43" y="37"/>
                    <a:pt x="43" y="11"/>
                    <a:pt x="35" y="5"/>
                  </a:cubicBezTo>
                  <a:cubicBezTo>
                    <a:pt x="29" y="0"/>
                    <a:pt x="8" y="7"/>
                    <a:pt x="3" y="14"/>
                  </a:cubicBezTo>
                  <a:cubicBezTo>
                    <a:pt x="0" y="18"/>
                    <a:pt x="0" y="29"/>
                    <a:pt x="3" y="33"/>
                  </a:cubicBezTo>
                  <a:cubicBezTo>
                    <a:pt x="8" y="40"/>
                    <a:pt x="28" y="48"/>
                    <a:pt x="3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0382715" y="2475378"/>
              <a:ext cx="46170" cy="58084"/>
            </a:xfrm>
            <a:custGeom>
              <a:avLst/>
              <a:gdLst>
                <a:gd name="T0" fmla="*/ 3 w 113"/>
                <a:gd name="T1" fmla="*/ 2 h 143"/>
                <a:gd name="T2" fmla="*/ 3 w 113"/>
                <a:gd name="T3" fmla="*/ 13 h 143"/>
                <a:gd name="T4" fmla="*/ 21 w 113"/>
                <a:gd name="T5" fmla="*/ 42 h 143"/>
                <a:gd name="T6" fmla="*/ 46 w 113"/>
                <a:gd name="T7" fmla="*/ 72 h 143"/>
                <a:gd name="T8" fmla="*/ 23 w 113"/>
                <a:gd name="T9" fmla="*/ 72 h 143"/>
                <a:gd name="T10" fmla="*/ 40 w 113"/>
                <a:gd name="T11" fmla="*/ 111 h 143"/>
                <a:gd name="T12" fmla="*/ 58 w 113"/>
                <a:gd name="T13" fmla="*/ 121 h 143"/>
                <a:gd name="T14" fmla="*/ 58 w 113"/>
                <a:gd name="T15" fmla="*/ 100 h 143"/>
                <a:gd name="T16" fmla="*/ 104 w 113"/>
                <a:gd name="T17" fmla="*/ 142 h 143"/>
                <a:gd name="T18" fmla="*/ 113 w 113"/>
                <a:gd name="T19" fmla="*/ 130 h 143"/>
                <a:gd name="T20" fmla="*/ 71 w 113"/>
                <a:gd name="T21" fmla="*/ 80 h 143"/>
                <a:gd name="T22" fmla="*/ 21 w 113"/>
                <a:gd name="T23" fmla="*/ 14 h 143"/>
                <a:gd name="T24" fmla="*/ 3 w 113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3">
                  <a:moveTo>
                    <a:pt x="3" y="2"/>
                  </a:moveTo>
                  <a:cubicBezTo>
                    <a:pt x="0" y="4"/>
                    <a:pt x="2" y="10"/>
                    <a:pt x="3" y="13"/>
                  </a:cubicBezTo>
                  <a:cubicBezTo>
                    <a:pt x="5" y="21"/>
                    <a:pt x="16" y="35"/>
                    <a:pt x="21" y="42"/>
                  </a:cubicBezTo>
                  <a:cubicBezTo>
                    <a:pt x="27" y="50"/>
                    <a:pt x="50" y="63"/>
                    <a:pt x="46" y="72"/>
                  </a:cubicBezTo>
                  <a:cubicBezTo>
                    <a:pt x="43" y="77"/>
                    <a:pt x="26" y="67"/>
                    <a:pt x="23" y="72"/>
                  </a:cubicBezTo>
                  <a:cubicBezTo>
                    <a:pt x="17" y="81"/>
                    <a:pt x="33" y="103"/>
                    <a:pt x="40" y="111"/>
                  </a:cubicBezTo>
                  <a:cubicBezTo>
                    <a:pt x="44" y="114"/>
                    <a:pt x="53" y="123"/>
                    <a:pt x="58" y="121"/>
                  </a:cubicBezTo>
                  <a:cubicBezTo>
                    <a:pt x="62" y="118"/>
                    <a:pt x="53" y="102"/>
                    <a:pt x="58" y="100"/>
                  </a:cubicBezTo>
                  <a:cubicBezTo>
                    <a:pt x="72" y="94"/>
                    <a:pt x="89" y="143"/>
                    <a:pt x="104" y="142"/>
                  </a:cubicBezTo>
                  <a:cubicBezTo>
                    <a:pt x="108" y="141"/>
                    <a:pt x="113" y="133"/>
                    <a:pt x="113" y="130"/>
                  </a:cubicBezTo>
                  <a:cubicBezTo>
                    <a:pt x="112" y="113"/>
                    <a:pt x="81" y="92"/>
                    <a:pt x="71" y="80"/>
                  </a:cubicBezTo>
                  <a:cubicBezTo>
                    <a:pt x="59" y="64"/>
                    <a:pt x="37" y="28"/>
                    <a:pt x="21" y="14"/>
                  </a:cubicBezTo>
                  <a:cubicBezTo>
                    <a:pt x="17" y="11"/>
                    <a:pt x="8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0498885" y="2518570"/>
              <a:ext cx="13404" cy="14894"/>
            </a:xfrm>
            <a:custGeom>
              <a:avLst/>
              <a:gdLst>
                <a:gd name="T0" fmla="*/ 18 w 31"/>
                <a:gd name="T1" fmla="*/ 37 h 37"/>
                <a:gd name="T2" fmla="*/ 30 w 31"/>
                <a:gd name="T3" fmla="*/ 20 h 37"/>
                <a:gd name="T4" fmla="*/ 5 w 31"/>
                <a:gd name="T5" fmla="*/ 4 h 37"/>
                <a:gd name="T6" fmla="*/ 5 w 31"/>
                <a:gd name="T7" fmla="*/ 25 h 37"/>
                <a:gd name="T8" fmla="*/ 18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24" y="36"/>
                    <a:pt x="31" y="25"/>
                    <a:pt x="30" y="20"/>
                  </a:cubicBezTo>
                  <a:cubicBezTo>
                    <a:pt x="29" y="13"/>
                    <a:pt x="11" y="0"/>
                    <a:pt x="5" y="4"/>
                  </a:cubicBezTo>
                  <a:cubicBezTo>
                    <a:pt x="0" y="6"/>
                    <a:pt x="3" y="20"/>
                    <a:pt x="5" y="25"/>
                  </a:cubicBezTo>
                  <a:cubicBezTo>
                    <a:pt x="7" y="29"/>
                    <a:pt x="14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0716331" y="2482825"/>
              <a:ext cx="10425" cy="8936"/>
            </a:xfrm>
            <a:custGeom>
              <a:avLst/>
              <a:gdLst>
                <a:gd name="T0" fmla="*/ 14 w 25"/>
                <a:gd name="T1" fmla="*/ 21 h 23"/>
                <a:gd name="T2" fmla="*/ 22 w 25"/>
                <a:gd name="T3" fmla="*/ 4 h 23"/>
                <a:gd name="T4" fmla="*/ 3 w 25"/>
                <a:gd name="T5" fmla="*/ 4 h 23"/>
                <a:gd name="T6" fmla="*/ 3 w 25"/>
                <a:gd name="T7" fmla="*/ 21 h 23"/>
                <a:gd name="T8" fmla="*/ 14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4" y="21"/>
                  </a:moveTo>
                  <a:cubicBezTo>
                    <a:pt x="18" y="19"/>
                    <a:pt x="25" y="8"/>
                    <a:pt x="22" y="4"/>
                  </a:cubicBezTo>
                  <a:cubicBezTo>
                    <a:pt x="20" y="0"/>
                    <a:pt x="7" y="1"/>
                    <a:pt x="3" y="4"/>
                  </a:cubicBezTo>
                  <a:cubicBezTo>
                    <a:pt x="0" y="7"/>
                    <a:pt x="0" y="18"/>
                    <a:pt x="3" y="21"/>
                  </a:cubicBezTo>
                  <a:cubicBezTo>
                    <a:pt x="5" y="23"/>
                    <a:pt x="11" y="23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6095999" y="1291771"/>
            <a:ext cx="1" cy="5566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/>
          <p:cNvGrpSpPr/>
          <p:nvPr/>
        </p:nvGrpSpPr>
        <p:grpSpPr>
          <a:xfrm>
            <a:off x="6636537" y="6227221"/>
            <a:ext cx="5115411" cy="338554"/>
            <a:chOff x="5814782" y="6330377"/>
            <a:chExt cx="5115411" cy="338554"/>
          </a:xfrm>
        </p:grpSpPr>
        <p:grpSp>
          <p:nvGrpSpPr>
            <p:cNvPr id="160" name="Group 159"/>
            <p:cNvGrpSpPr/>
            <p:nvPr/>
          </p:nvGrpSpPr>
          <p:grpSpPr>
            <a:xfrm>
              <a:off x="7368850" y="6355704"/>
              <a:ext cx="1925690" cy="287900"/>
              <a:chOff x="7606699" y="6299720"/>
              <a:chExt cx="2556265" cy="382174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7606699" y="6299720"/>
                <a:ext cx="382174" cy="382174"/>
              </a:xfrm>
              <a:prstGeom prst="ellipse">
                <a:avLst/>
              </a:prstGeom>
              <a:solidFill>
                <a:srgbClr val="B63D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8150222" y="6299720"/>
                <a:ext cx="382174" cy="382174"/>
              </a:xfrm>
              <a:prstGeom prst="ellipse">
                <a:avLst/>
              </a:prstGeom>
              <a:solidFill>
                <a:srgbClr val="E95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693745" y="6299720"/>
                <a:ext cx="382174" cy="382174"/>
              </a:xfrm>
              <a:prstGeom prst="ellipse">
                <a:avLst/>
              </a:prstGeom>
              <a:solidFill>
                <a:srgbClr val="FF9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9237268" y="6299720"/>
                <a:ext cx="382174" cy="382174"/>
              </a:xfrm>
              <a:prstGeom prst="ellipse">
                <a:avLst/>
              </a:prstGeom>
              <a:solidFill>
                <a:srgbClr val="FFB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9780790" y="6299720"/>
                <a:ext cx="382174" cy="382174"/>
              </a:xfrm>
              <a:prstGeom prst="ellipse">
                <a:avLst/>
              </a:prstGeom>
              <a:solidFill>
                <a:srgbClr val="FFD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5814782" y="6330377"/>
              <a:ext cx="1363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HIGH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402042" y="6330377"/>
              <a:ext cx="152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LOW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260883" y="1652361"/>
            <a:ext cx="2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58585A"/>
                </a:solidFill>
              </a:rPr>
              <a:t>For a short break</a:t>
            </a:r>
            <a:endParaRPr lang="en-NZ" sz="2000" b="1" dirty="0">
              <a:solidFill>
                <a:srgbClr val="58585A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52043" y="1986480"/>
            <a:ext cx="25663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dirty="0" smtClean="0">
                <a:solidFill>
                  <a:srgbClr val="58585A"/>
                </a:solidFill>
                <a:cs typeface="Cordia New" panose="020B0304020202020204" pitchFamily="34" charset="-34"/>
              </a:rPr>
              <a:t>(2 to 3 nights)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457630" y="1652361"/>
            <a:ext cx="2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58585A"/>
                </a:solidFill>
              </a:rPr>
              <a:t>For a long break</a:t>
            </a:r>
            <a:endParaRPr lang="en-NZ" sz="2000" b="1" dirty="0">
              <a:solidFill>
                <a:srgbClr val="58585A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448790" y="1986480"/>
            <a:ext cx="25663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dirty="0" smtClean="0">
                <a:solidFill>
                  <a:srgbClr val="58585A"/>
                </a:solidFill>
                <a:cs typeface="Cordia New" panose="020B0304020202020204" pitchFamily="34" charset="-34"/>
              </a:rPr>
              <a:t>(5+ nights)</a:t>
            </a:r>
          </a:p>
        </p:txBody>
      </p:sp>
    </p:spTree>
    <p:extLst>
      <p:ext uri="{BB962C8B-B14F-4D97-AF65-F5344CB8AC3E}">
        <p14:creationId xmlns:p14="http://schemas.microsoft.com/office/powerpoint/2010/main" val="417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1291771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9" name="TextBox 88"/>
          <p:cNvSpPr txBox="1"/>
          <p:nvPr/>
        </p:nvSpPr>
        <p:spPr>
          <a:xfrm>
            <a:off x="246743" y="447482"/>
            <a:ext cx="117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Interest in a region varies hugely depending on where someone comes from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57222" y="1680568"/>
            <a:ext cx="2891789" cy="4086795"/>
            <a:chOff x="7667623" y="1391129"/>
            <a:chExt cx="3441897" cy="4864230"/>
          </a:xfrm>
          <a:solidFill>
            <a:srgbClr val="FFDEC9"/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433997" y="1391129"/>
              <a:ext cx="564465" cy="698507"/>
            </a:xfrm>
            <a:custGeom>
              <a:avLst/>
              <a:gdLst>
                <a:gd name="T0" fmla="*/ 1255 w 1372"/>
                <a:gd name="T1" fmla="*/ 1266 h 1697"/>
                <a:gd name="T2" fmla="*/ 1213 w 1372"/>
                <a:gd name="T3" fmla="*/ 1205 h 1697"/>
                <a:gd name="T4" fmla="*/ 1172 w 1372"/>
                <a:gd name="T5" fmla="*/ 1148 h 1697"/>
                <a:gd name="T6" fmla="*/ 1268 w 1372"/>
                <a:gd name="T7" fmla="*/ 1170 h 1697"/>
                <a:gd name="T8" fmla="*/ 1300 w 1372"/>
                <a:gd name="T9" fmla="*/ 1232 h 1697"/>
                <a:gd name="T10" fmla="*/ 1311 w 1372"/>
                <a:gd name="T11" fmla="*/ 1113 h 1697"/>
                <a:gd name="T12" fmla="*/ 1301 w 1372"/>
                <a:gd name="T13" fmla="*/ 1035 h 1697"/>
                <a:gd name="T14" fmla="*/ 1229 w 1372"/>
                <a:gd name="T15" fmla="*/ 887 h 1697"/>
                <a:gd name="T16" fmla="*/ 1146 w 1372"/>
                <a:gd name="T17" fmla="*/ 791 h 1697"/>
                <a:gd name="T18" fmla="*/ 1158 w 1372"/>
                <a:gd name="T19" fmla="*/ 784 h 1697"/>
                <a:gd name="T20" fmla="*/ 1160 w 1372"/>
                <a:gd name="T21" fmla="*/ 678 h 1697"/>
                <a:gd name="T22" fmla="*/ 1114 w 1372"/>
                <a:gd name="T23" fmla="*/ 700 h 1697"/>
                <a:gd name="T24" fmla="*/ 1078 w 1372"/>
                <a:gd name="T25" fmla="*/ 742 h 1697"/>
                <a:gd name="T26" fmla="*/ 1046 w 1372"/>
                <a:gd name="T27" fmla="*/ 757 h 1697"/>
                <a:gd name="T28" fmla="*/ 1030 w 1372"/>
                <a:gd name="T29" fmla="*/ 792 h 1697"/>
                <a:gd name="T30" fmla="*/ 969 w 1372"/>
                <a:gd name="T31" fmla="*/ 699 h 1697"/>
                <a:gd name="T32" fmla="*/ 964 w 1372"/>
                <a:gd name="T33" fmla="*/ 657 h 1697"/>
                <a:gd name="T34" fmla="*/ 988 w 1372"/>
                <a:gd name="T35" fmla="*/ 606 h 1697"/>
                <a:gd name="T36" fmla="*/ 839 w 1372"/>
                <a:gd name="T37" fmla="*/ 526 h 1697"/>
                <a:gd name="T38" fmla="*/ 759 w 1372"/>
                <a:gd name="T39" fmla="*/ 582 h 1697"/>
                <a:gd name="T40" fmla="*/ 731 w 1372"/>
                <a:gd name="T41" fmla="*/ 506 h 1697"/>
                <a:gd name="T42" fmla="*/ 629 w 1372"/>
                <a:gd name="T43" fmla="*/ 447 h 1697"/>
                <a:gd name="T44" fmla="*/ 577 w 1372"/>
                <a:gd name="T45" fmla="*/ 504 h 1697"/>
                <a:gd name="T46" fmla="*/ 540 w 1372"/>
                <a:gd name="T47" fmla="*/ 400 h 1697"/>
                <a:gd name="T48" fmla="*/ 519 w 1372"/>
                <a:gd name="T49" fmla="*/ 327 h 1697"/>
                <a:gd name="T50" fmla="*/ 439 w 1372"/>
                <a:gd name="T51" fmla="*/ 398 h 1697"/>
                <a:gd name="T52" fmla="*/ 445 w 1372"/>
                <a:gd name="T53" fmla="*/ 487 h 1697"/>
                <a:gd name="T54" fmla="*/ 402 w 1372"/>
                <a:gd name="T55" fmla="*/ 482 h 1697"/>
                <a:gd name="T56" fmla="*/ 378 w 1372"/>
                <a:gd name="T57" fmla="*/ 400 h 1697"/>
                <a:gd name="T58" fmla="*/ 357 w 1372"/>
                <a:gd name="T59" fmla="*/ 364 h 1697"/>
                <a:gd name="T60" fmla="*/ 238 w 1372"/>
                <a:gd name="T61" fmla="*/ 139 h 1697"/>
                <a:gd name="T62" fmla="*/ 216 w 1372"/>
                <a:gd name="T63" fmla="*/ 172 h 1697"/>
                <a:gd name="T64" fmla="*/ 195 w 1372"/>
                <a:gd name="T65" fmla="*/ 138 h 1697"/>
                <a:gd name="T66" fmla="*/ 176 w 1372"/>
                <a:gd name="T67" fmla="*/ 84 h 1697"/>
                <a:gd name="T68" fmla="*/ 247 w 1372"/>
                <a:gd name="T69" fmla="*/ 56 h 1697"/>
                <a:gd name="T70" fmla="*/ 204 w 1372"/>
                <a:gd name="T71" fmla="*/ 24 h 1697"/>
                <a:gd name="T72" fmla="*/ 77 w 1372"/>
                <a:gd name="T73" fmla="*/ 42 h 1697"/>
                <a:gd name="T74" fmla="*/ 38 w 1372"/>
                <a:gd name="T75" fmla="*/ 98 h 1697"/>
                <a:gd name="T76" fmla="*/ 333 w 1372"/>
                <a:gd name="T77" fmla="*/ 470 h 1697"/>
                <a:gd name="T78" fmla="*/ 294 w 1372"/>
                <a:gd name="T79" fmla="*/ 654 h 1697"/>
                <a:gd name="T80" fmla="*/ 382 w 1372"/>
                <a:gd name="T81" fmla="*/ 806 h 1697"/>
                <a:gd name="T82" fmla="*/ 512 w 1372"/>
                <a:gd name="T83" fmla="*/ 882 h 1697"/>
                <a:gd name="T84" fmla="*/ 612 w 1372"/>
                <a:gd name="T85" fmla="*/ 838 h 1697"/>
                <a:gd name="T86" fmla="*/ 613 w 1372"/>
                <a:gd name="T87" fmla="*/ 849 h 1697"/>
                <a:gd name="T88" fmla="*/ 527 w 1372"/>
                <a:gd name="T89" fmla="*/ 913 h 1697"/>
                <a:gd name="T90" fmla="*/ 575 w 1372"/>
                <a:gd name="T91" fmla="*/ 1081 h 1697"/>
                <a:gd name="T92" fmla="*/ 967 w 1372"/>
                <a:gd name="T93" fmla="*/ 1691 h 1697"/>
                <a:gd name="T94" fmla="*/ 1005 w 1372"/>
                <a:gd name="T95" fmla="*/ 1582 h 1697"/>
                <a:gd name="T96" fmla="*/ 914 w 1372"/>
                <a:gd name="T97" fmla="*/ 1459 h 1697"/>
                <a:gd name="T98" fmla="*/ 845 w 1372"/>
                <a:gd name="T99" fmla="*/ 1327 h 1697"/>
                <a:gd name="T100" fmla="*/ 968 w 1372"/>
                <a:gd name="T101" fmla="*/ 1503 h 1697"/>
                <a:gd name="T102" fmla="*/ 1083 w 1372"/>
                <a:gd name="T103" fmla="*/ 1579 h 1697"/>
                <a:gd name="T104" fmla="*/ 1086 w 1372"/>
                <a:gd name="T105" fmla="*/ 1536 h 1697"/>
                <a:gd name="T106" fmla="*/ 1076 w 1372"/>
                <a:gd name="T107" fmla="*/ 1467 h 1697"/>
                <a:gd name="T108" fmla="*/ 1128 w 1372"/>
                <a:gd name="T109" fmla="*/ 1525 h 1697"/>
                <a:gd name="T110" fmla="*/ 1194 w 1372"/>
                <a:gd name="T111" fmla="*/ 1490 h 1697"/>
                <a:gd name="T112" fmla="*/ 1180 w 1372"/>
                <a:gd name="T113" fmla="*/ 1588 h 1697"/>
                <a:gd name="T114" fmla="*/ 1170 w 1372"/>
                <a:gd name="T115" fmla="*/ 1624 h 1697"/>
                <a:gd name="T116" fmla="*/ 1272 w 1372"/>
                <a:gd name="T117" fmla="*/ 1562 h 1697"/>
                <a:gd name="T118" fmla="*/ 1372 w 1372"/>
                <a:gd name="T119" fmla="*/ 148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2" h="1697">
                  <a:moveTo>
                    <a:pt x="1341" y="1400"/>
                  </a:moveTo>
                  <a:cubicBezTo>
                    <a:pt x="1335" y="1395"/>
                    <a:pt x="1317" y="1397"/>
                    <a:pt x="1310" y="1394"/>
                  </a:cubicBezTo>
                  <a:cubicBezTo>
                    <a:pt x="1304" y="1391"/>
                    <a:pt x="1292" y="1382"/>
                    <a:pt x="1288" y="1377"/>
                  </a:cubicBezTo>
                  <a:cubicBezTo>
                    <a:pt x="1279" y="1368"/>
                    <a:pt x="1265" y="1349"/>
                    <a:pt x="1260" y="1338"/>
                  </a:cubicBezTo>
                  <a:cubicBezTo>
                    <a:pt x="1257" y="1331"/>
                    <a:pt x="1256" y="1315"/>
                    <a:pt x="1255" y="1308"/>
                  </a:cubicBezTo>
                  <a:cubicBezTo>
                    <a:pt x="1255" y="1297"/>
                    <a:pt x="1253" y="1276"/>
                    <a:pt x="1255" y="1266"/>
                  </a:cubicBezTo>
                  <a:cubicBezTo>
                    <a:pt x="1257" y="1259"/>
                    <a:pt x="1263" y="1245"/>
                    <a:pt x="1266" y="1238"/>
                  </a:cubicBezTo>
                  <a:cubicBezTo>
                    <a:pt x="1268" y="1235"/>
                    <a:pt x="1275" y="1228"/>
                    <a:pt x="1274" y="1224"/>
                  </a:cubicBezTo>
                  <a:cubicBezTo>
                    <a:pt x="1273" y="1220"/>
                    <a:pt x="1264" y="1217"/>
                    <a:pt x="1261" y="1214"/>
                  </a:cubicBezTo>
                  <a:cubicBezTo>
                    <a:pt x="1259" y="1212"/>
                    <a:pt x="1258" y="1206"/>
                    <a:pt x="1255" y="1205"/>
                  </a:cubicBezTo>
                  <a:cubicBezTo>
                    <a:pt x="1251" y="1204"/>
                    <a:pt x="1241" y="1212"/>
                    <a:pt x="1236" y="1212"/>
                  </a:cubicBezTo>
                  <a:cubicBezTo>
                    <a:pt x="1230" y="1212"/>
                    <a:pt x="1219" y="1206"/>
                    <a:pt x="1213" y="1205"/>
                  </a:cubicBezTo>
                  <a:cubicBezTo>
                    <a:pt x="1210" y="1205"/>
                    <a:pt x="1205" y="1206"/>
                    <a:pt x="1202" y="1205"/>
                  </a:cubicBezTo>
                  <a:cubicBezTo>
                    <a:pt x="1200" y="1205"/>
                    <a:pt x="1197" y="1202"/>
                    <a:pt x="1196" y="1201"/>
                  </a:cubicBezTo>
                  <a:cubicBezTo>
                    <a:pt x="1193" y="1197"/>
                    <a:pt x="1194" y="1183"/>
                    <a:pt x="1189" y="1182"/>
                  </a:cubicBezTo>
                  <a:cubicBezTo>
                    <a:pt x="1185" y="1181"/>
                    <a:pt x="1181" y="1196"/>
                    <a:pt x="1177" y="1195"/>
                  </a:cubicBezTo>
                  <a:cubicBezTo>
                    <a:pt x="1166" y="1193"/>
                    <a:pt x="1156" y="1166"/>
                    <a:pt x="1159" y="1156"/>
                  </a:cubicBezTo>
                  <a:cubicBezTo>
                    <a:pt x="1160" y="1152"/>
                    <a:pt x="1170" y="1151"/>
                    <a:pt x="1172" y="1148"/>
                  </a:cubicBezTo>
                  <a:cubicBezTo>
                    <a:pt x="1175" y="1144"/>
                    <a:pt x="1170" y="1130"/>
                    <a:pt x="1174" y="1130"/>
                  </a:cubicBezTo>
                  <a:cubicBezTo>
                    <a:pt x="1182" y="1131"/>
                    <a:pt x="1176" y="1158"/>
                    <a:pt x="1183" y="1160"/>
                  </a:cubicBezTo>
                  <a:cubicBezTo>
                    <a:pt x="1186" y="1161"/>
                    <a:pt x="1189" y="1153"/>
                    <a:pt x="1192" y="1153"/>
                  </a:cubicBezTo>
                  <a:cubicBezTo>
                    <a:pt x="1203" y="1153"/>
                    <a:pt x="1219" y="1177"/>
                    <a:pt x="1230" y="1177"/>
                  </a:cubicBezTo>
                  <a:cubicBezTo>
                    <a:pt x="1236" y="1177"/>
                    <a:pt x="1245" y="1162"/>
                    <a:pt x="1252" y="1162"/>
                  </a:cubicBezTo>
                  <a:cubicBezTo>
                    <a:pt x="1256" y="1161"/>
                    <a:pt x="1268" y="1166"/>
                    <a:pt x="1268" y="1170"/>
                  </a:cubicBezTo>
                  <a:cubicBezTo>
                    <a:pt x="1268" y="1174"/>
                    <a:pt x="1253" y="1174"/>
                    <a:pt x="1253" y="1178"/>
                  </a:cubicBezTo>
                  <a:cubicBezTo>
                    <a:pt x="1254" y="1183"/>
                    <a:pt x="1269" y="1177"/>
                    <a:pt x="1272" y="1180"/>
                  </a:cubicBezTo>
                  <a:cubicBezTo>
                    <a:pt x="1277" y="1184"/>
                    <a:pt x="1280" y="1198"/>
                    <a:pt x="1280" y="1204"/>
                  </a:cubicBezTo>
                  <a:cubicBezTo>
                    <a:pt x="1280" y="1206"/>
                    <a:pt x="1276" y="1209"/>
                    <a:pt x="1277" y="1211"/>
                  </a:cubicBezTo>
                  <a:cubicBezTo>
                    <a:pt x="1279" y="1214"/>
                    <a:pt x="1290" y="1210"/>
                    <a:pt x="1293" y="1212"/>
                  </a:cubicBezTo>
                  <a:cubicBezTo>
                    <a:pt x="1297" y="1215"/>
                    <a:pt x="1296" y="1229"/>
                    <a:pt x="1300" y="1232"/>
                  </a:cubicBezTo>
                  <a:cubicBezTo>
                    <a:pt x="1305" y="1236"/>
                    <a:pt x="1321" y="1237"/>
                    <a:pt x="1327" y="1236"/>
                  </a:cubicBezTo>
                  <a:cubicBezTo>
                    <a:pt x="1331" y="1235"/>
                    <a:pt x="1338" y="1232"/>
                    <a:pt x="1339" y="1229"/>
                  </a:cubicBezTo>
                  <a:cubicBezTo>
                    <a:pt x="1341" y="1222"/>
                    <a:pt x="1327" y="1210"/>
                    <a:pt x="1324" y="1203"/>
                  </a:cubicBezTo>
                  <a:cubicBezTo>
                    <a:pt x="1320" y="1197"/>
                    <a:pt x="1312" y="1186"/>
                    <a:pt x="1311" y="1179"/>
                  </a:cubicBezTo>
                  <a:cubicBezTo>
                    <a:pt x="1310" y="1169"/>
                    <a:pt x="1316" y="1150"/>
                    <a:pt x="1316" y="1140"/>
                  </a:cubicBezTo>
                  <a:cubicBezTo>
                    <a:pt x="1316" y="1133"/>
                    <a:pt x="1317" y="1117"/>
                    <a:pt x="1311" y="1113"/>
                  </a:cubicBezTo>
                  <a:cubicBezTo>
                    <a:pt x="1307" y="1111"/>
                    <a:pt x="1297" y="1121"/>
                    <a:pt x="1292" y="1119"/>
                  </a:cubicBezTo>
                  <a:cubicBezTo>
                    <a:pt x="1284" y="1116"/>
                    <a:pt x="1278" y="1097"/>
                    <a:pt x="1277" y="1089"/>
                  </a:cubicBezTo>
                  <a:cubicBezTo>
                    <a:pt x="1276" y="1082"/>
                    <a:pt x="1281" y="1068"/>
                    <a:pt x="1282" y="1061"/>
                  </a:cubicBezTo>
                  <a:cubicBezTo>
                    <a:pt x="1282" y="1058"/>
                    <a:pt x="1279" y="1050"/>
                    <a:pt x="1281" y="1048"/>
                  </a:cubicBezTo>
                  <a:cubicBezTo>
                    <a:pt x="1284" y="1045"/>
                    <a:pt x="1296" y="1051"/>
                    <a:pt x="1300" y="1048"/>
                  </a:cubicBezTo>
                  <a:cubicBezTo>
                    <a:pt x="1302" y="1046"/>
                    <a:pt x="1301" y="1038"/>
                    <a:pt x="1301" y="1035"/>
                  </a:cubicBezTo>
                  <a:cubicBezTo>
                    <a:pt x="1300" y="1026"/>
                    <a:pt x="1299" y="1008"/>
                    <a:pt x="1295" y="1000"/>
                  </a:cubicBezTo>
                  <a:cubicBezTo>
                    <a:pt x="1291" y="992"/>
                    <a:pt x="1277" y="981"/>
                    <a:pt x="1270" y="975"/>
                  </a:cubicBezTo>
                  <a:cubicBezTo>
                    <a:pt x="1266" y="971"/>
                    <a:pt x="1255" y="964"/>
                    <a:pt x="1252" y="958"/>
                  </a:cubicBezTo>
                  <a:cubicBezTo>
                    <a:pt x="1251" y="953"/>
                    <a:pt x="1256" y="942"/>
                    <a:pt x="1255" y="937"/>
                  </a:cubicBezTo>
                  <a:cubicBezTo>
                    <a:pt x="1254" y="931"/>
                    <a:pt x="1245" y="921"/>
                    <a:pt x="1242" y="915"/>
                  </a:cubicBezTo>
                  <a:cubicBezTo>
                    <a:pt x="1238" y="908"/>
                    <a:pt x="1235" y="892"/>
                    <a:pt x="1229" y="887"/>
                  </a:cubicBezTo>
                  <a:cubicBezTo>
                    <a:pt x="1221" y="881"/>
                    <a:pt x="1195" y="887"/>
                    <a:pt x="1188" y="879"/>
                  </a:cubicBezTo>
                  <a:cubicBezTo>
                    <a:pt x="1185" y="876"/>
                    <a:pt x="1188" y="865"/>
                    <a:pt x="1186" y="861"/>
                  </a:cubicBezTo>
                  <a:cubicBezTo>
                    <a:pt x="1184" y="857"/>
                    <a:pt x="1173" y="853"/>
                    <a:pt x="1170" y="848"/>
                  </a:cubicBezTo>
                  <a:cubicBezTo>
                    <a:pt x="1167" y="842"/>
                    <a:pt x="1168" y="828"/>
                    <a:pt x="1165" y="823"/>
                  </a:cubicBezTo>
                  <a:cubicBezTo>
                    <a:pt x="1163" y="819"/>
                    <a:pt x="1156" y="814"/>
                    <a:pt x="1154" y="810"/>
                  </a:cubicBezTo>
                  <a:cubicBezTo>
                    <a:pt x="1151" y="806"/>
                    <a:pt x="1143" y="795"/>
                    <a:pt x="1146" y="791"/>
                  </a:cubicBezTo>
                  <a:cubicBezTo>
                    <a:pt x="1152" y="786"/>
                    <a:pt x="1167" y="799"/>
                    <a:pt x="1172" y="804"/>
                  </a:cubicBezTo>
                  <a:cubicBezTo>
                    <a:pt x="1177" y="808"/>
                    <a:pt x="1179" y="826"/>
                    <a:pt x="1185" y="826"/>
                  </a:cubicBezTo>
                  <a:cubicBezTo>
                    <a:pt x="1189" y="827"/>
                    <a:pt x="1194" y="818"/>
                    <a:pt x="1194" y="815"/>
                  </a:cubicBezTo>
                  <a:cubicBezTo>
                    <a:pt x="1194" y="809"/>
                    <a:pt x="1183" y="802"/>
                    <a:pt x="1181" y="797"/>
                  </a:cubicBezTo>
                  <a:cubicBezTo>
                    <a:pt x="1181" y="794"/>
                    <a:pt x="1185" y="786"/>
                    <a:pt x="1183" y="784"/>
                  </a:cubicBezTo>
                  <a:cubicBezTo>
                    <a:pt x="1179" y="779"/>
                    <a:pt x="1163" y="787"/>
                    <a:pt x="1158" y="784"/>
                  </a:cubicBezTo>
                  <a:cubicBezTo>
                    <a:pt x="1153" y="781"/>
                    <a:pt x="1149" y="769"/>
                    <a:pt x="1146" y="764"/>
                  </a:cubicBezTo>
                  <a:cubicBezTo>
                    <a:pt x="1143" y="758"/>
                    <a:pt x="1136" y="747"/>
                    <a:pt x="1134" y="740"/>
                  </a:cubicBezTo>
                  <a:cubicBezTo>
                    <a:pt x="1133" y="736"/>
                    <a:pt x="1132" y="727"/>
                    <a:pt x="1134" y="723"/>
                  </a:cubicBezTo>
                  <a:cubicBezTo>
                    <a:pt x="1136" y="720"/>
                    <a:pt x="1145" y="718"/>
                    <a:pt x="1145" y="714"/>
                  </a:cubicBezTo>
                  <a:cubicBezTo>
                    <a:pt x="1145" y="711"/>
                    <a:pt x="1134" y="710"/>
                    <a:pt x="1134" y="707"/>
                  </a:cubicBezTo>
                  <a:cubicBezTo>
                    <a:pt x="1133" y="697"/>
                    <a:pt x="1152" y="684"/>
                    <a:pt x="1160" y="678"/>
                  </a:cubicBezTo>
                  <a:cubicBezTo>
                    <a:pt x="1163" y="677"/>
                    <a:pt x="1171" y="677"/>
                    <a:pt x="1173" y="674"/>
                  </a:cubicBezTo>
                  <a:cubicBezTo>
                    <a:pt x="1175" y="669"/>
                    <a:pt x="1171" y="658"/>
                    <a:pt x="1166" y="656"/>
                  </a:cubicBezTo>
                  <a:cubicBezTo>
                    <a:pt x="1163" y="654"/>
                    <a:pt x="1156" y="660"/>
                    <a:pt x="1153" y="660"/>
                  </a:cubicBezTo>
                  <a:cubicBezTo>
                    <a:pt x="1148" y="662"/>
                    <a:pt x="1137" y="661"/>
                    <a:pt x="1134" y="664"/>
                  </a:cubicBezTo>
                  <a:cubicBezTo>
                    <a:pt x="1129" y="671"/>
                    <a:pt x="1139" y="690"/>
                    <a:pt x="1134" y="696"/>
                  </a:cubicBezTo>
                  <a:cubicBezTo>
                    <a:pt x="1131" y="700"/>
                    <a:pt x="1118" y="697"/>
                    <a:pt x="1114" y="700"/>
                  </a:cubicBezTo>
                  <a:cubicBezTo>
                    <a:pt x="1111" y="702"/>
                    <a:pt x="1106" y="710"/>
                    <a:pt x="1106" y="714"/>
                  </a:cubicBezTo>
                  <a:cubicBezTo>
                    <a:pt x="1105" y="718"/>
                    <a:pt x="1116" y="725"/>
                    <a:pt x="1114" y="729"/>
                  </a:cubicBezTo>
                  <a:cubicBezTo>
                    <a:pt x="1112" y="732"/>
                    <a:pt x="1102" y="730"/>
                    <a:pt x="1098" y="728"/>
                  </a:cubicBezTo>
                  <a:cubicBezTo>
                    <a:pt x="1095" y="726"/>
                    <a:pt x="1093" y="717"/>
                    <a:pt x="1089" y="715"/>
                  </a:cubicBezTo>
                  <a:cubicBezTo>
                    <a:pt x="1087" y="714"/>
                    <a:pt x="1078" y="714"/>
                    <a:pt x="1078" y="716"/>
                  </a:cubicBezTo>
                  <a:cubicBezTo>
                    <a:pt x="1078" y="719"/>
                    <a:pt x="1083" y="738"/>
                    <a:pt x="1078" y="742"/>
                  </a:cubicBezTo>
                  <a:cubicBezTo>
                    <a:pt x="1070" y="749"/>
                    <a:pt x="1046" y="742"/>
                    <a:pt x="1036" y="739"/>
                  </a:cubicBezTo>
                  <a:cubicBezTo>
                    <a:pt x="1028" y="736"/>
                    <a:pt x="1012" y="713"/>
                    <a:pt x="1006" y="719"/>
                  </a:cubicBezTo>
                  <a:cubicBezTo>
                    <a:pt x="1001" y="725"/>
                    <a:pt x="1021" y="742"/>
                    <a:pt x="1023" y="745"/>
                  </a:cubicBezTo>
                  <a:cubicBezTo>
                    <a:pt x="1025" y="748"/>
                    <a:pt x="1016" y="748"/>
                    <a:pt x="1016" y="751"/>
                  </a:cubicBezTo>
                  <a:cubicBezTo>
                    <a:pt x="1014" y="755"/>
                    <a:pt x="1022" y="765"/>
                    <a:pt x="1027" y="767"/>
                  </a:cubicBezTo>
                  <a:cubicBezTo>
                    <a:pt x="1032" y="768"/>
                    <a:pt x="1041" y="757"/>
                    <a:pt x="1046" y="757"/>
                  </a:cubicBezTo>
                  <a:cubicBezTo>
                    <a:pt x="1057" y="758"/>
                    <a:pt x="1086" y="771"/>
                    <a:pt x="1084" y="782"/>
                  </a:cubicBezTo>
                  <a:cubicBezTo>
                    <a:pt x="1083" y="786"/>
                    <a:pt x="1072" y="785"/>
                    <a:pt x="1068" y="785"/>
                  </a:cubicBezTo>
                  <a:cubicBezTo>
                    <a:pt x="1063" y="784"/>
                    <a:pt x="1053" y="776"/>
                    <a:pt x="1051" y="776"/>
                  </a:cubicBezTo>
                  <a:cubicBezTo>
                    <a:pt x="1048" y="776"/>
                    <a:pt x="1037" y="779"/>
                    <a:pt x="1035" y="783"/>
                  </a:cubicBezTo>
                  <a:cubicBezTo>
                    <a:pt x="1035" y="786"/>
                    <a:pt x="1045" y="792"/>
                    <a:pt x="1043" y="795"/>
                  </a:cubicBezTo>
                  <a:cubicBezTo>
                    <a:pt x="1041" y="798"/>
                    <a:pt x="1032" y="794"/>
                    <a:pt x="1030" y="792"/>
                  </a:cubicBezTo>
                  <a:cubicBezTo>
                    <a:pt x="1027" y="789"/>
                    <a:pt x="1028" y="777"/>
                    <a:pt x="1024" y="776"/>
                  </a:cubicBezTo>
                  <a:cubicBezTo>
                    <a:pt x="1017" y="775"/>
                    <a:pt x="1013" y="802"/>
                    <a:pt x="1006" y="800"/>
                  </a:cubicBezTo>
                  <a:cubicBezTo>
                    <a:pt x="998" y="797"/>
                    <a:pt x="1010" y="775"/>
                    <a:pt x="1006" y="768"/>
                  </a:cubicBezTo>
                  <a:cubicBezTo>
                    <a:pt x="1004" y="763"/>
                    <a:pt x="993" y="760"/>
                    <a:pt x="991" y="756"/>
                  </a:cubicBezTo>
                  <a:cubicBezTo>
                    <a:pt x="988" y="751"/>
                    <a:pt x="988" y="737"/>
                    <a:pt x="986" y="731"/>
                  </a:cubicBezTo>
                  <a:cubicBezTo>
                    <a:pt x="983" y="722"/>
                    <a:pt x="971" y="708"/>
                    <a:pt x="969" y="699"/>
                  </a:cubicBezTo>
                  <a:cubicBezTo>
                    <a:pt x="968" y="696"/>
                    <a:pt x="972" y="688"/>
                    <a:pt x="969" y="686"/>
                  </a:cubicBezTo>
                  <a:cubicBezTo>
                    <a:pt x="959" y="676"/>
                    <a:pt x="915" y="701"/>
                    <a:pt x="911" y="687"/>
                  </a:cubicBezTo>
                  <a:cubicBezTo>
                    <a:pt x="909" y="676"/>
                    <a:pt x="949" y="679"/>
                    <a:pt x="951" y="668"/>
                  </a:cubicBezTo>
                  <a:cubicBezTo>
                    <a:pt x="954" y="655"/>
                    <a:pt x="910" y="636"/>
                    <a:pt x="918" y="624"/>
                  </a:cubicBezTo>
                  <a:cubicBezTo>
                    <a:pt x="922" y="618"/>
                    <a:pt x="940" y="628"/>
                    <a:pt x="946" y="632"/>
                  </a:cubicBezTo>
                  <a:cubicBezTo>
                    <a:pt x="953" y="636"/>
                    <a:pt x="957" y="658"/>
                    <a:pt x="964" y="657"/>
                  </a:cubicBezTo>
                  <a:cubicBezTo>
                    <a:pt x="971" y="656"/>
                    <a:pt x="966" y="631"/>
                    <a:pt x="972" y="632"/>
                  </a:cubicBezTo>
                  <a:cubicBezTo>
                    <a:pt x="978" y="633"/>
                    <a:pt x="970" y="653"/>
                    <a:pt x="975" y="657"/>
                  </a:cubicBezTo>
                  <a:cubicBezTo>
                    <a:pt x="980" y="661"/>
                    <a:pt x="993" y="656"/>
                    <a:pt x="999" y="655"/>
                  </a:cubicBezTo>
                  <a:cubicBezTo>
                    <a:pt x="1007" y="654"/>
                    <a:pt x="1026" y="655"/>
                    <a:pt x="1028" y="648"/>
                  </a:cubicBezTo>
                  <a:cubicBezTo>
                    <a:pt x="1029" y="643"/>
                    <a:pt x="1014" y="639"/>
                    <a:pt x="1010" y="635"/>
                  </a:cubicBezTo>
                  <a:cubicBezTo>
                    <a:pt x="1003" y="628"/>
                    <a:pt x="996" y="610"/>
                    <a:pt x="988" y="606"/>
                  </a:cubicBezTo>
                  <a:cubicBezTo>
                    <a:pt x="976" y="600"/>
                    <a:pt x="949" y="603"/>
                    <a:pt x="936" y="606"/>
                  </a:cubicBezTo>
                  <a:cubicBezTo>
                    <a:pt x="931" y="606"/>
                    <a:pt x="923" y="613"/>
                    <a:pt x="918" y="613"/>
                  </a:cubicBezTo>
                  <a:cubicBezTo>
                    <a:pt x="909" y="613"/>
                    <a:pt x="890" y="604"/>
                    <a:pt x="885" y="596"/>
                  </a:cubicBezTo>
                  <a:cubicBezTo>
                    <a:pt x="881" y="589"/>
                    <a:pt x="887" y="572"/>
                    <a:pt x="885" y="565"/>
                  </a:cubicBezTo>
                  <a:cubicBezTo>
                    <a:pt x="882" y="552"/>
                    <a:pt x="873" y="523"/>
                    <a:pt x="861" y="518"/>
                  </a:cubicBezTo>
                  <a:cubicBezTo>
                    <a:pt x="856" y="516"/>
                    <a:pt x="845" y="528"/>
                    <a:pt x="839" y="526"/>
                  </a:cubicBezTo>
                  <a:cubicBezTo>
                    <a:pt x="834" y="524"/>
                    <a:pt x="832" y="512"/>
                    <a:pt x="827" y="510"/>
                  </a:cubicBezTo>
                  <a:cubicBezTo>
                    <a:pt x="823" y="508"/>
                    <a:pt x="812" y="509"/>
                    <a:pt x="807" y="510"/>
                  </a:cubicBezTo>
                  <a:cubicBezTo>
                    <a:pt x="799" y="511"/>
                    <a:pt x="781" y="510"/>
                    <a:pt x="777" y="516"/>
                  </a:cubicBezTo>
                  <a:cubicBezTo>
                    <a:pt x="773" y="522"/>
                    <a:pt x="785" y="535"/>
                    <a:pt x="782" y="540"/>
                  </a:cubicBezTo>
                  <a:cubicBezTo>
                    <a:pt x="780" y="542"/>
                    <a:pt x="774" y="541"/>
                    <a:pt x="772" y="543"/>
                  </a:cubicBezTo>
                  <a:cubicBezTo>
                    <a:pt x="765" y="550"/>
                    <a:pt x="768" y="578"/>
                    <a:pt x="759" y="582"/>
                  </a:cubicBezTo>
                  <a:cubicBezTo>
                    <a:pt x="751" y="585"/>
                    <a:pt x="733" y="574"/>
                    <a:pt x="731" y="566"/>
                  </a:cubicBezTo>
                  <a:cubicBezTo>
                    <a:pt x="730" y="558"/>
                    <a:pt x="746" y="547"/>
                    <a:pt x="750" y="540"/>
                  </a:cubicBezTo>
                  <a:cubicBezTo>
                    <a:pt x="753" y="537"/>
                    <a:pt x="760" y="530"/>
                    <a:pt x="759" y="526"/>
                  </a:cubicBezTo>
                  <a:cubicBezTo>
                    <a:pt x="758" y="522"/>
                    <a:pt x="746" y="520"/>
                    <a:pt x="746" y="516"/>
                  </a:cubicBezTo>
                  <a:cubicBezTo>
                    <a:pt x="747" y="511"/>
                    <a:pt x="768" y="515"/>
                    <a:pt x="767" y="510"/>
                  </a:cubicBezTo>
                  <a:cubicBezTo>
                    <a:pt x="766" y="501"/>
                    <a:pt x="737" y="513"/>
                    <a:pt x="731" y="506"/>
                  </a:cubicBezTo>
                  <a:cubicBezTo>
                    <a:pt x="726" y="500"/>
                    <a:pt x="736" y="480"/>
                    <a:pt x="731" y="473"/>
                  </a:cubicBezTo>
                  <a:cubicBezTo>
                    <a:pt x="728" y="469"/>
                    <a:pt x="717" y="466"/>
                    <a:pt x="712" y="467"/>
                  </a:cubicBezTo>
                  <a:cubicBezTo>
                    <a:pt x="708" y="469"/>
                    <a:pt x="704" y="482"/>
                    <a:pt x="699" y="482"/>
                  </a:cubicBezTo>
                  <a:cubicBezTo>
                    <a:pt x="691" y="483"/>
                    <a:pt x="681" y="466"/>
                    <a:pt x="674" y="461"/>
                  </a:cubicBezTo>
                  <a:cubicBezTo>
                    <a:pt x="670" y="459"/>
                    <a:pt x="660" y="454"/>
                    <a:pt x="655" y="452"/>
                  </a:cubicBezTo>
                  <a:cubicBezTo>
                    <a:pt x="648" y="450"/>
                    <a:pt x="635" y="445"/>
                    <a:pt x="629" y="447"/>
                  </a:cubicBezTo>
                  <a:cubicBezTo>
                    <a:pt x="621" y="450"/>
                    <a:pt x="605" y="463"/>
                    <a:pt x="605" y="472"/>
                  </a:cubicBezTo>
                  <a:cubicBezTo>
                    <a:pt x="605" y="476"/>
                    <a:pt x="614" y="481"/>
                    <a:pt x="617" y="484"/>
                  </a:cubicBezTo>
                  <a:cubicBezTo>
                    <a:pt x="619" y="487"/>
                    <a:pt x="626" y="491"/>
                    <a:pt x="626" y="495"/>
                  </a:cubicBezTo>
                  <a:cubicBezTo>
                    <a:pt x="627" y="500"/>
                    <a:pt x="623" y="513"/>
                    <a:pt x="618" y="514"/>
                  </a:cubicBezTo>
                  <a:cubicBezTo>
                    <a:pt x="613" y="514"/>
                    <a:pt x="610" y="501"/>
                    <a:pt x="605" y="499"/>
                  </a:cubicBezTo>
                  <a:cubicBezTo>
                    <a:pt x="599" y="497"/>
                    <a:pt x="584" y="505"/>
                    <a:pt x="577" y="504"/>
                  </a:cubicBezTo>
                  <a:cubicBezTo>
                    <a:pt x="569" y="504"/>
                    <a:pt x="553" y="497"/>
                    <a:pt x="546" y="495"/>
                  </a:cubicBezTo>
                  <a:cubicBezTo>
                    <a:pt x="539" y="492"/>
                    <a:pt x="525" y="489"/>
                    <a:pt x="520" y="484"/>
                  </a:cubicBezTo>
                  <a:cubicBezTo>
                    <a:pt x="511" y="476"/>
                    <a:pt x="502" y="453"/>
                    <a:pt x="499" y="442"/>
                  </a:cubicBezTo>
                  <a:cubicBezTo>
                    <a:pt x="497" y="434"/>
                    <a:pt x="494" y="417"/>
                    <a:pt x="499" y="411"/>
                  </a:cubicBezTo>
                  <a:cubicBezTo>
                    <a:pt x="503" y="407"/>
                    <a:pt x="517" y="413"/>
                    <a:pt x="523" y="411"/>
                  </a:cubicBezTo>
                  <a:cubicBezTo>
                    <a:pt x="528" y="410"/>
                    <a:pt x="536" y="403"/>
                    <a:pt x="540" y="400"/>
                  </a:cubicBezTo>
                  <a:cubicBezTo>
                    <a:pt x="543" y="397"/>
                    <a:pt x="550" y="393"/>
                    <a:pt x="552" y="389"/>
                  </a:cubicBezTo>
                  <a:cubicBezTo>
                    <a:pt x="554" y="386"/>
                    <a:pt x="553" y="379"/>
                    <a:pt x="553" y="375"/>
                  </a:cubicBezTo>
                  <a:cubicBezTo>
                    <a:pt x="553" y="371"/>
                    <a:pt x="553" y="363"/>
                    <a:pt x="550" y="360"/>
                  </a:cubicBezTo>
                  <a:cubicBezTo>
                    <a:pt x="545" y="356"/>
                    <a:pt x="528" y="365"/>
                    <a:pt x="525" y="360"/>
                  </a:cubicBezTo>
                  <a:cubicBezTo>
                    <a:pt x="522" y="356"/>
                    <a:pt x="534" y="345"/>
                    <a:pt x="532" y="339"/>
                  </a:cubicBezTo>
                  <a:cubicBezTo>
                    <a:pt x="531" y="335"/>
                    <a:pt x="524" y="326"/>
                    <a:pt x="519" y="327"/>
                  </a:cubicBezTo>
                  <a:cubicBezTo>
                    <a:pt x="515" y="328"/>
                    <a:pt x="512" y="339"/>
                    <a:pt x="511" y="343"/>
                  </a:cubicBezTo>
                  <a:cubicBezTo>
                    <a:pt x="510" y="349"/>
                    <a:pt x="515" y="361"/>
                    <a:pt x="512" y="367"/>
                  </a:cubicBezTo>
                  <a:cubicBezTo>
                    <a:pt x="511" y="371"/>
                    <a:pt x="503" y="375"/>
                    <a:pt x="499" y="378"/>
                  </a:cubicBezTo>
                  <a:cubicBezTo>
                    <a:pt x="494" y="382"/>
                    <a:pt x="484" y="391"/>
                    <a:pt x="477" y="393"/>
                  </a:cubicBezTo>
                  <a:cubicBezTo>
                    <a:pt x="471" y="395"/>
                    <a:pt x="459" y="392"/>
                    <a:pt x="453" y="393"/>
                  </a:cubicBezTo>
                  <a:cubicBezTo>
                    <a:pt x="449" y="394"/>
                    <a:pt x="441" y="395"/>
                    <a:pt x="439" y="398"/>
                  </a:cubicBezTo>
                  <a:cubicBezTo>
                    <a:pt x="436" y="406"/>
                    <a:pt x="448" y="421"/>
                    <a:pt x="453" y="428"/>
                  </a:cubicBezTo>
                  <a:cubicBezTo>
                    <a:pt x="457" y="435"/>
                    <a:pt x="473" y="445"/>
                    <a:pt x="475" y="453"/>
                  </a:cubicBezTo>
                  <a:cubicBezTo>
                    <a:pt x="478" y="459"/>
                    <a:pt x="477" y="475"/>
                    <a:pt x="474" y="480"/>
                  </a:cubicBezTo>
                  <a:cubicBezTo>
                    <a:pt x="472" y="483"/>
                    <a:pt x="467" y="486"/>
                    <a:pt x="464" y="486"/>
                  </a:cubicBezTo>
                  <a:cubicBezTo>
                    <a:pt x="460" y="486"/>
                    <a:pt x="455" y="478"/>
                    <a:pt x="452" y="479"/>
                  </a:cubicBezTo>
                  <a:cubicBezTo>
                    <a:pt x="449" y="479"/>
                    <a:pt x="445" y="484"/>
                    <a:pt x="445" y="487"/>
                  </a:cubicBezTo>
                  <a:cubicBezTo>
                    <a:pt x="445" y="492"/>
                    <a:pt x="452" y="500"/>
                    <a:pt x="453" y="504"/>
                  </a:cubicBezTo>
                  <a:cubicBezTo>
                    <a:pt x="453" y="509"/>
                    <a:pt x="454" y="522"/>
                    <a:pt x="450" y="523"/>
                  </a:cubicBezTo>
                  <a:cubicBezTo>
                    <a:pt x="446" y="524"/>
                    <a:pt x="443" y="514"/>
                    <a:pt x="439" y="512"/>
                  </a:cubicBezTo>
                  <a:cubicBezTo>
                    <a:pt x="436" y="509"/>
                    <a:pt x="427" y="505"/>
                    <a:pt x="422" y="506"/>
                  </a:cubicBezTo>
                  <a:cubicBezTo>
                    <a:pt x="418" y="507"/>
                    <a:pt x="411" y="518"/>
                    <a:pt x="407" y="516"/>
                  </a:cubicBezTo>
                  <a:cubicBezTo>
                    <a:pt x="399" y="513"/>
                    <a:pt x="407" y="489"/>
                    <a:pt x="402" y="482"/>
                  </a:cubicBezTo>
                  <a:cubicBezTo>
                    <a:pt x="401" y="481"/>
                    <a:pt x="396" y="482"/>
                    <a:pt x="396" y="480"/>
                  </a:cubicBezTo>
                  <a:cubicBezTo>
                    <a:pt x="394" y="476"/>
                    <a:pt x="402" y="467"/>
                    <a:pt x="404" y="463"/>
                  </a:cubicBezTo>
                  <a:cubicBezTo>
                    <a:pt x="408" y="457"/>
                    <a:pt x="419" y="448"/>
                    <a:pt x="422" y="442"/>
                  </a:cubicBezTo>
                  <a:cubicBezTo>
                    <a:pt x="425" y="437"/>
                    <a:pt x="433" y="427"/>
                    <a:pt x="431" y="422"/>
                  </a:cubicBezTo>
                  <a:cubicBezTo>
                    <a:pt x="428" y="415"/>
                    <a:pt x="411" y="411"/>
                    <a:pt x="404" y="408"/>
                  </a:cubicBezTo>
                  <a:cubicBezTo>
                    <a:pt x="398" y="406"/>
                    <a:pt x="384" y="403"/>
                    <a:pt x="378" y="400"/>
                  </a:cubicBezTo>
                  <a:cubicBezTo>
                    <a:pt x="370" y="395"/>
                    <a:pt x="358" y="382"/>
                    <a:pt x="351" y="376"/>
                  </a:cubicBezTo>
                  <a:cubicBezTo>
                    <a:pt x="346" y="372"/>
                    <a:pt x="332" y="365"/>
                    <a:pt x="328" y="359"/>
                  </a:cubicBezTo>
                  <a:cubicBezTo>
                    <a:pt x="320" y="350"/>
                    <a:pt x="300" y="324"/>
                    <a:pt x="309" y="316"/>
                  </a:cubicBezTo>
                  <a:cubicBezTo>
                    <a:pt x="313" y="311"/>
                    <a:pt x="329" y="320"/>
                    <a:pt x="333" y="325"/>
                  </a:cubicBezTo>
                  <a:cubicBezTo>
                    <a:pt x="338" y="330"/>
                    <a:pt x="338" y="343"/>
                    <a:pt x="342" y="349"/>
                  </a:cubicBezTo>
                  <a:cubicBezTo>
                    <a:pt x="345" y="353"/>
                    <a:pt x="352" y="365"/>
                    <a:pt x="357" y="364"/>
                  </a:cubicBezTo>
                  <a:cubicBezTo>
                    <a:pt x="362" y="363"/>
                    <a:pt x="362" y="350"/>
                    <a:pt x="362" y="345"/>
                  </a:cubicBezTo>
                  <a:cubicBezTo>
                    <a:pt x="362" y="341"/>
                    <a:pt x="359" y="333"/>
                    <a:pt x="357" y="329"/>
                  </a:cubicBezTo>
                  <a:cubicBezTo>
                    <a:pt x="353" y="321"/>
                    <a:pt x="342" y="307"/>
                    <a:pt x="335" y="300"/>
                  </a:cubicBezTo>
                  <a:cubicBezTo>
                    <a:pt x="326" y="291"/>
                    <a:pt x="301" y="278"/>
                    <a:pt x="292" y="267"/>
                  </a:cubicBezTo>
                  <a:cubicBezTo>
                    <a:pt x="280" y="254"/>
                    <a:pt x="263" y="221"/>
                    <a:pt x="256" y="205"/>
                  </a:cubicBezTo>
                  <a:cubicBezTo>
                    <a:pt x="249" y="189"/>
                    <a:pt x="240" y="156"/>
                    <a:pt x="238" y="139"/>
                  </a:cubicBezTo>
                  <a:cubicBezTo>
                    <a:pt x="237" y="135"/>
                    <a:pt x="240" y="126"/>
                    <a:pt x="238" y="122"/>
                  </a:cubicBezTo>
                  <a:cubicBezTo>
                    <a:pt x="235" y="119"/>
                    <a:pt x="224" y="114"/>
                    <a:pt x="221" y="117"/>
                  </a:cubicBezTo>
                  <a:cubicBezTo>
                    <a:pt x="218" y="119"/>
                    <a:pt x="219" y="127"/>
                    <a:pt x="221" y="131"/>
                  </a:cubicBezTo>
                  <a:cubicBezTo>
                    <a:pt x="222" y="136"/>
                    <a:pt x="233" y="143"/>
                    <a:pt x="234" y="148"/>
                  </a:cubicBezTo>
                  <a:cubicBezTo>
                    <a:pt x="236" y="158"/>
                    <a:pt x="237" y="189"/>
                    <a:pt x="226" y="190"/>
                  </a:cubicBezTo>
                  <a:cubicBezTo>
                    <a:pt x="221" y="191"/>
                    <a:pt x="218" y="177"/>
                    <a:pt x="216" y="172"/>
                  </a:cubicBezTo>
                  <a:cubicBezTo>
                    <a:pt x="214" y="169"/>
                    <a:pt x="208" y="163"/>
                    <a:pt x="209" y="159"/>
                  </a:cubicBezTo>
                  <a:cubicBezTo>
                    <a:pt x="210" y="156"/>
                    <a:pt x="222" y="157"/>
                    <a:pt x="222" y="154"/>
                  </a:cubicBezTo>
                  <a:cubicBezTo>
                    <a:pt x="224" y="148"/>
                    <a:pt x="214" y="137"/>
                    <a:pt x="209" y="137"/>
                  </a:cubicBezTo>
                  <a:cubicBezTo>
                    <a:pt x="203" y="138"/>
                    <a:pt x="203" y="158"/>
                    <a:pt x="197" y="159"/>
                  </a:cubicBezTo>
                  <a:cubicBezTo>
                    <a:pt x="190" y="160"/>
                    <a:pt x="174" y="146"/>
                    <a:pt x="177" y="139"/>
                  </a:cubicBezTo>
                  <a:cubicBezTo>
                    <a:pt x="179" y="135"/>
                    <a:pt x="191" y="141"/>
                    <a:pt x="195" y="138"/>
                  </a:cubicBezTo>
                  <a:cubicBezTo>
                    <a:pt x="200" y="135"/>
                    <a:pt x="208" y="121"/>
                    <a:pt x="204" y="117"/>
                  </a:cubicBezTo>
                  <a:cubicBezTo>
                    <a:pt x="197" y="110"/>
                    <a:pt x="179" y="131"/>
                    <a:pt x="170" y="131"/>
                  </a:cubicBezTo>
                  <a:cubicBezTo>
                    <a:pt x="167" y="131"/>
                    <a:pt x="159" y="128"/>
                    <a:pt x="158" y="125"/>
                  </a:cubicBezTo>
                  <a:cubicBezTo>
                    <a:pt x="158" y="122"/>
                    <a:pt x="164" y="118"/>
                    <a:pt x="167" y="117"/>
                  </a:cubicBezTo>
                  <a:cubicBezTo>
                    <a:pt x="172" y="113"/>
                    <a:pt x="188" y="110"/>
                    <a:pt x="189" y="103"/>
                  </a:cubicBezTo>
                  <a:cubicBezTo>
                    <a:pt x="191" y="98"/>
                    <a:pt x="178" y="90"/>
                    <a:pt x="176" y="84"/>
                  </a:cubicBezTo>
                  <a:cubicBezTo>
                    <a:pt x="174" y="80"/>
                    <a:pt x="169" y="68"/>
                    <a:pt x="173" y="65"/>
                  </a:cubicBezTo>
                  <a:cubicBezTo>
                    <a:pt x="182" y="61"/>
                    <a:pt x="192" y="93"/>
                    <a:pt x="203" y="94"/>
                  </a:cubicBezTo>
                  <a:cubicBezTo>
                    <a:pt x="206" y="94"/>
                    <a:pt x="212" y="84"/>
                    <a:pt x="216" y="85"/>
                  </a:cubicBezTo>
                  <a:cubicBezTo>
                    <a:pt x="221" y="87"/>
                    <a:pt x="218" y="103"/>
                    <a:pt x="222" y="106"/>
                  </a:cubicBezTo>
                  <a:cubicBezTo>
                    <a:pt x="227" y="109"/>
                    <a:pt x="239" y="110"/>
                    <a:pt x="243" y="106"/>
                  </a:cubicBezTo>
                  <a:cubicBezTo>
                    <a:pt x="253" y="98"/>
                    <a:pt x="245" y="68"/>
                    <a:pt x="247" y="56"/>
                  </a:cubicBezTo>
                  <a:cubicBezTo>
                    <a:pt x="248" y="49"/>
                    <a:pt x="249" y="34"/>
                    <a:pt x="253" y="28"/>
                  </a:cubicBezTo>
                  <a:cubicBezTo>
                    <a:pt x="256" y="24"/>
                    <a:pt x="272" y="24"/>
                    <a:pt x="273" y="18"/>
                  </a:cubicBezTo>
                  <a:cubicBezTo>
                    <a:pt x="274" y="12"/>
                    <a:pt x="261" y="2"/>
                    <a:pt x="255" y="1"/>
                  </a:cubicBezTo>
                  <a:cubicBezTo>
                    <a:pt x="247" y="0"/>
                    <a:pt x="230" y="6"/>
                    <a:pt x="226" y="12"/>
                  </a:cubicBezTo>
                  <a:cubicBezTo>
                    <a:pt x="225" y="15"/>
                    <a:pt x="230" y="22"/>
                    <a:pt x="228" y="24"/>
                  </a:cubicBezTo>
                  <a:cubicBezTo>
                    <a:pt x="224" y="28"/>
                    <a:pt x="210" y="24"/>
                    <a:pt x="204" y="24"/>
                  </a:cubicBezTo>
                  <a:cubicBezTo>
                    <a:pt x="196" y="23"/>
                    <a:pt x="181" y="22"/>
                    <a:pt x="174" y="22"/>
                  </a:cubicBezTo>
                  <a:cubicBezTo>
                    <a:pt x="165" y="21"/>
                    <a:pt x="146" y="12"/>
                    <a:pt x="139" y="18"/>
                  </a:cubicBezTo>
                  <a:cubicBezTo>
                    <a:pt x="136" y="21"/>
                    <a:pt x="140" y="30"/>
                    <a:pt x="139" y="33"/>
                  </a:cubicBezTo>
                  <a:cubicBezTo>
                    <a:pt x="137" y="38"/>
                    <a:pt x="131" y="47"/>
                    <a:pt x="127" y="49"/>
                  </a:cubicBezTo>
                  <a:cubicBezTo>
                    <a:pt x="121" y="52"/>
                    <a:pt x="108" y="49"/>
                    <a:pt x="102" y="48"/>
                  </a:cubicBezTo>
                  <a:cubicBezTo>
                    <a:pt x="96" y="47"/>
                    <a:pt x="83" y="43"/>
                    <a:pt x="77" y="42"/>
                  </a:cubicBezTo>
                  <a:cubicBezTo>
                    <a:pt x="68" y="39"/>
                    <a:pt x="51" y="34"/>
                    <a:pt x="42" y="32"/>
                  </a:cubicBezTo>
                  <a:cubicBezTo>
                    <a:pt x="36" y="31"/>
                    <a:pt x="22" y="27"/>
                    <a:pt x="18" y="31"/>
                  </a:cubicBezTo>
                  <a:cubicBezTo>
                    <a:pt x="15" y="34"/>
                    <a:pt x="19" y="44"/>
                    <a:pt x="18" y="48"/>
                  </a:cubicBezTo>
                  <a:cubicBezTo>
                    <a:pt x="16" y="54"/>
                    <a:pt x="0" y="60"/>
                    <a:pt x="1" y="66"/>
                  </a:cubicBezTo>
                  <a:cubicBezTo>
                    <a:pt x="1" y="72"/>
                    <a:pt x="15" y="75"/>
                    <a:pt x="19" y="79"/>
                  </a:cubicBezTo>
                  <a:cubicBezTo>
                    <a:pt x="24" y="83"/>
                    <a:pt x="35" y="91"/>
                    <a:pt x="38" y="98"/>
                  </a:cubicBezTo>
                  <a:cubicBezTo>
                    <a:pt x="39" y="101"/>
                    <a:pt x="36" y="108"/>
                    <a:pt x="38" y="111"/>
                  </a:cubicBezTo>
                  <a:cubicBezTo>
                    <a:pt x="40" y="114"/>
                    <a:pt x="50" y="112"/>
                    <a:pt x="54" y="114"/>
                  </a:cubicBezTo>
                  <a:cubicBezTo>
                    <a:pt x="67" y="121"/>
                    <a:pt x="86" y="145"/>
                    <a:pt x="95" y="155"/>
                  </a:cubicBezTo>
                  <a:cubicBezTo>
                    <a:pt x="122" y="185"/>
                    <a:pt x="173" y="247"/>
                    <a:pt x="197" y="279"/>
                  </a:cubicBezTo>
                  <a:cubicBezTo>
                    <a:pt x="219" y="307"/>
                    <a:pt x="259" y="368"/>
                    <a:pt x="280" y="397"/>
                  </a:cubicBezTo>
                  <a:cubicBezTo>
                    <a:pt x="293" y="415"/>
                    <a:pt x="323" y="450"/>
                    <a:pt x="333" y="470"/>
                  </a:cubicBezTo>
                  <a:cubicBezTo>
                    <a:pt x="345" y="493"/>
                    <a:pt x="365" y="542"/>
                    <a:pt x="367" y="568"/>
                  </a:cubicBezTo>
                  <a:cubicBezTo>
                    <a:pt x="369" y="582"/>
                    <a:pt x="362" y="611"/>
                    <a:pt x="357" y="625"/>
                  </a:cubicBezTo>
                  <a:cubicBezTo>
                    <a:pt x="355" y="632"/>
                    <a:pt x="350" y="647"/>
                    <a:pt x="344" y="652"/>
                  </a:cubicBezTo>
                  <a:cubicBezTo>
                    <a:pt x="341" y="654"/>
                    <a:pt x="334" y="654"/>
                    <a:pt x="330" y="655"/>
                  </a:cubicBezTo>
                  <a:cubicBezTo>
                    <a:pt x="323" y="655"/>
                    <a:pt x="309" y="654"/>
                    <a:pt x="302" y="654"/>
                  </a:cubicBezTo>
                  <a:cubicBezTo>
                    <a:pt x="300" y="654"/>
                    <a:pt x="296" y="653"/>
                    <a:pt x="294" y="654"/>
                  </a:cubicBezTo>
                  <a:cubicBezTo>
                    <a:pt x="290" y="655"/>
                    <a:pt x="282" y="660"/>
                    <a:pt x="281" y="664"/>
                  </a:cubicBezTo>
                  <a:cubicBezTo>
                    <a:pt x="281" y="669"/>
                    <a:pt x="291" y="676"/>
                    <a:pt x="294" y="679"/>
                  </a:cubicBezTo>
                  <a:cubicBezTo>
                    <a:pt x="310" y="698"/>
                    <a:pt x="333" y="748"/>
                    <a:pt x="356" y="754"/>
                  </a:cubicBezTo>
                  <a:cubicBezTo>
                    <a:pt x="361" y="755"/>
                    <a:pt x="372" y="742"/>
                    <a:pt x="374" y="747"/>
                  </a:cubicBezTo>
                  <a:cubicBezTo>
                    <a:pt x="377" y="752"/>
                    <a:pt x="355" y="756"/>
                    <a:pt x="354" y="762"/>
                  </a:cubicBezTo>
                  <a:cubicBezTo>
                    <a:pt x="352" y="775"/>
                    <a:pt x="381" y="804"/>
                    <a:pt x="382" y="806"/>
                  </a:cubicBezTo>
                  <a:cubicBezTo>
                    <a:pt x="383" y="809"/>
                    <a:pt x="387" y="818"/>
                    <a:pt x="389" y="822"/>
                  </a:cubicBezTo>
                  <a:cubicBezTo>
                    <a:pt x="391" y="825"/>
                    <a:pt x="396" y="831"/>
                    <a:pt x="398" y="834"/>
                  </a:cubicBezTo>
                  <a:cubicBezTo>
                    <a:pt x="412" y="853"/>
                    <a:pt x="439" y="893"/>
                    <a:pt x="455" y="912"/>
                  </a:cubicBezTo>
                  <a:cubicBezTo>
                    <a:pt x="462" y="921"/>
                    <a:pt x="477" y="947"/>
                    <a:pt x="489" y="946"/>
                  </a:cubicBezTo>
                  <a:cubicBezTo>
                    <a:pt x="492" y="945"/>
                    <a:pt x="496" y="937"/>
                    <a:pt x="497" y="933"/>
                  </a:cubicBezTo>
                  <a:cubicBezTo>
                    <a:pt x="503" y="921"/>
                    <a:pt x="504" y="893"/>
                    <a:pt x="512" y="882"/>
                  </a:cubicBezTo>
                  <a:cubicBezTo>
                    <a:pt x="515" y="879"/>
                    <a:pt x="523" y="878"/>
                    <a:pt x="525" y="875"/>
                  </a:cubicBezTo>
                  <a:cubicBezTo>
                    <a:pt x="527" y="871"/>
                    <a:pt x="523" y="861"/>
                    <a:pt x="525" y="857"/>
                  </a:cubicBezTo>
                  <a:cubicBezTo>
                    <a:pt x="527" y="853"/>
                    <a:pt x="535" y="849"/>
                    <a:pt x="539" y="847"/>
                  </a:cubicBezTo>
                  <a:cubicBezTo>
                    <a:pt x="546" y="844"/>
                    <a:pt x="563" y="847"/>
                    <a:pt x="570" y="843"/>
                  </a:cubicBezTo>
                  <a:cubicBezTo>
                    <a:pt x="575" y="841"/>
                    <a:pt x="579" y="830"/>
                    <a:pt x="583" y="828"/>
                  </a:cubicBezTo>
                  <a:cubicBezTo>
                    <a:pt x="591" y="826"/>
                    <a:pt x="605" y="841"/>
                    <a:pt x="612" y="838"/>
                  </a:cubicBezTo>
                  <a:cubicBezTo>
                    <a:pt x="620" y="834"/>
                    <a:pt x="617" y="812"/>
                    <a:pt x="621" y="805"/>
                  </a:cubicBezTo>
                  <a:cubicBezTo>
                    <a:pt x="624" y="801"/>
                    <a:pt x="632" y="795"/>
                    <a:pt x="637" y="793"/>
                  </a:cubicBezTo>
                  <a:cubicBezTo>
                    <a:pt x="644" y="790"/>
                    <a:pt x="661" y="780"/>
                    <a:pt x="667" y="785"/>
                  </a:cubicBezTo>
                  <a:cubicBezTo>
                    <a:pt x="669" y="786"/>
                    <a:pt x="667" y="793"/>
                    <a:pt x="666" y="795"/>
                  </a:cubicBezTo>
                  <a:cubicBezTo>
                    <a:pt x="661" y="802"/>
                    <a:pt x="643" y="804"/>
                    <a:pt x="637" y="809"/>
                  </a:cubicBezTo>
                  <a:cubicBezTo>
                    <a:pt x="628" y="817"/>
                    <a:pt x="624" y="846"/>
                    <a:pt x="613" y="849"/>
                  </a:cubicBezTo>
                  <a:cubicBezTo>
                    <a:pt x="609" y="850"/>
                    <a:pt x="603" y="842"/>
                    <a:pt x="600" y="842"/>
                  </a:cubicBezTo>
                  <a:cubicBezTo>
                    <a:pt x="594" y="844"/>
                    <a:pt x="592" y="859"/>
                    <a:pt x="586" y="860"/>
                  </a:cubicBezTo>
                  <a:cubicBezTo>
                    <a:pt x="583" y="861"/>
                    <a:pt x="577" y="855"/>
                    <a:pt x="574" y="855"/>
                  </a:cubicBezTo>
                  <a:cubicBezTo>
                    <a:pt x="567" y="855"/>
                    <a:pt x="555" y="862"/>
                    <a:pt x="549" y="866"/>
                  </a:cubicBezTo>
                  <a:cubicBezTo>
                    <a:pt x="545" y="869"/>
                    <a:pt x="537" y="875"/>
                    <a:pt x="534" y="879"/>
                  </a:cubicBezTo>
                  <a:cubicBezTo>
                    <a:pt x="530" y="887"/>
                    <a:pt x="531" y="906"/>
                    <a:pt x="527" y="913"/>
                  </a:cubicBezTo>
                  <a:cubicBezTo>
                    <a:pt x="524" y="918"/>
                    <a:pt x="515" y="924"/>
                    <a:pt x="513" y="929"/>
                  </a:cubicBezTo>
                  <a:cubicBezTo>
                    <a:pt x="510" y="936"/>
                    <a:pt x="516" y="955"/>
                    <a:pt x="511" y="961"/>
                  </a:cubicBezTo>
                  <a:cubicBezTo>
                    <a:pt x="508" y="964"/>
                    <a:pt x="498" y="961"/>
                    <a:pt x="496" y="964"/>
                  </a:cubicBezTo>
                  <a:cubicBezTo>
                    <a:pt x="492" y="970"/>
                    <a:pt x="499" y="985"/>
                    <a:pt x="502" y="991"/>
                  </a:cubicBezTo>
                  <a:cubicBezTo>
                    <a:pt x="508" y="1004"/>
                    <a:pt x="530" y="1022"/>
                    <a:pt x="539" y="1033"/>
                  </a:cubicBezTo>
                  <a:cubicBezTo>
                    <a:pt x="548" y="1045"/>
                    <a:pt x="566" y="1069"/>
                    <a:pt x="575" y="1081"/>
                  </a:cubicBezTo>
                  <a:cubicBezTo>
                    <a:pt x="606" y="1123"/>
                    <a:pt x="669" y="1206"/>
                    <a:pt x="701" y="1247"/>
                  </a:cubicBezTo>
                  <a:cubicBezTo>
                    <a:pt x="731" y="1286"/>
                    <a:pt x="793" y="1365"/>
                    <a:pt x="821" y="1405"/>
                  </a:cubicBezTo>
                  <a:cubicBezTo>
                    <a:pt x="841" y="1434"/>
                    <a:pt x="880" y="1492"/>
                    <a:pt x="897" y="1523"/>
                  </a:cubicBezTo>
                  <a:cubicBezTo>
                    <a:pt x="908" y="1542"/>
                    <a:pt x="930" y="1582"/>
                    <a:pt x="937" y="1603"/>
                  </a:cubicBezTo>
                  <a:cubicBezTo>
                    <a:pt x="941" y="1616"/>
                    <a:pt x="940" y="1645"/>
                    <a:pt x="945" y="1657"/>
                  </a:cubicBezTo>
                  <a:cubicBezTo>
                    <a:pt x="948" y="1667"/>
                    <a:pt x="958" y="1686"/>
                    <a:pt x="967" y="1691"/>
                  </a:cubicBezTo>
                  <a:cubicBezTo>
                    <a:pt x="978" y="1697"/>
                    <a:pt x="1003" y="1694"/>
                    <a:pt x="1015" y="1692"/>
                  </a:cubicBezTo>
                  <a:cubicBezTo>
                    <a:pt x="1025" y="1690"/>
                    <a:pt x="1049" y="1685"/>
                    <a:pt x="1055" y="1676"/>
                  </a:cubicBezTo>
                  <a:cubicBezTo>
                    <a:pt x="1062" y="1668"/>
                    <a:pt x="1064" y="1644"/>
                    <a:pt x="1060" y="1635"/>
                  </a:cubicBezTo>
                  <a:cubicBezTo>
                    <a:pt x="1057" y="1627"/>
                    <a:pt x="1035" y="1623"/>
                    <a:pt x="1033" y="1615"/>
                  </a:cubicBezTo>
                  <a:cubicBezTo>
                    <a:pt x="1031" y="1609"/>
                    <a:pt x="1043" y="1599"/>
                    <a:pt x="1041" y="1594"/>
                  </a:cubicBezTo>
                  <a:cubicBezTo>
                    <a:pt x="1037" y="1585"/>
                    <a:pt x="1012" y="1588"/>
                    <a:pt x="1005" y="1582"/>
                  </a:cubicBezTo>
                  <a:cubicBezTo>
                    <a:pt x="1002" y="1578"/>
                    <a:pt x="1003" y="1568"/>
                    <a:pt x="1000" y="1564"/>
                  </a:cubicBezTo>
                  <a:cubicBezTo>
                    <a:pt x="999" y="1561"/>
                    <a:pt x="993" y="1557"/>
                    <a:pt x="991" y="1554"/>
                  </a:cubicBezTo>
                  <a:cubicBezTo>
                    <a:pt x="989" y="1550"/>
                    <a:pt x="990" y="1541"/>
                    <a:pt x="987" y="1537"/>
                  </a:cubicBezTo>
                  <a:cubicBezTo>
                    <a:pt x="983" y="1531"/>
                    <a:pt x="966" y="1526"/>
                    <a:pt x="961" y="1521"/>
                  </a:cubicBezTo>
                  <a:cubicBezTo>
                    <a:pt x="953" y="1513"/>
                    <a:pt x="946" y="1490"/>
                    <a:pt x="939" y="1481"/>
                  </a:cubicBezTo>
                  <a:cubicBezTo>
                    <a:pt x="934" y="1475"/>
                    <a:pt x="919" y="1466"/>
                    <a:pt x="914" y="1459"/>
                  </a:cubicBezTo>
                  <a:cubicBezTo>
                    <a:pt x="913" y="1457"/>
                    <a:pt x="910" y="1453"/>
                    <a:pt x="909" y="1451"/>
                  </a:cubicBezTo>
                  <a:cubicBezTo>
                    <a:pt x="907" y="1444"/>
                    <a:pt x="904" y="1430"/>
                    <a:pt x="904" y="1422"/>
                  </a:cubicBezTo>
                  <a:cubicBezTo>
                    <a:pt x="903" y="1419"/>
                    <a:pt x="905" y="1412"/>
                    <a:pt x="904" y="1409"/>
                  </a:cubicBezTo>
                  <a:cubicBezTo>
                    <a:pt x="900" y="1399"/>
                    <a:pt x="879" y="1387"/>
                    <a:pt x="873" y="1378"/>
                  </a:cubicBezTo>
                  <a:cubicBezTo>
                    <a:pt x="871" y="1373"/>
                    <a:pt x="868" y="1363"/>
                    <a:pt x="866" y="1358"/>
                  </a:cubicBezTo>
                  <a:cubicBezTo>
                    <a:pt x="862" y="1350"/>
                    <a:pt x="838" y="1333"/>
                    <a:pt x="845" y="1327"/>
                  </a:cubicBezTo>
                  <a:cubicBezTo>
                    <a:pt x="851" y="1321"/>
                    <a:pt x="866" y="1341"/>
                    <a:pt x="871" y="1347"/>
                  </a:cubicBezTo>
                  <a:cubicBezTo>
                    <a:pt x="874" y="1352"/>
                    <a:pt x="877" y="1364"/>
                    <a:pt x="880" y="1368"/>
                  </a:cubicBezTo>
                  <a:cubicBezTo>
                    <a:pt x="887" y="1379"/>
                    <a:pt x="909" y="1395"/>
                    <a:pt x="914" y="1407"/>
                  </a:cubicBezTo>
                  <a:cubicBezTo>
                    <a:pt x="918" y="1415"/>
                    <a:pt x="915" y="1433"/>
                    <a:pt x="918" y="1441"/>
                  </a:cubicBezTo>
                  <a:cubicBezTo>
                    <a:pt x="922" y="1450"/>
                    <a:pt x="937" y="1463"/>
                    <a:pt x="943" y="1471"/>
                  </a:cubicBezTo>
                  <a:cubicBezTo>
                    <a:pt x="949" y="1479"/>
                    <a:pt x="959" y="1499"/>
                    <a:pt x="968" y="1503"/>
                  </a:cubicBezTo>
                  <a:cubicBezTo>
                    <a:pt x="974" y="1505"/>
                    <a:pt x="987" y="1498"/>
                    <a:pt x="993" y="1499"/>
                  </a:cubicBezTo>
                  <a:cubicBezTo>
                    <a:pt x="1000" y="1500"/>
                    <a:pt x="1013" y="1504"/>
                    <a:pt x="1018" y="1509"/>
                  </a:cubicBezTo>
                  <a:cubicBezTo>
                    <a:pt x="1025" y="1514"/>
                    <a:pt x="1032" y="1529"/>
                    <a:pt x="1037" y="1535"/>
                  </a:cubicBezTo>
                  <a:cubicBezTo>
                    <a:pt x="1041" y="1539"/>
                    <a:pt x="1051" y="1544"/>
                    <a:pt x="1055" y="1547"/>
                  </a:cubicBezTo>
                  <a:cubicBezTo>
                    <a:pt x="1059" y="1550"/>
                    <a:pt x="1067" y="1556"/>
                    <a:pt x="1071" y="1560"/>
                  </a:cubicBezTo>
                  <a:cubicBezTo>
                    <a:pt x="1074" y="1564"/>
                    <a:pt x="1079" y="1575"/>
                    <a:pt x="1083" y="1579"/>
                  </a:cubicBezTo>
                  <a:cubicBezTo>
                    <a:pt x="1086" y="1581"/>
                    <a:pt x="1094" y="1588"/>
                    <a:pt x="1098" y="1586"/>
                  </a:cubicBezTo>
                  <a:cubicBezTo>
                    <a:pt x="1102" y="1585"/>
                    <a:pt x="1103" y="1574"/>
                    <a:pt x="1106" y="1571"/>
                  </a:cubicBezTo>
                  <a:cubicBezTo>
                    <a:pt x="1111" y="1565"/>
                    <a:pt x="1131" y="1563"/>
                    <a:pt x="1132" y="1555"/>
                  </a:cubicBezTo>
                  <a:cubicBezTo>
                    <a:pt x="1133" y="1551"/>
                    <a:pt x="1125" y="1547"/>
                    <a:pt x="1123" y="1544"/>
                  </a:cubicBezTo>
                  <a:cubicBezTo>
                    <a:pt x="1119" y="1539"/>
                    <a:pt x="1118" y="1525"/>
                    <a:pt x="1112" y="1523"/>
                  </a:cubicBezTo>
                  <a:cubicBezTo>
                    <a:pt x="1105" y="1520"/>
                    <a:pt x="1093" y="1538"/>
                    <a:pt x="1086" y="1536"/>
                  </a:cubicBezTo>
                  <a:cubicBezTo>
                    <a:pt x="1079" y="1534"/>
                    <a:pt x="1070" y="1519"/>
                    <a:pt x="1072" y="1513"/>
                  </a:cubicBezTo>
                  <a:cubicBezTo>
                    <a:pt x="1074" y="1510"/>
                    <a:pt x="1085" y="1512"/>
                    <a:pt x="1087" y="1509"/>
                  </a:cubicBezTo>
                  <a:cubicBezTo>
                    <a:pt x="1089" y="1502"/>
                    <a:pt x="1082" y="1484"/>
                    <a:pt x="1075" y="1484"/>
                  </a:cubicBezTo>
                  <a:cubicBezTo>
                    <a:pt x="1071" y="1484"/>
                    <a:pt x="1070" y="1501"/>
                    <a:pt x="1066" y="1500"/>
                  </a:cubicBezTo>
                  <a:cubicBezTo>
                    <a:pt x="1059" y="1499"/>
                    <a:pt x="1059" y="1480"/>
                    <a:pt x="1062" y="1474"/>
                  </a:cubicBezTo>
                  <a:cubicBezTo>
                    <a:pt x="1064" y="1471"/>
                    <a:pt x="1072" y="1466"/>
                    <a:pt x="1076" y="1467"/>
                  </a:cubicBezTo>
                  <a:cubicBezTo>
                    <a:pt x="1082" y="1468"/>
                    <a:pt x="1086" y="1486"/>
                    <a:pt x="1092" y="1486"/>
                  </a:cubicBezTo>
                  <a:cubicBezTo>
                    <a:pt x="1099" y="1486"/>
                    <a:pt x="1104" y="1463"/>
                    <a:pt x="1109" y="1466"/>
                  </a:cubicBezTo>
                  <a:cubicBezTo>
                    <a:pt x="1119" y="1471"/>
                    <a:pt x="1095" y="1498"/>
                    <a:pt x="1098" y="1509"/>
                  </a:cubicBezTo>
                  <a:cubicBezTo>
                    <a:pt x="1099" y="1511"/>
                    <a:pt x="1104" y="1516"/>
                    <a:pt x="1107" y="1516"/>
                  </a:cubicBezTo>
                  <a:cubicBezTo>
                    <a:pt x="1111" y="1516"/>
                    <a:pt x="1116" y="1506"/>
                    <a:pt x="1120" y="1507"/>
                  </a:cubicBezTo>
                  <a:cubicBezTo>
                    <a:pt x="1125" y="1508"/>
                    <a:pt x="1125" y="1521"/>
                    <a:pt x="1128" y="1525"/>
                  </a:cubicBezTo>
                  <a:cubicBezTo>
                    <a:pt x="1133" y="1529"/>
                    <a:pt x="1148" y="1531"/>
                    <a:pt x="1151" y="1536"/>
                  </a:cubicBezTo>
                  <a:cubicBezTo>
                    <a:pt x="1153" y="1538"/>
                    <a:pt x="1149" y="1546"/>
                    <a:pt x="1151" y="1547"/>
                  </a:cubicBezTo>
                  <a:cubicBezTo>
                    <a:pt x="1155" y="1550"/>
                    <a:pt x="1164" y="1543"/>
                    <a:pt x="1167" y="1541"/>
                  </a:cubicBezTo>
                  <a:cubicBezTo>
                    <a:pt x="1172" y="1537"/>
                    <a:pt x="1183" y="1529"/>
                    <a:pt x="1185" y="1524"/>
                  </a:cubicBezTo>
                  <a:cubicBezTo>
                    <a:pt x="1187" y="1519"/>
                    <a:pt x="1184" y="1508"/>
                    <a:pt x="1185" y="1503"/>
                  </a:cubicBezTo>
                  <a:cubicBezTo>
                    <a:pt x="1186" y="1499"/>
                    <a:pt x="1190" y="1490"/>
                    <a:pt x="1194" y="1490"/>
                  </a:cubicBezTo>
                  <a:cubicBezTo>
                    <a:pt x="1197" y="1489"/>
                    <a:pt x="1202" y="1497"/>
                    <a:pt x="1202" y="1500"/>
                  </a:cubicBezTo>
                  <a:cubicBezTo>
                    <a:pt x="1203" y="1505"/>
                    <a:pt x="1199" y="1516"/>
                    <a:pt x="1197" y="1521"/>
                  </a:cubicBezTo>
                  <a:cubicBezTo>
                    <a:pt x="1194" y="1526"/>
                    <a:pt x="1188" y="1537"/>
                    <a:pt x="1184" y="1541"/>
                  </a:cubicBezTo>
                  <a:cubicBezTo>
                    <a:pt x="1180" y="1546"/>
                    <a:pt x="1164" y="1549"/>
                    <a:pt x="1162" y="1555"/>
                  </a:cubicBezTo>
                  <a:cubicBezTo>
                    <a:pt x="1160" y="1560"/>
                    <a:pt x="1167" y="1570"/>
                    <a:pt x="1170" y="1575"/>
                  </a:cubicBezTo>
                  <a:cubicBezTo>
                    <a:pt x="1172" y="1578"/>
                    <a:pt x="1182" y="1585"/>
                    <a:pt x="1180" y="1588"/>
                  </a:cubicBezTo>
                  <a:cubicBezTo>
                    <a:pt x="1176" y="1594"/>
                    <a:pt x="1159" y="1587"/>
                    <a:pt x="1153" y="1583"/>
                  </a:cubicBezTo>
                  <a:cubicBezTo>
                    <a:pt x="1149" y="1581"/>
                    <a:pt x="1146" y="1569"/>
                    <a:pt x="1141" y="1568"/>
                  </a:cubicBezTo>
                  <a:cubicBezTo>
                    <a:pt x="1135" y="1568"/>
                    <a:pt x="1125" y="1578"/>
                    <a:pt x="1124" y="1583"/>
                  </a:cubicBezTo>
                  <a:cubicBezTo>
                    <a:pt x="1123" y="1589"/>
                    <a:pt x="1131" y="1599"/>
                    <a:pt x="1134" y="1603"/>
                  </a:cubicBezTo>
                  <a:cubicBezTo>
                    <a:pt x="1137" y="1608"/>
                    <a:pt x="1145" y="1616"/>
                    <a:pt x="1149" y="1618"/>
                  </a:cubicBezTo>
                  <a:cubicBezTo>
                    <a:pt x="1154" y="1621"/>
                    <a:pt x="1165" y="1625"/>
                    <a:pt x="1170" y="1624"/>
                  </a:cubicBezTo>
                  <a:cubicBezTo>
                    <a:pt x="1179" y="1622"/>
                    <a:pt x="1189" y="1600"/>
                    <a:pt x="1198" y="1599"/>
                  </a:cubicBezTo>
                  <a:cubicBezTo>
                    <a:pt x="1201" y="1598"/>
                    <a:pt x="1205" y="1600"/>
                    <a:pt x="1206" y="1602"/>
                  </a:cubicBezTo>
                  <a:cubicBezTo>
                    <a:pt x="1205" y="1600"/>
                    <a:pt x="1205" y="1600"/>
                    <a:pt x="1205" y="1600"/>
                  </a:cubicBezTo>
                  <a:cubicBezTo>
                    <a:pt x="1221" y="1591"/>
                    <a:pt x="1221" y="1591"/>
                    <a:pt x="1221" y="1591"/>
                  </a:cubicBezTo>
                  <a:cubicBezTo>
                    <a:pt x="1254" y="1571"/>
                    <a:pt x="1254" y="1571"/>
                    <a:pt x="1254" y="1571"/>
                  </a:cubicBezTo>
                  <a:cubicBezTo>
                    <a:pt x="1272" y="1562"/>
                    <a:pt x="1272" y="1562"/>
                    <a:pt x="1272" y="1562"/>
                  </a:cubicBezTo>
                  <a:cubicBezTo>
                    <a:pt x="1262" y="1532"/>
                    <a:pt x="1262" y="1532"/>
                    <a:pt x="1262" y="1532"/>
                  </a:cubicBezTo>
                  <a:cubicBezTo>
                    <a:pt x="1288" y="1524"/>
                    <a:pt x="1288" y="1524"/>
                    <a:pt x="1288" y="1524"/>
                  </a:cubicBezTo>
                  <a:cubicBezTo>
                    <a:pt x="1316" y="1524"/>
                    <a:pt x="1316" y="1524"/>
                    <a:pt x="1316" y="1524"/>
                  </a:cubicBezTo>
                  <a:cubicBezTo>
                    <a:pt x="1346" y="1489"/>
                    <a:pt x="1346" y="1489"/>
                    <a:pt x="1346" y="1489"/>
                  </a:cubicBezTo>
                  <a:cubicBezTo>
                    <a:pt x="1370" y="1477"/>
                    <a:pt x="1370" y="1477"/>
                    <a:pt x="1370" y="1477"/>
                  </a:cubicBezTo>
                  <a:cubicBezTo>
                    <a:pt x="1372" y="1480"/>
                    <a:pt x="1372" y="1480"/>
                    <a:pt x="1372" y="1480"/>
                  </a:cubicBezTo>
                  <a:cubicBezTo>
                    <a:pt x="1364" y="1465"/>
                    <a:pt x="1352" y="1433"/>
                    <a:pt x="1346" y="1417"/>
                  </a:cubicBezTo>
                  <a:cubicBezTo>
                    <a:pt x="1345" y="1412"/>
                    <a:pt x="1344" y="1403"/>
                    <a:pt x="1341" y="1400"/>
                  </a:cubicBezTo>
                  <a:close/>
                </a:path>
              </a:pathLst>
            </a:custGeom>
            <a:solidFill>
              <a:srgbClr val="FFB18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864420" y="2000274"/>
              <a:ext cx="323189" cy="515317"/>
            </a:xfrm>
            <a:custGeom>
              <a:avLst/>
              <a:gdLst>
                <a:gd name="T0" fmla="*/ 431 w 787"/>
                <a:gd name="T1" fmla="*/ 1019 h 1252"/>
                <a:gd name="T2" fmla="*/ 387 w 787"/>
                <a:gd name="T3" fmla="*/ 1138 h 1252"/>
                <a:gd name="T4" fmla="*/ 431 w 787"/>
                <a:gd name="T5" fmla="*/ 1234 h 1252"/>
                <a:gd name="T6" fmla="*/ 559 w 787"/>
                <a:gd name="T7" fmla="*/ 1172 h 1252"/>
                <a:gd name="T8" fmla="*/ 610 w 787"/>
                <a:gd name="T9" fmla="*/ 1005 h 1252"/>
                <a:gd name="T10" fmla="*/ 755 w 787"/>
                <a:gd name="T11" fmla="*/ 908 h 1252"/>
                <a:gd name="T12" fmla="*/ 784 w 787"/>
                <a:gd name="T13" fmla="*/ 789 h 1252"/>
                <a:gd name="T14" fmla="*/ 730 w 787"/>
                <a:gd name="T15" fmla="*/ 692 h 1252"/>
                <a:gd name="T16" fmla="*/ 630 w 787"/>
                <a:gd name="T17" fmla="*/ 702 h 1252"/>
                <a:gd name="T18" fmla="*/ 610 w 787"/>
                <a:gd name="T19" fmla="*/ 631 h 1252"/>
                <a:gd name="T20" fmla="*/ 557 w 787"/>
                <a:gd name="T21" fmla="*/ 657 h 1252"/>
                <a:gd name="T22" fmla="*/ 506 w 787"/>
                <a:gd name="T23" fmla="*/ 637 h 1252"/>
                <a:gd name="T24" fmla="*/ 449 w 787"/>
                <a:gd name="T25" fmla="*/ 604 h 1252"/>
                <a:gd name="T26" fmla="*/ 369 w 787"/>
                <a:gd name="T27" fmla="*/ 626 h 1252"/>
                <a:gd name="T28" fmla="*/ 326 w 787"/>
                <a:gd name="T29" fmla="*/ 543 h 1252"/>
                <a:gd name="T30" fmla="*/ 402 w 787"/>
                <a:gd name="T31" fmla="*/ 570 h 1252"/>
                <a:gd name="T32" fmla="*/ 440 w 787"/>
                <a:gd name="T33" fmla="*/ 571 h 1252"/>
                <a:gd name="T34" fmla="*/ 408 w 787"/>
                <a:gd name="T35" fmla="*/ 467 h 1252"/>
                <a:gd name="T36" fmla="*/ 426 w 787"/>
                <a:gd name="T37" fmla="*/ 415 h 1252"/>
                <a:gd name="T38" fmla="*/ 455 w 787"/>
                <a:gd name="T39" fmla="*/ 388 h 1252"/>
                <a:gd name="T40" fmla="*/ 365 w 787"/>
                <a:gd name="T41" fmla="*/ 384 h 1252"/>
                <a:gd name="T42" fmla="*/ 381 w 787"/>
                <a:gd name="T43" fmla="*/ 303 h 1252"/>
                <a:gd name="T44" fmla="*/ 390 w 787"/>
                <a:gd name="T45" fmla="*/ 282 h 1252"/>
                <a:gd name="T46" fmla="*/ 393 w 787"/>
                <a:gd name="T47" fmla="*/ 235 h 1252"/>
                <a:gd name="T48" fmla="*/ 412 w 787"/>
                <a:gd name="T49" fmla="*/ 207 h 1252"/>
                <a:gd name="T50" fmla="*/ 478 w 787"/>
                <a:gd name="T51" fmla="*/ 199 h 1252"/>
                <a:gd name="T52" fmla="*/ 444 w 787"/>
                <a:gd name="T53" fmla="*/ 147 h 1252"/>
                <a:gd name="T54" fmla="*/ 371 w 787"/>
                <a:gd name="T55" fmla="*/ 70 h 1252"/>
                <a:gd name="T56" fmla="*/ 242 w 787"/>
                <a:gd name="T57" fmla="*/ 52 h 1252"/>
                <a:gd name="T58" fmla="*/ 163 w 787"/>
                <a:gd name="T59" fmla="*/ 127 h 1252"/>
                <a:gd name="T60" fmla="*/ 73 w 787"/>
                <a:gd name="T61" fmla="*/ 153 h 1252"/>
                <a:gd name="T62" fmla="*/ 125 w 787"/>
                <a:gd name="T63" fmla="*/ 219 h 1252"/>
                <a:gd name="T64" fmla="*/ 161 w 787"/>
                <a:gd name="T65" fmla="*/ 164 h 1252"/>
                <a:gd name="T66" fmla="*/ 170 w 787"/>
                <a:gd name="T67" fmla="*/ 251 h 1252"/>
                <a:gd name="T68" fmla="*/ 187 w 787"/>
                <a:gd name="T69" fmla="*/ 377 h 1252"/>
                <a:gd name="T70" fmla="*/ 154 w 787"/>
                <a:gd name="T71" fmla="*/ 412 h 1252"/>
                <a:gd name="T72" fmla="*/ 129 w 787"/>
                <a:gd name="T73" fmla="*/ 344 h 1252"/>
                <a:gd name="T74" fmla="*/ 32 w 787"/>
                <a:gd name="T75" fmla="*/ 250 h 1252"/>
                <a:gd name="T76" fmla="*/ 27 w 787"/>
                <a:gd name="T77" fmla="*/ 334 h 1252"/>
                <a:gd name="T78" fmla="*/ 199 w 787"/>
                <a:gd name="T79" fmla="*/ 667 h 1252"/>
                <a:gd name="T80" fmla="*/ 277 w 787"/>
                <a:gd name="T81" fmla="*/ 749 h 1252"/>
                <a:gd name="T82" fmla="*/ 348 w 787"/>
                <a:gd name="T83" fmla="*/ 691 h 1252"/>
                <a:gd name="T84" fmla="*/ 462 w 787"/>
                <a:gd name="T85" fmla="*/ 683 h 1252"/>
                <a:gd name="T86" fmla="*/ 425 w 787"/>
                <a:gd name="T87" fmla="*/ 748 h 1252"/>
                <a:gd name="T88" fmla="*/ 514 w 787"/>
                <a:gd name="T89" fmla="*/ 779 h 1252"/>
                <a:gd name="T90" fmla="*/ 441 w 787"/>
                <a:gd name="T91" fmla="*/ 823 h 1252"/>
                <a:gd name="T92" fmla="*/ 358 w 787"/>
                <a:gd name="T93" fmla="*/ 858 h 1252"/>
                <a:gd name="T94" fmla="*/ 386 w 787"/>
                <a:gd name="T95" fmla="*/ 906 h 1252"/>
                <a:gd name="T96" fmla="*/ 341 w 787"/>
                <a:gd name="T97" fmla="*/ 864 h 1252"/>
                <a:gd name="T98" fmla="*/ 311 w 787"/>
                <a:gd name="T99" fmla="*/ 775 h 1252"/>
                <a:gd name="T100" fmla="*/ 341 w 787"/>
                <a:gd name="T101" fmla="*/ 99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252">
                  <a:moveTo>
                    <a:pt x="367" y="1045"/>
                  </a:moveTo>
                  <a:cubicBezTo>
                    <a:pt x="369" y="1049"/>
                    <a:pt x="374" y="1056"/>
                    <a:pt x="378" y="1057"/>
                  </a:cubicBezTo>
                  <a:cubicBezTo>
                    <a:pt x="384" y="1057"/>
                    <a:pt x="394" y="1047"/>
                    <a:pt x="398" y="1042"/>
                  </a:cubicBezTo>
                  <a:cubicBezTo>
                    <a:pt x="403" y="1037"/>
                    <a:pt x="408" y="1022"/>
                    <a:pt x="414" y="1019"/>
                  </a:cubicBezTo>
                  <a:cubicBezTo>
                    <a:pt x="418" y="1017"/>
                    <a:pt x="427" y="1020"/>
                    <a:pt x="431" y="1019"/>
                  </a:cubicBezTo>
                  <a:cubicBezTo>
                    <a:pt x="439" y="1016"/>
                    <a:pt x="455" y="994"/>
                    <a:pt x="460" y="1001"/>
                  </a:cubicBezTo>
                  <a:cubicBezTo>
                    <a:pt x="467" y="1008"/>
                    <a:pt x="439" y="1022"/>
                    <a:pt x="433" y="1029"/>
                  </a:cubicBezTo>
                  <a:cubicBezTo>
                    <a:pt x="426" y="1037"/>
                    <a:pt x="416" y="1057"/>
                    <a:pt x="407" y="1063"/>
                  </a:cubicBezTo>
                  <a:cubicBezTo>
                    <a:pt x="400" y="1068"/>
                    <a:pt x="379" y="1068"/>
                    <a:pt x="375" y="1076"/>
                  </a:cubicBezTo>
                  <a:cubicBezTo>
                    <a:pt x="367" y="1089"/>
                    <a:pt x="382" y="1123"/>
                    <a:pt x="387" y="1138"/>
                  </a:cubicBezTo>
                  <a:cubicBezTo>
                    <a:pt x="392" y="1158"/>
                    <a:pt x="411" y="1196"/>
                    <a:pt x="415" y="1216"/>
                  </a:cubicBezTo>
                  <a:cubicBezTo>
                    <a:pt x="417" y="1225"/>
                    <a:pt x="415" y="1243"/>
                    <a:pt x="417" y="1252"/>
                  </a:cubicBezTo>
                  <a:cubicBezTo>
                    <a:pt x="417" y="1248"/>
                    <a:pt x="417" y="1248"/>
                    <a:pt x="417" y="1248"/>
                  </a:cubicBezTo>
                  <a:cubicBezTo>
                    <a:pt x="431" y="1248"/>
                    <a:pt x="431" y="1248"/>
                    <a:pt x="431" y="1248"/>
                  </a:cubicBezTo>
                  <a:cubicBezTo>
                    <a:pt x="431" y="1234"/>
                    <a:pt x="431" y="1234"/>
                    <a:pt x="431" y="1234"/>
                  </a:cubicBezTo>
                  <a:cubicBezTo>
                    <a:pt x="490" y="1207"/>
                    <a:pt x="490" y="1207"/>
                    <a:pt x="490" y="1207"/>
                  </a:cubicBezTo>
                  <a:cubicBezTo>
                    <a:pt x="514" y="1221"/>
                    <a:pt x="514" y="1221"/>
                    <a:pt x="514" y="1221"/>
                  </a:cubicBezTo>
                  <a:cubicBezTo>
                    <a:pt x="523" y="1221"/>
                    <a:pt x="523" y="1221"/>
                    <a:pt x="523" y="1221"/>
                  </a:cubicBezTo>
                  <a:cubicBezTo>
                    <a:pt x="536" y="1192"/>
                    <a:pt x="536" y="1192"/>
                    <a:pt x="536" y="1192"/>
                  </a:cubicBezTo>
                  <a:cubicBezTo>
                    <a:pt x="559" y="1172"/>
                    <a:pt x="559" y="1172"/>
                    <a:pt x="559" y="1172"/>
                  </a:cubicBezTo>
                  <a:cubicBezTo>
                    <a:pt x="556" y="1166"/>
                    <a:pt x="548" y="1150"/>
                    <a:pt x="547" y="1145"/>
                  </a:cubicBezTo>
                  <a:cubicBezTo>
                    <a:pt x="546" y="1142"/>
                    <a:pt x="544" y="1136"/>
                    <a:pt x="587" y="1114"/>
                  </a:cubicBezTo>
                  <a:cubicBezTo>
                    <a:pt x="612" y="1098"/>
                    <a:pt x="612" y="1098"/>
                    <a:pt x="612" y="1098"/>
                  </a:cubicBezTo>
                  <a:cubicBezTo>
                    <a:pt x="596" y="1039"/>
                    <a:pt x="596" y="1039"/>
                    <a:pt x="596" y="1039"/>
                  </a:cubicBezTo>
                  <a:cubicBezTo>
                    <a:pt x="610" y="1005"/>
                    <a:pt x="610" y="1005"/>
                    <a:pt x="610" y="1005"/>
                  </a:cubicBezTo>
                  <a:cubicBezTo>
                    <a:pt x="626" y="983"/>
                    <a:pt x="626" y="983"/>
                    <a:pt x="626" y="983"/>
                  </a:cubicBezTo>
                  <a:cubicBezTo>
                    <a:pt x="684" y="983"/>
                    <a:pt x="684" y="983"/>
                    <a:pt x="684" y="983"/>
                  </a:cubicBezTo>
                  <a:cubicBezTo>
                    <a:pt x="703" y="933"/>
                    <a:pt x="703" y="933"/>
                    <a:pt x="703" y="933"/>
                  </a:cubicBezTo>
                  <a:cubicBezTo>
                    <a:pt x="747" y="933"/>
                    <a:pt x="747" y="933"/>
                    <a:pt x="747" y="933"/>
                  </a:cubicBezTo>
                  <a:cubicBezTo>
                    <a:pt x="755" y="908"/>
                    <a:pt x="755" y="908"/>
                    <a:pt x="755" y="908"/>
                  </a:cubicBezTo>
                  <a:cubicBezTo>
                    <a:pt x="755" y="863"/>
                    <a:pt x="755" y="863"/>
                    <a:pt x="755" y="863"/>
                  </a:cubicBezTo>
                  <a:cubicBezTo>
                    <a:pt x="787" y="863"/>
                    <a:pt x="787" y="863"/>
                    <a:pt x="787" y="863"/>
                  </a:cubicBezTo>
                  <a:cubicBezTo>
                    <a:pt x="786" y="861"/>
                    <a:pt x="785" y="859"/>
                    <a:pt x="784" y="857"/>
                  </a:cubicBezTo>
                  <a:cubicBezTo>
                    <a:pt x="782" y="848"/>
                    <a:pt x="784" y="830"/>
                    <a:pt x="784" y="822"/>
                  </a:cubicBezTo>
                  <a:cubicBezTo>
                    <a:pt x="784" y="814"/>
                    <a:pt x="785" y="797"/>
                    <a:pt x="784" y="789"/>
                  </a:cubicBezTo>
                  <a:cubicBezTo>
                    <a:pt x="783" y="779"/>
                    <a:pt x="776" y="758"/>
                    <a:pt x="774" y="747"/>
                  </a:cubicBezTo>
                  <a:cubicBezTo>
                    <a:pt x="773" y="740"/>
                    <a:pt x="773" y="727"/>
                    <a:pt x="769" y="721"/>
                  </a:cubicBezTo>
                  <a:cubicBezTo>
                    <a:pt x="767" y="717"/>
                    <a:pt x="756" y="715"/>
                    <a:pt x="754" y="711"/>
                  </a:cubicBezTo>
                  <a:cubicBezTo>
                    <a:pt x="753" y="708"/>
                    <a:pt x="756" y="700"/>
                    <a:pt x="754" y="698"/>
                  </a:cubicBezTo>
                  <a:cubicBezTo>
                    <a:pt x="750" y="693"/>
                    <a:pt x="736" y="694"/>
                    <a:pt x="730" y="692"/>
                  </a:cubicBezTo>
                  <a:cubicBezTo>
                    <a:pt x="725" y="689"/>
                    <a:pt x="717" y="676"/>
                    <a:pt x="711" y="677"/>
                  </a:cubicBezTo>
                  <a:cubicBezTo>
                    <a:pt x="706" y="677"/>
                    <a:pt x="700" y="689"/>
                    <a:pt x="695" y="690"/>
                  </a:cubicBezTo>
                  <a:cubicBezTo>
                    <a:pt x="689" y="691"/>
                    <a:pt x="680" y="680"/>
                    <a:pt x="674" y="680"/>
                  </a:cubicBezTo>
                  <a:cubicBezTo>
                    <a:pt x="671" y="679"/>
                    <a:pt x="665" y="682"/>
                    <a:pt x="662" y="683"/>
                  </a:cubicBezTo>
                  <a:cubicBezTo>
                    <a:pt x="654" y="687"/>
                    <a:pt x="638" y="708"/>
                    <a:pt x="630" y="702"/>
                  </a:cubicBezTo>
                  <a:cubicBezTo>
                    <a:pt x="625" y="699"/>
                    <a:pt x="636" y="685"/>
                    <a:pt x="636" y="679"/>
                  </a:cubicBezTo>
                  <a:cubicBezTo>
                    <a:pt x="635" y="675"/>
                    <a:pt x="629" y="670"/>
                    <a:pt x="630" y="667"/>
                  </a:cubicBezTo>
                  <a:cubicBezTo>
                    <a:pt x="631" y="662"/>
                    <a:pt x="649" y="657"/>
                    <a:pt x="647" y="652"/>
                  </a:cubicBezTo>
                  <a:cubicBezTo>
                    <a:pt x="646" y="648"/>
                    <a:pt x="634" y="654"/>
                    <a:pt x="630" y="652"/>
                  </a:cubicBezTo>
                  <a:cubicBezTo>
                    <a:pt x="623" y="649"/>
                    <a:pt x="617" y="634"/>
                    <a:pt x="610" y="631"/>
                  </a:cubicBezTo>
                  <a:cubicBezTo>
                    <a:pt x="604" y="629"/>
                    <a:pt x="591" y="631"/>
                    <a:pt x="585" y="631"/>
                  </a:cubicBezTo>
                  <a:cubicBezTo>
                    <a:pt x="580" y="631"/>
                    <a:pt x="571" y="630"/>
                    <a:pt x="568" y="633"/>
                  </a:cubicBezTo>
                  <a:cubicBezTo>
                    <a:pt x="566" y="636"/>
                    <a:pt x="568" y="646"/>
                    <a:pt x="568" y="650"/>
                  </a:cubicBezTo>
                  <a:cubicBezTo>
                    <a:pt x="568" y="653"/>
                    <a:pt x="571" y="660"/>
                    <a:pt x="568" y="662"/>
                  </a:cubicBezTo>
                  <a:cubicBezTo>
                    <a:pt x="566" y="663"/>
                    <a:pt x="560" y="655"/>
                    <a:pt x="557" y="657"/>
                  </a:cubicBezTo>
                  <a:cubicBezTo>
                    <a:pt x="553" y="658"/>
                    <a:pt x="556" y="671"/>
                    <a:pt x="552" y="672"/>
                  </a:cubicBezTo>
                  <a:cubicBezTo>
                    <a:pt x="549" y="673"/>
                    <a:pt x="545" y="665"/>
                    <a:pt x="544" y="662"/>
                  </a:cubicBezTo>
                  <a:cubicBezTo>
                    <a:pt x="543" y="660"/>
                    <a:pt x="545" y="653"/>
                    <a:pt x="544" y="650"/>
                  </a:cubicBezTo>
                  <a:cubicBezTo>
                    <a:pt x="540" y="640"/>
                    <a:pt x="525" y="617"/>
                    <a:pt x="514" y="619"/>
                  </a:cubicBezTo>
                  <a:cubicBezTo>
                    <a:pt x="510" y="620"/>
                    <a:pt x="508" y="633"/>
                    <a:pt x="506" y="637"/>
                  </a:cubicBezTo>
                  <a:cubicBezTo>
                    <a:pt x="502" y="643"/>
                    <a:pt x="496" y="661"/>
                    <a:pt x="490" y="659"/>
                  </a:cubicBezTo>
                  <a:cubicBezTo>
                    <a:pt x="483" y="656"/>
                    <a:pt x="488" y="637"/>
                    <a:pt x="490" y="630"/>
                  </a:cubicBezTo>
                  <a:cubicBezTo>
                    <a:pt x="491" y="627"/>
                    <a:pt x="497" y="622"/>
                    <a:pt x="497" y="618"/>
                  </a:cubicBezTo>
                  <a:cubicBezTo>
                    <a:pt x="497" y="614"/>
                    <a:pt x="493" y="606"/>
                    <a:pt x="490" y="604"/>
                  </a:cubicBezTo>
                  <a:cubicBezTo>
                    <a:pt x="481" y="598"/>
                    <a:pt x="458" y="600"/>
                    <a:pt x="449" y="604"/>
                  </a:cubicBezTo>
                  <a:cubicBezTo>
                    <a:pt x="444" y="606"/>
                    <a:pt x="440" y="619"/>
                    <a:pt x="435" y="619"/>
                  </a:cubicBezTo>
                  <a:cubicBezTo>
                    <a:pt x="428" y="619"/>
                    <a:pt x="423" y="603"/>
                    <a:pt x="417" y="600"/>
                  </a:cubicBezTo>
                  <a:cubicBezTo>
                    <a:pt x="412" y="598"/>
                    <a:pt x="400" y="599"/>
                    <a:pt x="395" y="600"/>
                  </a:cubicBezTo>
                  <a:cubicBezTo>
                    <a:pt x="389" y="601"/>
                    <a:pt x="377" y="606"/>
                    <a:pt x="373" y="610"/>
                  </a:cubicBezTo>
                  <a:cubicBezTo>
                    <a:pt x="371" y="613"/>
                    <a:pt x="372" y="624"/>
                    <a:pt x="369" y="626"/>
                  </a:cubicBezTo>
                  <a:cubicBezTo>
                    <a:pt x="362" y="629"/>
                    <a:pt x="346" y="623"/>
                    <a:pt x="342" y="617"/>
                  </a:cubicBezTo>
                  <a:cubicBezTo>
                    <a:pt x="339" y="614"/>
                    <a:pt x="343" y="604"/>
                    <a:pt x="342" y="600"/>
                  </a:cubicBezTo>
                  <a:cubicBezTo>
                    <a:pt x="340" y="596"/>
                    <a:pt x="331" y="591"/>
                    <a:pt x="331" y="587"/>
                  </a:cubicBezTo>
                  <a:cubicBezTo>
                    <a:pt x="330" y="584"/>
                    <a:pt x="335" y="578"/>
                    <a:pt x="335" y="575"/>
                  </a:cubicBezTo>
                  <a:cubicBezTo>
                    <a:pt x="336" y="567"/>
                    <a:pt x="331" y="549"/>
                    <a:pt x="326" y="543"/>
                  </a:cubicBezTo>
                  <a:cubicBezTo>
                    <a:pt x="321" y="538"/>
                    <a:pt x="299" y="539"/>
                    <a:pt x="300" y="532"/>
                  </a:cubicBezTo>
                  <a:cubicBezTo>
                    <a:pt x="302" y="523"/>
                    <a:pt x="328" y="528"/>
                    <a:pt x="335" y="532"/>
                  </a:cubicBezTo>
                  <a:cubicBezTo>
                    <a:pt x="341" y="535"/>
                    <a:pt x="347" y="549"/>
                    <a:pt x="350" y="554"/>
                  </a:cubicBezTo>
                  <a:cubicBezTo>
                    <a:pt x="354" y="560"/>
                    <a:pt x="360" y="573"/>
                    <a:pt x="366" y="575"/>
                  </a:cubicBezTo>
                  <a:cubicBezTo>
                    <a:pt x="374" y="579"/>
                    <a:pt x="393" y="571"/>
                    <a:pt x="402" y="570"/>
                  </a:cubicBezTo>
                  <a:cubicBezTo>
                    <a:pt x="406" y="569"/>
                    <a:pt x="416" y="566"/>
                    <a:pt x="421" y="568"/>
                  </a:cubicBezTo>
                  <a:cubicBezTo>
                    <a:pt x="423" y="569"/>
                    <a:pt x="428" y="575"/>
                    <a:pt x="427" y="578"/>
                  </a:cubicBezTo>
                  <a:cubicBezTo>
                    <a:pt x="427" y="581"/>
                    <a:pt x="416" y="585"/>
                    <a:pt x="418" y="588"/>
                  </a:cubicBezTo>
                  <a:cubicBezTo>
                    <a:pt x="421" y="594"/>
                    <a:pt x="443" y="592"/>
                    <a:pt x="447" y="586"/>
                  </a:cubicBezTo>
                  <a:cubicBezTo>
                    <a:pt x="449" y="582"/>
                    <a:pt x="442" y="574"/>
                    <a:pt x="440" y="571"/>
                  </a:cubicBezTo>
                  <a:cubicBezTo>
                    <a:pt x="437" y="566"/>
                    <a:pt x="430" y="556"/>
                    <a:pt x="427" y="552"/>
                  </a:cubicBezTo>
                  <a:cubicBezTo>
                    <a:pt x="423" y="545"/>
                    <a:pt x="412" y="533"/>
                    <a:pt x="410" y="525"/>
                  </a:cubicBezTo>
                  <a:cubicBezTo>
                    <a:pt x="409" y="521"/>
                    <a:pt x="410" y="511"/>
                    <a:pt x="410" y="506"/>
                  </a:cubicBezTo>
                  <a:cubicBezTo>
                    <a:pt x="410" y="500"/>
                    <a:pt x="407" y="488"/>
                    <a:pt x="407" y="481"/>
                  </a:cubicBezTo>
                  <a:cubicBezTo>
                    <a:pt x="407" y="478"/>
                    <a:pt x="409" y="471"/>
                    <a:pt x="408" y="467"/>
                  </a:cubicBezTo>
                  <a:cubicBezTo>
                    <a:pt x="408" y="461"/>
                    <a:pt x="406" y="446"/>
                    <a:pt x="401" y="445"/>
                  </a:cubicBezTo>
                  <a:cubicBezTo>
                    <a:pt x="396" y="443"/>
                    <a:pt x="389" y="457"/>
                    <a:pt x="386" y="455"/>
                  </a:cubicBezTo>
                  <a:cubicBezTo>
                    <a:pt x="380" y="451"/>
                    <a:pt x="385" y="431"/>
                    <a:pt x="391" y="427"/>
                  </a:cubicBezTo>
                  <a:cubicBezTo>
                    <a:pt x="396" y="425"/>
                    <a:pt x="405" y="435"/>
                    <a:pt x="410" y="434"/>
                  </a:cubicBezTo>
                  <a:cubicBezTo>
                    <a:pt x="416" y="432"/>
                    <a:pt x="421" y="418"/>
                    <a:pt x="426" y="415"/>
                  </a:cubicBezTo>
                  <a:cubicBezTo>
                    <a:pt x="429" y="413"/>
                    <a:pt x="437" y="413"/>
                    <a:pt x="441" y="411"/>
                  </a:cubicBezTo>
                  <a:cubicBezTo>
                    <a:pt x="444" y="410"/>
                    <a:pt x="448" y="401"/>
                    <a:pt x="452" y="401"/>
                  </a:cubicBezTo>
                  <a:cubicBezTo>
                    <a:pt x="456" y="401"/>
                    <a:pt x="459" y="412"/>
                    <a:pt x="462" y="411"/>
                  </a:cubicBezTo>
                  <a:cubicBezTo>
                    <a:pt x="467" y="410"/>
                    <a:pt x="469" y="395"/>
                    <a:pt x="466" y="391"/>
                  </a:cubicBezTo>
                  <a:cubicBezTo>
                    <a:pt x="465" y="388"/>
                    <a:pt x="458" y="387"/>
                    <a:pt x="455" y="388"/>
                  </a:cubicBezTo>
                  <a:cubicBezTo>
                    <a:pt x="450" y="388"/>
                    <a:pt x="442" y="394"/>
                    <a:pt x="438" y="395"/>
                  </a:cubicBezTo>
                  <a:cubicBezTo>
                    <a:pt x="434" y="396"/>
                    <a:pt x="426" y="394"/>
                    <a:pt x="423" y="396"/>
                  </a:cubicBezTo>
                  <a:cubicBezTo>
                    <a:pt x="419" y="398"/>
                    <a:pt x="416" y="408"/>
                    <a:pt x="412" y="409"/>
                  </a:cubicBezTo>
                  <a:cubicBezTo>
                    <a:pt x="408" y="411"/>
                    <a:pt x="398" y="411"/>
                    <a:pt x="394" y="409"/>
                  </a:cubicBezTo>
                  <a:cubicBezTo>
                    <a:pt x="385" y="406"/>
                    <a:pt x="367" y="393"/>
                    <a:pt x="365" y="384"/>
                  </a:cubicBezTo>
                  <a:cubicBezTo>
                    <a:pt x="363" y="377"/>
                    <a:pt x="374" y="363"/>
                    <a:pt x="375" y="355"/>
                  </a:cubicBezTo>
                  <a:cubicBezTo>
                    <a:pt x="376" y="350"/>
                    <a:pt x="376" y="340"/>
                    <a:pt x="376" y="335"/>
                  </a:cubicBezTo>
                  <a:cubicBezTo>
                    <a:pt x="376" y="332"/>
                    <a:pt x="374" y="327"/>
                    <a:pt x="375" y="325"/>
                  </a:cubicBezTo>
                  <a:cubicBezTo>
                    <a:pt x="377" y="323"/>
                    <a:pt x="386" y="328"/>
                    <a:pt x="387" y="325"/>
                  </a:cubicBezTo>
                  <a:cubicBezTo>
                    <a:pt x="391" y="321"/>
                    <a:pt x="384" y="308"/>
                    <a:pt x="381" y="303"/>
                  </a:cubicBezTo>
                  <a:cubicBezTo>
                    <a:pt x="378" y="299"/>
                    <a:pt x="363" y="297"/>
                    <a:pt x="363" y="292"/>
                  </a:cubicBezTo>
                  <a:cubicBezTo>
                    <a:pt x="363" y="289"/>
                    <a:pt x="372" y="289"/>
                    <a:pt x="374" y="286"/>
                  </a:cubicBezTo>
                  <a:cubicBezTo>
                    <a:pt x="379" y="279"/>
                    <a:pt x="370" y="257"/>
                    <a:pt x="376" y="251"/>
                  </a:cubicBezTo>
                  <a:cubicBezTo>
                    <a:pt x="379" y="249"/>
                    <a:pt x="388" y="249"/>
                    <a:pt x="390" y="251"/>
                  </a:cubicBezTo>
                  <a:cubicBezTo>
                    <a:pt x="396" y="257"/>
                    <a:pt x="384" y="277"/>
                    <a:pt x="390" y="282"/>
                  </a:cubicBezTo>
                  <a:cubicBezTo>
                    <a:pt x="392" y="283"/>
                    <a:pt x="397" y="276"/>
                    <a:pt x="399" y="278"/>
                  </a:cubicBezTo>
                  <a:cubicBezTo>
                    <a:pt x="405" y="282"/>
                    <a:pt x="390" y="304"/>
                    <a:pt x="397" y="306"/>
                  </a:cubicBezTo>
                  <a:cubicBezTo>
                    <a:pt x="406" y="309"/>
                    <a:pt x="419" y="284"/>
                    <a:pt x="420" y="274"/>
                  </a:cubicBezTo>
                  <a:cubicBezTo>
                    <a:pt x="420" y="268"/>
                    <a:pt x="413" y="256"/>
                    <a:pt x="409" y="251"/>
                  </a:cubicBezTo>
                  <a:cubicBezTo>
                    <a:pt x="406" y="247"/>
                    <a:pt x="395" y="241"/>
                    <a:pt x="393" y="235"/>
                  </a:cubicBezTo>
                  <a:cubicBezTo>
                    <a:pt x="392" y="232"/>
                    <a:pt x="397" y="226"/>
                    <a:pt x="396" y="223"/>
                  </a:cubicBezTo>
                  <a:cubicBezTo>
                    <a:pt x="395" y="218"/>
                    <a:pt x="385" y="212"/>
                    <a:pt x="386" y="208"/>
                  </a:cubicBezTo>
                  <a:cubicBezTo>
                    <a:pt x="386" y="205"/>
                    <a:pt x="391" y="199"/>
                    <a:pt x="394" y="199"/>
                  </a:cubicBezTo>
                  <a:cubicBezTo>
                    <a:pt x="398" y="200"/>
                    <a:pt x="397" y="214"/>
                    <a:pt x="401" y="215"/>
                  </a:cubicBezTo>
                  <a:cubicBezTo>
                    <a:pt x="404" y="216"/>
                    <a:pt x="409" y="206"/>
                    <a:pt x="412" y="207"/>
                  </a:cubicBezTo>
                  <a:cubicBezTo>
                    <a:pt x="414" y="207"/>
                    <a:pt x="415" y="214"/>
                    <a:pt x="418" y="214"/>
                  </a:cubicBezTo>
                  <a:cubicBezTo>
                    <a:pt x="424" y="215"/>
                    <a:pt x="432" y="198"/>
                    <a:pt x="438" y="199"/>
                  </a:cubicBezTo>
                  <a:cubicBezTo>
                    <a:pt x="441" y="200"/>
                    <a:pt x="441" y="209"/>
                    <a:pt x="444" y="210"/>
                  </a:cubicBezTo>
                  <a:cubicBezTo>
                    <a:pt x="448" y="210"/>
                    <a:pt x="451" y="201"/>
                    <a:pt x="454" y="199"/>
                  </a:cubicBezTo>
                  <a:cubicBezTo>
                    <a:pt x="459" y="197"/>
                    <a:pt x="477" y="205"/>
                    <a:pt x="478" y="199"/>
                  </a:cubicBezTo>
                  <a:cubicBezTo>
                    <a:pt x="480" y="193"/>
                    <a:pt x="459" y="193"/>
                    <a:pt x="454" y="189"/>
                  </a:cubicBezTo>
                  <a:cubicBezTo>
                    <a:pt x="451" y="186"/>
                    <a:pt x="447" y="178"/>
                    <a:pt x="443" y="176"/>
                  </a:cubicBezTo>
                  <a:cubicBezTo>
                    <a:pt x="440" y="175"/>
                    <a:pt x="431" y="179"/>
                    <a:pt x="428" y="176"/>
                  </a:cubicBezTo>
                  <a:cubicBezTo>
                    <a:pt x="425" y="174"/>
                    <a:pt x="424" y="166"/>
                    <a:pt x="425" y="162"/>
                  </a:cubicBezTo>
                  <a:cubicBezTo>
                    <a:pt x="427" y="156"/>
                    <a:pt x="442" y="153"/>
                    <a:pt x="444" y="147"/>
                  </a:cubicBezTo>
                  <a:cubicBezTo>
                    <a:pt x="446" y="143"/>
                    <a:pt x="441" y="135"/>
                    <a:pt x="442" y="131"/>
                  </a:cubicBezTo>
                  <a:cubicBezTo>
                    <a:pt x="444" y="127"/>
                    <a:pt x="454" y="123"/>
                    <a:pt x="453" y="119"/>
                  </a:cubicBezTo>
                  <a:cubicBezTo>
                    <a:pt x="452" y="111"/>
                    <a:pt x="434" y="107"/>
                    <a:pt x="427" y="104"/>
                  </a:cubicBezTo>
                  <a:cubicBezTo>
                    <a:pt x="420" y="101"/>
                    <a:pt x="403" y="99"/>
                    <a:pt x="396" y="95"/>
                  </a:cubicBezTo>
                  <a:cubicBezTo>
                    <a:pt x="389" y="90"/>
                    <a:pt x="377" y="77"/>
                    <a:pt x="371" y="70"/>
                  </a:cubicBezTo>
                  <a:cubicBezTo>
                    <a:pt x="358" y="54"/>
                    <a:pt x="335" y="19"/>
                    <a:pt x="326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3" y="132"/>
                    <a:pt x="148" y="147"/>
                    <a:pt x="140" y="151"/>
                  </a:cubicBezTo>
                  <a:cubicBezTo>
                    <a:pt x="134" y="154"/>
                    <a:pt x="119" y="155"/>
                    <a:pt x="113" y="154"/>
                  </a:cubicBezTo>
                  <a:cubicBezTo>
                    <a:pt x="105" y="152"/>
                    <a:pt x="90" y="139"/>
                    <a:pt x="82" y="141"/>
                  </a:cubicBezTo>
                  <a:cubicBezTo>
                    <a:pt x="79" y="142"/>
                    <a:pt x="74" y="149"/>
                    <a:pt x="73" y="153"/>
                  </a:cubicBezTo>
                  <a:cubicBezTo>
                    <a:pt x="70" y="159"/>
                    <a:pt x="69" y="175"/>
                    <a:pt x="66" y="182"/>
                  </a:cubicBezTo>
                  <a:cubicBezTo>
                    <a:pt x="65" y="187"/>
                    <a:pt x="55" y="196"/>
                    <a:pt x="58" y="200"/>
                  </a:cubicBezTo>
                  <a:cubicBezTo>
                    <a:pt x="61" y="207"/>
                    <a:pt x="80" y="205"/>
                    <a:pt x="88" y="206"/>
                  </a:cubicBezTo>
                  <a:cubicBezTo>
                    <a:pt x="92" y="206"/>
                    <a:pt x="101" y="205"/>
                    <a:pt x="105" y="207"/>
                  </a:cubicBezTo>
                  <a:cubicBezTo>
                    <a:pt x="111" y="208"/>
                    <a:pt x="120" y="217"/>
                    <a:pt x="125" y="219"/>
                  </a:cubicBezTo>
                  <a:cubicBezTo>
                    <a:pt x="127" y="220"/>
                    <a:pt x="130" y="221"/>
                    <a:pt x="132" y="221"/>
                  </a:cubicBezTo>
                  <a:cubicBezTo>
                    <a:pt x="137" y="222"/>
                    <a:pt x="149" y="224"/>
                    <a:pt x="152" y="220"/>
                  </a:cubicBezTo>
                  <a:cubicBezTo>
                    <a:pt x="156" y="216"/>
                    <a:pt x="149" y="201"/>
                    <a:pt x="153" y="197"/>
                  </a:cubicBezTo>
                  <a:cubicBezTo>
                    <a:pt x="156" y="195"/>
                    <a:pt x="166" y="200"/>
                    <a:pt x="169" y="197"/>
                  </a:cubicBezTo>
                  <a:cubicBezTo>
                    <a:pt x="174" y="191"/>
                    <a:pt x="153" y="168"/>
                    <a:pt x="161" y="164"/>
                  </a:cubicBezTo>
                  <a:cubicBezTo>
                    <a:pt x="168" y="161"/>
                    <a:pt x="178" y="180"/>
                    <a:pt x="180" y="188"/>
                  </a:cubicBezTo>
                  <a:cubicBezTo>
                    <a:pt x="181" y="193"/>
                    <a:pt x="176" y="204"/>
                    <a:pt x="175" y="210"/>
                  </a:cubicBezTo>
                  <a:cubicBezTo>
                    <a:pt x="174" y="214"/>
                    <a:pt x="171" y="223"/>
                    <a:pt x="172" y="227"/>
                  </a:cubicBezTo>
                  <a:cubicBezTo>
                    <a:pt x="175" y="232"/>
                    <a:pt x="194" y="233"/>
                    <a:pt x="194" y="240"/>
                  </a:cubicBezTo>
                  <a:cubicBezTo>
                    <a:pt x="194" y="246"/>
                    <a:pt x="174" y="246"/>
                    <a:pt x="170" y="251"/>
                  </a:cubicBezTo>
                  <a:cubicBezTo>
                    <a:pt x="165" y="260"/>
                    <a:pt x="171" y="283"/>
                    <a:pt x="173" y="294"/>
                  </a:cubicBezTo>
                  <a:cubicBezTo>
                    <a:pt x="175" y="299"/>
                    <a:pt x="180" y="308"/>
                    <a:pt x="182" y="313"/>
                  </a:cubicBezTo>
                  <a:cubicBezTo>
                    <a:pt x="184" y="320"/>
                    <a:pt x="191" y="335"/>
                    <a:pt x="189" y="343"/>
                  </a:cubicBezTo>
                  <a:cubicBezTo>
                    <a:pt x="189" y="347"/>
                    <a:pt x="180" y="353"/>
                    <a:pt x="179" y="357"/>
                  </a:cubicBezTo>
                  <a:cubicBezTo>
                    <a:pt x="178" y="363"/>
                    <a:pt x="185" y="372"/>
                    <a:pt x="187" y="377"/>
                  </a:cubicBezTo>
                  <a:cubicBezTo>
                    <a:pt x="188" y="382"/>
                    <a:pt x="194" y="392"/>
                    <a:pt x="191" y="396"/>
                  </a:cubicBezTo>
                  <a:cubicBezTo>
                    <a:pt x="189" y="400"/>
                    <a:pt x="175" y="398"/>
                    <a:pt x="174" y="402"/>
                  </a:cubicBezTo>
                  <a:cubicBezTo>
                    <a:pt x="172" y="409"/>
                    <a:pt x="198" y="416"/>
                    <a:pt x="196" y="424"/>
                  </a:cubicBezTo>
                  <a:cubicBezTo>
                    <a:pt x="194" y="430"/>
                    <a:pt x="177" y="431"/>
                    <a:pt x="171" y="429"/>
                  </a:cubicBezTo>
                  <a:cubicBezTo>
                    <a:pt x="166" y="428"/>
                    <a:pt x="160" y="415"/>
                    <a:pt x="154" y="412"/>
                  </a:cubicBezTo>
                  <a:cubicBezTo>
                    <a:pt x="150" y="410"/>
                    <a:pt x="138" y="415"/>
                    <a:pt x="134" y="412"/>
                  </a:cubicBezTo>
                  <a:cubicBezTo>
                    <a:pt x="132" y="411"/>
                    <a:pt x="131" y="404"/>
                    <a:pt x="131" y="401"/>
                  </a:cubicBezTo>
                  <a:cubicBezTo>
                    <a:pt x="131" y="395"/>
                    <a:pt x="136" y="384"/>
                    <a:pt x="138" y="379"/>
                  </a:cubicBezTo>
                  <a:cubicBezTo>
                    <a:pt x="140" y="375"/>
                    <a:pt x="148" y="368"/>
                    <a:pt x="148" y="363"/>
                  </a:cubicBezTo>
                  <a:cubicBezTo>
                    <a:pt x="147" y="356"/>
                    <a:pt x="135" y="347"/>
                    <a:pt x="129" y="344"/>
                  </a:cubicBezTo>
                  <a:cubicBezTo>
                    <a:pt x="123" y="341"/>
                    <a:pt x="106" y="343"/>
                    <a:pt x="101" y="338"/>
                  </a:cubicBezTo>
                  <a:cubicBezTo>
                    <a:pt x="100" y="337"/>
                    <a:pt x="100" y="331"/>
                    <a:pt x="99" y="329"/>
                  </a:cubicBezTo>
                  <a:cubicBezTo>
                    <a:pt x="96" y="321"/>
                    <a:pt x="86" y="308"/>
                    <a:pt x="81" y="300"/>
                  </a:cubicBezTo>
                  <a:cubicBezTo>
                    <a:pt x="73" y="286"/>
                    <a:pt x="65" y="249"/>
                    <a:pt x="49" y="244"/>
                  </a:cubicBezTo>
                  <a:cubicBezTo>
                    <a:pt x="45" y="242"/>
                    <a:pt x="35" y="247"/>
                    <a:pt x="32" y="250"/>
                  </a:cubicBezTo>
                  <a:cubicBezTo>
                    <a:pt x="28" y="254"/>
                    <a:pt x="29" y="270"/>
                    <a:pt x="24" y="269"/>
                  </a:cubicBezTo>
                  <a:cubicBezTo>
                    <a:pt x="19" y="269"/>
                    <a:pt x="23" y="252"/>
                    <a:pt x="19" y="250"/>
                  </a:cubicBezTo>
                  <a:cubicBezTo>
                    <a:pt x="15" y="249"/>
                    <a:pt x="9" y="256"/>
                    <a:pt x="7" y="259"/>
                  </a:cubicBezTo>
                  <a:cubicBezTo>
                    <a:pt x="3" y="263"/>
                    <a:pt x="0" y="274"/>
                    <a:pt x="1" y="280"/>
                  </a:cubicBezTo>
                  <a:cubicBezTo>
                    <a:pt x="2" y="295"/>
                    <a:pt x="20" y="321"/>
                    <a:pt x="27" y="334"/>
                  </a:cubicBezTo>
                  <a:cubicBezTo>
                    <a:pt x="38" y="352"/>
                    <a:pt x="61" y="386"/>
                    <a:pt x="73" y="403"/>
                  </a:cubicBezTo>
                  <a:cubicBezTo>
                    <a:pt x="82" y="417"/>
                    <a:pt x="101" y="444"/>
                    <a:pt x="110" y="458"/>
                  </a:cubicBezTo>
                  <a:cubicBezTo>
                    <a:pt x="122" y="479"/>
                    <a:pt x="145" y="521"/>
                    <a:pt x="155" y="543"/>
                  </a:cubicBezTo>
                  <a:cubicBezTo>
                    <a:pt x="164" y="561"/>
                    <a:pt x="180" y="596"/>
                    <a:pt x="187" y="615"/>
                  </a:cubicBezTo>
                  <a:cubicBezTo>
                    <a:pt x="191" y="628"/>
                    <a:pt x="196" y="654"/>
                    <a:pt x="199" y="667"/>
                  </a:cubicBezTo>
                  <a:cubicBezTo>
                    <a:pt x="202" y="681"/>
                    <a:pt x="209" y="710"/>
                    <a:pt x="211" y="724"/>
                  </a:cubicBezTo>
                  <a:cubicBezTo>
                    <a:pt x="213" y="735"/>
                    <a:pt x="210" y="757"/>
                    <a:pt x="214" y="767"/>
                  </a:cubicBezTo>
                  <a:cubicBezTo>
                    <a:pt x="216" y="772"/>
                    <a:pt x="223" y="783"/>
                    <a:pt x="228" y="785"/>
                  </a:cubicBezTo>
                  <a:cubicBezTo>
                    <a:pt x="231" y="785"/>
                    <a:pt x="237" y="782"/>
                    <a:pt x="240" y="780"/>
                  </a:cubicBezTo>
                  <a:cubicBezTo>
                    <a:pt x="250" y="774"/>
                    <a:pt x="265" y="753"/>
                    <a:pt x="277" y="749"/>
                  </a:cubicBezTo>
                  <a:cubicBezTo>
                    <a:pt x="281" y="747"/>
                    <a:pt x="293" y="751"/>
                    <a:pt x="297" y="749"/>
                  </a:cubicBezTo>
                  <a:cubicBezTo>
                    <a:pt x="301" y="746"/>
                    <a:pt x="304" y="736"/>
                    <a:pt x="306" y="733"/>
                  </a:cubicBezTo>
                  <a:cubicBezTo>
                    <a:pt x="309" y="727"/>
                    <a:pt x="314" y="716"/>
                    <a:pt x="319" y="713"/>
                  </a:cubicBezTo>
                  <a:cubicBezTo>
                    <a:pt x="322" y="711"/>
                    <a:pt x="329" y="714"/>
                    <a:pt x="332" y="713"/>
                  </a:cubicBezTo>
                  <a:cubicBezTo>
                    <a:pt x="338" y="710"/>
                    <a:pt x="342" y="695"/>
                    <a:pt x="348" y="691"/>
                  </a:cubicBezTo>
                  <a:cubicBezTo>
                    <a:pt x="355" y="686"/>
                    <a:pt x="371" y="678"/>
                    <a:pt x="380" y="678"/>
                  </a:cubicBezTo>
                  <a:cubicBezTo>
                    <a:pt x="384" y="678"/>
                    <a:pt x="392" y="684"/>
                    <a:pt x="396" y="683"/>
                  </a:cubicBezTo>
                  <a:cubicBezTo>
                    <a:pt x="400" y="683"/>
                    <a:pt x="406" y="677"/>
                    <a:pt x="410" y="677"/>
                  </a:cubicBezTo>
                  <a:cubicBezTo>
                    <a:pt x="419" y="675"/>
                    <a:pt x="436" y="680"/>
                    <a:pt x="444" y="681"/>
                  </a:cubicBezTo>
                  <a:cubicBezTo>
                    <a:pt x="449" y="682"/>
                    <a:pt x="460" y="679"/>
                    <a:pt x="462" y="683"/>
                  </a:cubicBezTo>
                  <a:cubicBezTo>
                    <a:pt x="464" y="686"/>
                    <a:pt x="460" y="694"/>
                    <a:pt x="458" y="696"/>
                  </a:cubicBezTo>
                  <a:cubicBezTo>
                    <a:pt x="448" y="702"/>
                    <a:pt x="416" y="682"/>
                    <a:pt x="411" y="693"/>
                  </a:cubicBezTo>
                  <a:cubicBezTo>
                    <a:pt x="409" y="697"/>
                    <a:pt x="424" y="701"/>
                    <a:pt x="423" y="705"/>
                  </a:cubicBezTo>
                  <a:cubicBezTo>
                    <a:pt x="423" y="714"/>
                    <a:pt x="394" y="716"/>
                    <a:pt x="394" y="725"/>
                  </a:cubicBezTo>
                  <a:cubicBezTo>
                    <a:pt x="394" y="735"/>
                    <a:pt x="416" y="746"/>
                    <a:pt x="425" y="748"/>
                  </a:cubicBezTo>
                  <a:cubicBezTo>
                    <a:pt x="430" y="749"/>
                    <a:pt x="440" y="741"/>
                    <a:pt x="444" y="742"/>
                  </a:cubicBezTo>
                  <a:cubicBezTo>
                    <a:pt x="451" y="744"/>
                    <a:pt x="457" y="761"/>
                    <a:pt x="463" y="764"/>
                  </a:cubicBezTo>
                  <a:cubicBezTo>
                    <a:pt x="467" y="765"/>
                    <a:pt x="476" y="761"/>
                    <a:pt x="478" y="764"/>
                  </a:cubicBezTo>
                  <a:cubicBezTo>
                    <a:pt x="482" y="767"/>
                    <a:pt x="478" y="782"/>
                    <a:pt x="482" y="785"/>
                  </a:cubicBezTo>
                  <a:cubicBezTo>
                    <a:pt x="489" y="789"/>
                    <a:pt x="507" y="777"/>
                    <a:pt x="514" y="779"/>
                  </a:cubicBezTo>
                  <a:cubicBezTo>
                    <a:pt x="520" y="781"/>
                    <a:pt x="534" y="791"/>
                    <a:pt x="531" y="796"/>
                  </a:cubicBezTo>
                  <a:cubicBezTo>
                    <a:pt x="529" y="802"/>
                    <a:pt x="512" y="793"/>
                    <a:pt x="505" y="794"/>
                  </a:cubicBezTo>
                  <a:cubicBezTo>
                    <a:pt x="502" y="795"/>
                    <a:pt x="495" y="798"/>
                    <a:pt x="492" y="798"/>
                  </a:cubicBezTo>
                  <a:cubicBezTo>
                    <a:pt x="486" y="798"/>
                    <a:pt x="475" y="790"/>
                    <a:pt x="469" y="791"/>
                  </a:cubicBezTo>
                  <a:cubicBezTo>
                    <a:pt x="459" y="794"/>
                    <a:pt x="447" y="814"/>
                    <a:pt x="441" y="823"/>
                  </a:cubicBezTo>
                  <a:cubicBezTo>
                    <a:pt x="437" y="827"/>
                    <a:pt x="435" y="840"/>
                    <a:pt x="430" y="841"/>
                  </a:cubicBezTo>
                  <a:cubicBezTo>
                    <a:pt x="428" y="841"/>
                    <a:pt x="425" y="835"/>
                    <a:pt x="424" y="832"/>
                  </a:cubicBezTo>
                  <a:cubicBezTo>
                    <a:pt x="424" y="828"/>
                    <a:pt x="432" y="816"/>
                    <a:pt x="428" y="814"/>
                  </a:cubicBezTo>
                  <a:cubicBezTo>
                    <a:pt x="419" y="810"/>
                    <a:pt x="411" y="838"/>
                    <a:pt x="403" y="843"/>
                  </a:cubicBezTo>
                  <a:cubicBezTo>
                    <a:pt x="393" y="850"/>
                    <a:pt x="358" y="846"/>
                    <a:pt x="358" y="858"/>
                  </a:cubicBezTo>
                  <a:cubicBezTo>
                    <a:pt x="358" y="867"/>
                    <a:pt x="386" y="863"/>
                    <a:pt x="394" y="866"/>
                  </a:cubicBezTo>
                  <a:cubicBezTo>
                    <a:pt x="399" y="868"/>
                    <a:pt x="413" y="873"/>
                    <a:pt x="414" y="879"/>
                  </a:cubicBezTo>
                  <a:cubicBezTo>
                    <a:pt x="415" y="883"/>
                    <a:pt x="407" y="893"/>
                    <a:pt x="403" y="894"/>
                  </a:cubicBezTo>
                  <a:cubicBezTo>
                    <a:pt x="394" y="895"/>
                    <a:pt x="383" y="865"/>
                    <a:pt x="375" y="870"/>
                  </a:cubicBezTo>
                  <a:cubicBezTo>
                    <a:pt x="367" y="875"/>
                    <a:pt x="383" y="897"/>
                    <a:pt x="386" y="906"/>
                  </a:cubicBezTo>
                  <a:cubicBezTo>
                    <a:pt x="388" y="915"/>
                    <a:pt x="401" y="933"/>
                    <a:pt x="396" y="940"/>
                  </a:cubicBezTo>
                  <a:cubicBezTo>
                    <a:pt x="393" y="945"/>
                    <a:pt x="379" y="946"/>
                    <a:pt x="374" y="943"/>
                  </a:cubicBezTo>
                  <a:cubicBezTo>
                    <a:pt x="367" y="937"/>
                    <a:pt x="371" y="915"/>
                    <a:pt x="369" y="906"/>
                  </a:cubicBezTo>
                  <a:cubicBezTo>
                    <a:pt x="368" y="897"/>
                    <a:pt x="366" y="877"/>
                    <a:pt x="359" y="870"/>
                  </a:cubicBezTo>
                  <a:cubicBezTo>
                    <a:pt x="356" y="867"/>
                    <a:pt x="344" y="868"/>
                    <a:pt x="341" y="864"/>
                  </a:cubicBezTo>
                  <a:cubicBezTo>
                    <a:pt x="337" y="859"/>
                    <a:pt x="341" y="844"/>
                    <a:pt x="341" y="838"/>
                  </a:cubicBezTo>
                  <a:cubicBezTo>
                    <a:pt x="340" y="827"/>
                    <a:pt x="329" y="802"/>
                    <a:pt x="336" y="793"/>
                  </a:cubicBezTo>
                  <a:cubicBezTo>
                    <a:pt x="339" y="790"/>
                    <a:pt x="352" y="796"/>
                    <a:pt x="353" y="792"/>
                  </a:cubicBezTo>
                  <a:cubicBezTo>
                    <a:pt x="357" y="781"/>
                    <a:pt x="329" y="761"/>
                    <a:pt x="317" y="763"/>
                  </a:cubicBezTo>
                  <a:cubicBezTo>
                    <a:pt x="314" y="764"/>
                    <a:pt x="314" y="773"/>
                    <a:pt x="311" y="775"/>
                  </a:cubicBezTo>
                  <a:cubicBezTo>
                    <a:pt x="305" y="779"/>
                    <a:pt x="291" y="775"/>
                    <a:pt x="285" y="776"/>
                  </a:cubicBezTo>
                  <a:cubicBezTo>
                    <a:pt x="279" y="778"/>
                    <a:pt x="265" y="782"/>
                    <a:pt x="262" y="788"/>
                  </a:cubicBezTo>
                  <a:cubicBezTo>
                    <a:pt x="259" y="794"/>
                    <a:pt x="263" y="811"/>
                    <a:pt x="265" y="819"/>
                  </a:cubicBezTo>
                  <a:cubicBezTo>
                    <a:pt x="271" y="839"/>
                    <a:pt x="295" y="875"/>
                    <a:pt x="304" y="895"/>
                  </a:cubicBezTo>
                  <a:cubicBezTo>
                    <a:pt x="315" y="919"/>
                    <a:pt x="340" y="990"/>
                    <a:pt x="341" y="993"/>
                  </a:cubicBezTo>
                  <a:cubicBezTo>
                    <a:pt x="342" y="996"/>
                    <a:pt x="358" y="1033"/>
                    <a:pt x="367" y="104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192078" y="2116444"/>
              <a:ext cx="177233" cy="393190"/>
            </a:xfrm>
            <a:custGeom>
              <a:avLst/>
              <a:gdLst>
                <a:gd name="T0" fmla="*/ 127 w 430"/>
                <a:gd name="T1" fmla="*/ 870 h 955"/>
                <a:gd name="T2" fmla="*/ 347 w 430"/>
                <a:gd name="T3" fmla="*/ 918 h 955"/>
                <a:gd name="T4" fmla="*/ 374 w 430"/>
                <a:gd name="T5" fmla="*/ 955 h 955"/>
                <a:gd name="T6" fmla="*/ 371 w 430"/>
                <a:gd name="T7" fmla="*/ 870 h 955"/>
                <a:gd name="T8" fmla="*/ 393 w 430"/>
                <a:gd name="T9" fmla="*/ 856 h 955"/>
                <a:gd name="T10" fmla="*/ 427 w 430"/>
                <a:gd name="T11" fmla="*/ 787 h 955"/>
                <a:gd name="T12" fmla="*/ 428 w 430"/>
                <a:gd name="T13" fmla="*/ 760 h 955"/>
                <a:gd name="T14" fmla="*/ 391 w 430"/>
                <a:gd name="T15" fmla="*/ 651 h 955"/>
                <a:gd name="T16" fmla="*/ 391 w 430"/>
                <a:gd name="T17" fmla="*/ 580 h 955"/>
                <a:gd name="T18" fmla="*/ 372 w 430"/>
                <a:gd name="T19" fmla="*/ 557 h 955"/>
                <a:gd name="T20" fmla="*/ 393 w 430"/>
                <a:gd name="T21" fmla="*/ 507 h 955"/>
                <a:gd name="T22" fmla="*/ 359 w 430"/>
                <a:gd name="T23" fmla="*/ 488 h 955"/>
                <a:gd name="T24" fmla="*/ 359 w 430"/>
                <a:gd name="T25" fmla="*/ 422 h 955"/>
                <a:gd name="T26" fmla="*/ 353 w 430"/>
                <a:gd name="T27" fmla="*/ 375 h 955"/>
                <a:gd name="T28" fmla="*/ 322 w 430"/>
                <a:gd name="T29" fmla="*/ 305 h 955"/>
                <a:gd name="T30" fmla="*/ 278 w 430"/>
                <a:gd name="T31" fmla="*/ 305 h 955"/>
                <a:gd name="T32" fmla="*/ 284 w 430"/>
                <a:gd name="T33" fmla="*/ 344 h 955"/>
                <a:gd name="T34" fmla="*/ 254 w 430"/>
                <a:gd name="T35" fmla="*/ 359 h 955"/>
                <a:gd name="T36" fmla="*/ 244 w 430"/>
                <a:gd name="T37" fmla="*/ 312 h 955"/>
                <a:gd name="T38" fmla="*/ 267 w 430"/>
                <a:gd name="T39" fmla="*/ 296 h 955"/>
                <a:gd name="T40" fmla="*/ 294 w 430"/>
                <a:gd name="T41" fmla="*/ 274 h 955"/>
                <a:gd name="T42" fmla="*/ 335 w 430"/>
                <a:gd name="T43" fmla="*/ 234 h 955"/>
                <a:gd name="T44" fmla="*/ 350 w 430"/>
                <a:gd name="T45" fmla="*/ 218 h 955"/>
                <a:gd name="T46" fmla="*/ 329 w 430"/>
                <a:gd name="T47" fmla="*/ 193 h 955"/>
                <a:gd name="T48" fmla="*/ 251 w 430"/>
                <a:gd name="T49" fmla="*/ 220 h 955"/>
                <a:gd name="T50" fmla="*/ 236 w 430"/>
                <a:gd name="T51" fmla="*/ 236 h 955"/>
                <a:gd name="T52" fmla="*/ 225 w 430"/>
                <a:gd name="T53" fmla="*/ 252 h 955"/>
                <a:gd name="T54" fmla="*/ 212 w 430"/>
                <a:gd name="T55" fmla="*/ 211 h 955"/>
                <a:gd name="T56" fmla="*/ 200 w 430"/>
                <a:gd name="T57" fmla="*/ 178 h 955"/>
                <a:gd name="T58" fmla="*/ 166 w 430"/>
                <a:gd name="T59" fmla="*/ 171 h 955"/>
                <a:gd name="T60" fmla="*/ 170 w 430"/>
                <a:gd name="T61" fmla="*/ 148 h 955"/>
                <a:gd name="T62" fmla="*/ 145 w 430"/>
                <a:gd name="T63" fmla="*/ 114 h 955"/>
                <a:gd name="T64" fmla="*/ 148 w 430"/>
                <a:gd name="T65" fmla="*/ 67 h 955"/>
                <a:gd name="T66" fmla="*/ 113 w 430"/>
                <a:gd name="T67" fmla="*/ 29 h 955"/>
                <a:gd name="T68" fmla="*/ 85 w 430"/>
                <a:gd name="T69" fmla="*/ 24 h 955"/>
                <a:gd name="T70" fmla="*/ 61 w 430"/>
                <a:gd name="T71" fmla="*/ 5 h 955"/>
                <a:gd name="T72" fmla="*/ 19 w 430"/>
                <a:gd name="T73" fmla="*/ 10 h 955"/>
                <a:gd name="T74" fmla="*/ 15 w 430"/>
                <a:gd name="T75" fmla="*/ 56 h 955"/>
                <a:gd name="T76" fmla="*/ 67 w 430"/>
                <a:gd name="T77" fmla="*/ 97 h 955"/>
                <a:gd name="T78" fmla="*/ 98 w 430"/>
                <a:gd name="T79" fmla="*/ 124 h 955"/>
                <a:gd name="T80" fmla="*/ 87 w 430"/>
                <a:gd name="T81" fmla="*/ 162 h 955"/>
                <a:gd name="T82" fmla="*/ 80 w 430"/>
                <a:gd name="T83" fmla="*/ 210 h 955"/>
                <a:gd name="T84" fmla="*/ 111 w 430"/>
                <a:gd name="T85" fmla="*/ 248 h 955"/>
                <a:gd name="T86" fmla="*/ 119 w 430"/>
                <a:gd name="T87" fmla="*/ 278 h 955"/>
                <a:gd name="T88" fmla="*/ 101 w 430"/>
                <a:gd name="T89" fmla="*/ 304 h 955"/>
                <a:gd name="T90" fmla="*/ 109 w 430"/>
                <a:gd name="T91" fmla="*/ 327 h 955"/>
                <a:gd name="T92" fmla="*/ 72 w 430"/>
                <a:gd name="T93" fmla="*/ 355 h 955"/>
                <a:gd name="T94" fmla="*/ 129 w 430"/>
                <a:gd name="T95" fmla="*/ 463 h 955"/>
                <a:gd name="T96" fmla="*/ 147 w 430"/>
                <a:gd name="T97" fmla="*/ 571 h 955"/>
                <a:gd name="T98" fmla="*/ 158 w 430"/>
                <a:gd name="T99" fmla="*/ 613 h 955"/>
                <a:gd name="T100" fmla="*/ 133 w 430"/>
                <a:gd name="T101" fmla="*/ 614 h 955"/>
                <a:gd name="T102" fmla="*/ 73 w 430"/>
                <a:gd name="T103" fmla="*/ 646 h 955"/>
                <a:gd name="T104" fmla="*/ 33 w 430"/>
                <a:gd name="T105" fmla="*/ 64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0" h="955">
                  <a:moveTo>
                    <a:pt x="87" y="858"/>
                  </a:moveTo>
                  <a:cubicBezTo>
                    <a:pt x="91" y="870"/>
                    <a:pt x="111" y="874"/>
                    <a:pt x="127" y="870"/>
                  </a:cubicBezTo>
                  <a:cubicBezTo>
                    <a:pt x="155" y="862"/>
                    <a:pt x="179" y="838"/>
                    <a:pt x="207" y="850"/>
                  </a:cubicBezTo>
                  <a:cubicBezTo>
                    <a:pt x="255" y="866"/>
                    <a:pt x="291" y="918"/>
                    <a:pt x="347" y="918"/>
                  </a:cubicBezTo>
                  <a:cubicBezTo>
                    <a:pt x="347" y="930"/>
                    <a:pt x="351" y="942"/>
                    <a:pt x="359" y="950"/>
                  </a:cubicBezTo>
                  <a:cubicBezTo>
                    <a:pt x="364" y="950"/>
                    <a:pt x="369" y="953"/>
                    <a:pt x="374" y="955"/>
                  </a:cubicBezTo>
                  <a:cubicBezTo>
                    <a:pt x="383" y="943"/>
                    <a:pt x="383" y="943"/>
                    <a:pt x="383" y="943"/>
                  </a:cubicBezTo>
                  <a:cubicBezTo>
                    <a:pt x="371" y="870"/>
                    <a:pt x="371" y="870"/>
                    <a:pt x="371" y="870"/>
                  </a:cubicBezTo>
                  <a:cubicBezTo>
                    <a:pt x="400" y="870"/>
                    <a:pt x="400" y="870"/>
                    <a:pt x="400" y="870"/>
                  </a:cubicBezTo>
                  <a:cubicBezTo>
                    <a:pt x="393" y="856"/>
                    <a:pt x="393" y="856"/>
                    <a:pt x="393" y="856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29" y="780"/>
                    <a:pt x="430" y="767"/>
                    <a:pt x="428" y="760"/>
                  </a:cubicBezTo>
                  <a:cubicBezTo>
                    <a:pt x="425" y="748"/>
                    <a:pt x="412" y="727"/>
                    <a:pt x="408" y="715"/>
                  </a:cubicBezTo>
                  <a:cubicBezTo>
                    <a:pt x="403" y="699"/>
                    <a:pt x="393" y="667"/>
                    <a:pt x="391" y="651"/>
                  </a:cubicBezTo>
                  <a:cubicBezTo>
                    <a:pt x="390" y="642"/>
                    <a:pt x="391" y="626"/>
                    <a:pt x="391" y="617"/>
                  </a:cubicBezTo>
                  <a:cubicBezTo>
                    <a:pt x="391" y="608"/>
                    <a:pt x="391" y="589"/>
                    <a:pt x="391" y="580"/>
                  </a:cubicBezTo>
                  <a:cubicBezTo>
                    <a:pt x="391" y="574"/>
                    <a:pt x="395" y="561"/>
                    <a:pt x="391" y="557"/>
                  </a:cubicBezTo>
                  <a:cubicBezTo>
                    <a:pt x="388" y="553"/>
                    <a:pt x="374" y="561"/>
                    <a:pt x="372" y="557"/>
                  </a:cubicBezTo>
                  <a:cubicBezTo>
                    <a:pt x="369" y="550"/>
                    <a:pt x="390" y="543"/>
                    <a:pt x="393" y="536"/>
                  </a:cubicBezTo>
                  <a:cubicBezTo>
                    <a:pt x="396" y="529"/>
                    <a:pt x="394" y="514"/>
                    <a:pt x="393" y="507"/>
                  </a:cubicBezTo>
                  <a:cubicBezTo>
                    <a:pt x="392" y="496"/>
                    <a:pt x="393" y="468"/>
                    <a:pt x="383" y="465"/>
                  </a:cubicBezTo>
                  <a:cubicBezTo>
                    <a:pt x="375" y="463"/>
                    <a:pt x="366" y="492"/>
                    <a:pt x="359" y="488"/>
                  </a:cubicBezTo>
                  <a:cubicBezTo>
                    <a:pt x="349" y="482"/>
                    <a:pt x="369" y="456"/>
                    <a:pt x="368" y="445"/>
                  </a:cubicBezTo>
                  <a:cubicBezTo>
                    <a:pt x="368" y="439"/>
                    <a:pt x="359" y="428"/>
                    <a:pt x="359" y="422"/>
                  </a:cubicBezTo>
                  <a:cubicBezTo>
                    <a:pt x="359" y="416"/>
                    <a:pt x="372" y="406"/>
                    <a:pt x="371" y="399"/>
                  </a:cubicBezTo>
                  <a:cubicBezTo>
                    <a:pt x="371" y="392"/>
                    <a:pt x="356" y="382"/>
                    <a:pt x="353" y="375"/>
                  </a:cubicBezTo>
                  <a:cubicBezTo>
                    <a:pt x="349" y="365"/>
                    <a:pt x="351" y="343"/>
                    <a:pt x="347" y="334"/>
                  </a:cubicBezTo>
                  <a:cubicBezTo>
                    <a:pt x="343" y="325"/>
                    <a:pt x="331" y="306"/>
                    <a:pt x="322" y="305"/>
                  </a:cubicBezTo>
                  <a:cubicBezTo>
                    <a:pt x="315" y="304"/>
                    <a:pt x="305" y="319"/>
                    <a:pt x="298" y="319"/>
                  </a:cubicBezTo>
                  <a:cubicBezTo>
                    <a:pt x="292" y="319"/>
                    <a:pt x="284" y="304"/>
                    <a:pt x="278" y="305"/>
                  </a:cubicBezTo>
                  <a:cubicBezTo>
                    <a:pt x="271" y="306"/>
                    <a:pt x="261" y="321"/>
                    <a:pt x="262" y="327"/>
                  </a:cubicBezTo>
                  <a:cubicBezTo>
                    <a:pt x="263" y="334"/>
                    <a:pt x="284" y="337"/>
                    <a:pt x="284" y="344"/>
                  </a:cubicBezTo>
                  <a:cubicBezTo>
                    <a:pt x="284" y="351"/>
                    <a:pt x="270" y="363"/>
                    <a:pt x="262" y="363"/>
                  </a:cubicBezTo>
                  <a:cubicBezTo>
                    <a:pt x="260" y="364"/>
                    <a:pt x="255" y="361"/>
                    <a:pt x="254" y="359"/>
                  </a:cubicBezTo>
                  <a:cubicBezTo>
                    <a:pt x="250" y="354"/>
                    <a:pt x="250" y="342"/>
                    <a:pt x="249" y="336"/>
                  </a:cubicBezTo>
                  <a:cubicBezTo>
                    <a:pt x="248" y="330"/>
                    <a:pt x="240" y="317"/>
                    <a:pt x="244" y="312"/>
                  </a:cubicBezTo>
                  <a:cubicBezTo>
                    <a:pt x="247" y="309"/>
                    <a:pt x="256" y="314"/>
                    <a:pt x="259" y="312"/>
                  </a:cubicBezTo>
                  <a:cubicBezTo>
                    <a:pt x="263" y="310"/>
                    <a:pt x="264" y="300"/>
                    <a:pt x="267" y="296"/>
                  </a:cubicBezTo>
                  <a:cubicBezTo>
                    <a:pt x="270" y="292"/>
                    <a:pt x="278" y="285"/>
                    <a:pt x="282" y="282"/>
                  </a:cubicBezTo>
                  <a:cubicBezTo>
                    <a:pt x="285" y="280"/>
                    <a:pt x="292" y="277"/>
                    <a:pt x="294" y="274"/>
                  </a:cubicBezTo>
                  <a:cubicBezTo>
                    <a:pt x="299" y="269"/>
                    <a:pt x="301" y="252"/>
                    <a:pt x="307" y="247"/>
                  </a:cubicBezTo>
                  <a:cubicBezTo>
                    <a:pt x="312" y="241"/>
                    <a:pt x="328" y="235"/>
                    <a:pt x="335" y="234"/>
                  </a:cubicBezTo>
                  <a:cubicBezTo>
                    <a:pt x="340" y="233"/>
                    <a:pt x="350" y="237"/>
                    <a:pt x="353" y="234"/>
                  </a:cubicBezTo>
                  <a:cubicBezTo>
                    <a:pt x="356" y="231"/>
                    <a:pt x="353" y="221"/>
                    <a:pt x="350" y="218"/>
                  </a:cubicBezTo>
                  <a:cubicBezTo>
                    <a:pt x="347" y="216"/>
                    <a:pt x="338" y="221"/>
                    <a:pt x="335" y="218"/>
                  </a:cubicBezTo>
                  <a:cubicBezTo>
                    <a:pt x="330" y="214"/>
                    <a:pt x="335" y="196"/>
                    <a:pt x="329" y="193"/>
                  </a:cubicBezTo>
                  <a:cubicBezTo>
                    <a:pt x="319" y="187"/>
                    <a:pt x="296" y="205"/>
                    <a:pt x="285" y="209"/>
                  </a:cubicBezTo>
                  <a:cubicBezTo>
                    <a:pt x="276" y="212"/>
                    <a:pt x="260" y="219"/>
                    <a:pt x="251" y="220"/>
                  </a:cubicBezTo>
                  <a:cubicBezTo>
                    <a:pt x="245" y="221"/>
                    <a:pt x="228" y="214"/>
                    <a:pt x="225" y="219"/>
                  </a:cubicBezTo>
                  <a:cubicBezTo>
                    <a:pt x="223" y="224"/>
                    <a:pt x="238" y="231"/>
                    <a:pt x="236" y="236"/>
                  </a:cubicBezTo>
                  <a:cubicBezTo>
                    <a:pt x="234" y="238"/>
                    <a:pt x="227" y="234"/>
                    <a:pt x="225" y="236"/>
                  </a:cubicBezTo>
                  <a:cubicBezTo>
                    <a:pt x="222" y="238"/>
                    <a:pt x="229" y="250"/>
                    <a:pt x="225" y="252"/>
                  </a:cubicBezTo>
                  <a:cubicBezTo>
                    <a:pt x="218" y="255"/>
                    <a:pt x="201" y="241"/>
                    <a:pt x="200" y="234"/>
                  </a:cubicBezTo>
                  <a:cubicBezTo>
                    <a:pt x="198" y="227"/>
                    <a:pt x="212" y="217"/>
                    <a:pt x="212" y="211"/>
                  </a:cubicBezTo>
                  <a:cubicBezTo>
                    <a:pt x="212" y="205"/>
                    <a:pt x="201" y="198"/>
                    <a:pt x="200" y="193"/>
                  </a:cubicBezTo>
                  <a:cubicBezTo>
                    <a:pt x="199" y="189"/>
                    <a:pt x="203" y="180"/>
                    <a:pt x="200" y="178"/>
                  </a:cubicBezTo>
                  <a:cubicBezTo>
                    <a:pt x="193" y="172"/>
                    <a:pt x="172" y="191"/>
                    <a:pt x="166" y="185"/>
                  </a:cubicBezTo>
                  <a:cubicBezTo>
                    <a:pt x="163" y="183"/>
                    <a:pt x="163" y="174"/>
                    <a:pt x="166" y="171"/>
                  </a:cubicBezTo>
                  <a:cubicBezTo>
                    <a:pt x="169" y="168"/>
                    <a:pt x="181" y="175"/>
                    <a:pt x="184" y="171"/>
                  </a:cubicBezTo>
                  <a:cubicBezTo>
                    <a:pt x="187" y="165"/>
                    <a:pt x="169" y="155"/>
                    <a:pt x="170" y="148"/>
                  </a:cubicBezTo>
                  <a:cubicBezTo>
                    <a:pt x="171" y="144"/>
                    <a:pt x="182" y="141"/>
                    <a:pt x="182" y="137"/>
                  </a:cubicBezTo>
                  <a:cubicBezTo>
                    <a:pt x="180" y="126"/>
                    <a:pt x="151" y="123"/>
                    <a:pt x="145" y="114"/>
                  </a:cubicBezTo>
                  <a:cubicBezTo>
                    <a:pt x="139" y="107"/>
                    <a:pt x="134" y="86"/>
                    <a:pt x="137" y="77"/>
                  </a:cubicBezTo>
                  <a:cubicBezTo>
                    <a:pt x="138" y="74"/>
                    <a:pt x="147" y="71"/>
                    <a:pt x="148" y="67"/>
                  </a:cubicBezTo>
                  <a:cubicBezTo>
                    <a:pt x="148" y="60"/>
                    <a:pt x="134" y="52"/>
                    <a:pt x="130" y="47"/>
                  </a:cubicBezTo>
                  <a:cubicBezTo>
                    <a:pt x="125" y="42"/>
                    <a:pt x="119" y="28"/>
                    <a:pt x="113" y="29"/>
                  </a:cubicBezTo>
                  <a:cubicBezTo>
                    <a:pt x="109" y="29"/>
                    <a:pt x="109" y="40"/>
                    <a:pt x="106" y="40"/>
                  </a:cubicBezTo>
                  <a:cubicBezTo>
                    <a:pt x="99" y="42"/>
                    <a:pt x="91" y="26"/>
                    <a:pt x="85" y="24"/>
                  </a:cubicBezTo>
                  <a:cubicBezTo>
                    <a:pt x="81" y="23"/>
                    <a:pt x="71" y="27"/>
                    <a:pt x="68" y="24"/>
                  </a:cubicBezTo>
                  <a:cubicBezTo>
                    <a:pt x="64" y="21"/>
                    <a:pt x="65" y="8"/>
                    <a:pt x="61" y="5"/>
                  </a:cubicBezTo>
                  <a:cubicBezTo>
                    <a:pt x="54" y="0"/>
                    <a:pt x="35" y="3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6" y="11"/>
                    <a:pt x="8" y="9"/>
                    <a:pt x="6" y="12"/>
                  </a:cubicBezTo>
                  <a:cubicBezTo>
                    <a:pt x="0" y="21"/>
                    <a:pt x="10" y="45"/>
                    <a:pt x="15" y="56"/>
                  </a:cubicBezTo>
                  <a:cubicBezTo>
                    <a:pt x="19" y="64"/>
                    <a:pt x="29" y="79"/>
                    <a:pt x="37" y="85"/>
                  </a:cubicBezTo>
                  <a:cubicBezTo>
                    <a:pt x="43" y="90"/>
                    <a:pt x="61" y="92"/>
                    <a:pt x="67" y="97"/>
                  </a:cubicBezTo>
                  <a:cubicBezTo>
                    <a:pt x="71" y="101"/>
                    <a:pt x="74" y="112"/>
                    <a:pt x="77" y="115"/>
                  </a:cubicBezTo>
                  <a:cubicBezTo>
                    <a:pt x="82" y="119"/>
                    <a:pt x="98" y="118"/>
                    <a:pt x="98" y="124"/>
                  </a:cubicBezTo>
                  <a:cubicBezTo>
                    <a:pt x="99" y="128"/>
                    <a:pt x="86" y="130"/>
                    <a:pt x="84" y="134"/>
                  </a:cubicBezTo>
                  <a:cubicBezTo>
                    <a:pt x="81" y="140"/>
                    <a:pt x="88" y="155"/>
                    <a:pt x="87" y="162"/>
                  </a:cubicBezTo>
                  <a:cubicBezTo>
                    <a:pt x="86" y="168"/>
                    <a:pt x="78" y="180"/>
                    <a:pt x="77" y="186"/>
                  </a:cubicBezTo>
                  <a:cubicBezTo>
                    <a:pt x="77" y="192"/>
                    <a:pt x="77" y="205"/>
                    <a:pt x="80" y="210"/>
                  </a:cubicBezTo>
                  <a:cubicBezTo>
                    <a:pt x="84" y="214"/>
                    <a:pt x="98" y="213"/>
                    <a:pt x="102" y="218"/>
                  </a:cubicBezTo>
                  <a:cubicBezTo>
                    <a:pt x="107" y="223"/>
                    <a:pt x="107" y="241"/>
                    <a:pt x="111" y="248"/>
                  </a:cubicBezTo>
                  <a:cubicBezTo>
                    <a:pt x="113" y="252"/>
                    <a:pt x="123" y="258"/>
                    <a:pt x="124" y="263"/>
                  </a:cubicBezTo>
                  <a:cubicBezTo>
                    <a:pt x="125" y="267"/>
                    <a:pt x="122" y="275"/>
                    <a:pt x="119" y="278"/>
                  </a:cubicBezTo>
                  <a:cubicBezTo>
                    <a:pt x="115" y="283"/>
                    <a:pt x="98" y="283"/>
                    <a:pt x="95" y="290"/>
                  </a:cubicBezTo>
                  <a:cubicBezTo>
                    <a:pt x="94" y="293"/>
                    <a:pt x="103" y="300"/>
                    <a:pt x="101" y="304"/>
                  </a:cubicBezTo>
                  <a:cubicBezTo>
                    <a:pt x="99" y="309"/>
                    <a:pt x="82" y="305"/>
                    <a:pt x="81" y="310"/>
                  </a:cubicBezTo>
                  <a:cubicBezTo>
                    <a:pt x="80" y="318"/>
                    <a:pt x="111" y="320"/>
                    <a:pt x="109" y="327"/>
                  </a:cubicBezTo>
                  <a:cubicBezTo>
                    <a:pt x="106" y="338"/>
                    <a:pt x="71" y="321"/>
                    <a:pt x="64" y="330"/>
                  </a:cubicBezTo>
                  <a:cubicBezTo>
                    <a:pt x="61" y="336"/>
                    <a:pt x="69" y="349"/>
                    <a:pt x="72" y="355"/>
                  </a:cubicBezTo>
                  <a:cubicBezTo>
                    <a:pt x="79" y="372"/>
                    <a:pt x="101" y="404"/>
                    <a:pt x="110" y="421"/>
                  </a:cubicBezTo>
                  <a:cubicBezTo>
                    <a:pt x="115" y="431"/>
                    <a:pt x="126" y="452"/>
                    <a:pt x="129" y="463"/>
                  </a:cubicBezTo>
                  <a:cubicBezTo>
                    <a:pt x="133" y="482"/>
                    <a:pt x="130" y="522"/>
                    <a:pt x="134" y="541"/>
                  </a:cubicBezTo>
                  <a:cubicBezTo>
                    <a:pt x="136" y="549"/>
                    <a:pt x="144" y="563"/>
                    <a:pt x="147" y="571"/>
                  </a:cubicBezTo>
                  <a:cubicBezTo>
                    <a:pt x="149" y="579"/>
                    <a:pt x="155" y="594"/>
                    <a:pt x="157" y="602"/>
                  </a:cubicBezTo>
                  <a:cubicBezTo>
                    <a:pt x="158" y="605"/>
                    <a:pt x="160" y="611"/>
                    <a:pt x="158" y="613"/>
                  </a:cubicBezTo>
                  <a:cubicBezTo>
                    <a:pt x="155" y="614"/>
                    <a:pt x="150" y="603"/>
                    <a:pt x="147" y="603"/>
                  </a:cubicBezTo>
                  <a:cubicBezTo>
                    <a:pt x="142" y="603"/>
                    <a:pt x="137" y="611"/>
                    <a:pt x="133" y="614"/>
                  </a:cubicBezTo>
                  <a:cubicBezTo>
                    <a:pt x="128" y="617"/>
                    <a:pt x="117" y="625"/>
                    <a:pt x="112" y="628"/>
                  </a:cubicBezTo>
                  <a:cubicBezTo>
                    <a:pt x="102" y="633"/>
                    <a:pt x="83" y="644"/>
                    <a:pt x="73" y="646"/>
                  </a:cubicBezTo>
                  <a:cubicBezTo>
                    <a:pt x="65" y="647"/>
                    <a:pt x="49" y="646"/>
                    <a:pt x="41" y="644"/>
                  </a:cubicBezTo>
                  <a:cubicBezTo>
                    <a:pt x="39" y="643"/>
                    <a:pt x="36" y="642"/>
                    <a:pt x="33" y="641"/>
                  </a:cubicBezTo>
                  <a:cubicBezTo>
                    <a:pt x="16" y="718"/>
                    <a:pt x="40" y="796"/>
                    <a:pt x="87" y="8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992504" y="2357719"/>
              <a:ext cx="434891" cy="597231"/>
            </a:xfrm>
            <a:custGeom>
              <a:avLst/>
              <a:gdLst>
                <a:gd name="T0" fmla="*/ 918 w 1058"/>
                <a:gd name="T1" fmla="*/ 1144 h 1453"/>
                <a:gd name="T2" fmla="*/ 1037 w 1058"/>
                <a:gd name="T3" fmla="*/ 1012 h 1453"/>
                <a:gd name="T4" fmla="*/ 1044 w 1058"/>
                <a:gd name="T5" fmla="*/ 905 h 1453"/>
                <a:gd name="T6" fmla="*/ 993 w 1058"/>
                <a:gd name="T7" fmla="*/ 855 h 1453"/>
                <a:gd name="T8" fmla="*/ 1005 w 1058"/>
                <a:gd name="T9" fmla="*/ 764 h 1453"/>
                <a:gd name="T10" fmla="*/ 947 w 1058"/>
                <a:gd name="T11" fmla="*/ 702 h 1453"/>
                <a:gd name="T12" fmla="*/ 912 w 1058"/>
                <a:gd name="T13" fmla="*/ 633 h 1453"/>
                <a:gd name="T14" fmla="*/ 935 w 1058"/>
                <a:gd name="T15" fmla="*/ 567 h 1453"/>
                <a:gd name="T16" fmla="*/ 892 w 1058"/>
                <a:gd name="T17" fmla="*/ 484 h 1453"/>
                <a:gd name="T18" fmla="*/ 862 w 1058"/>
                <a:gd name="T19" fmla="*/ 413 h 1453"/>
                <a:gd name="T20" fmla="*/ 846 w 1058"/>
                <a:gd name="T21" fmla="*/ 364 h 1453"/>
                <a:gd name="T22" fmla="*/ 614 w 1058"/>
                <a:gd name="T23" fmla="*/ 284 h 1453"/>
                <a:gd name="T24" fmla="*/ 493 w 1058"/>
                <a:gd name="T25" fmla="*/ 36 h 1453"/>
                <a:gd name="T26" fmla="*/ 478 w 1058"/>
                <a:gd name="T27" fmla="*/ 4 h 1453"/>
                <a:gd name="T28" fmla="*/ 441 w 1058"/>
                <a:gd name="T29" fmla="*/ 74 h 1453"/>
                <a:gd name="T30" fmla="*/ 319 w 1058"/>
                <a:gd name="T31" fmla="*/ 124 h 1453"/>
                <a:gd name="T32" fmla="*/ 310 w 1058"/>
                <a:gd name="T33" fmla="*/ 235 h 1453"/>
                <a:gd name="T34" fmla="*/ 256 w 1058"/>
                <a:gd name="T35" fmla="*/ 305 h 1453"/>
                <a:gd name="T36" fmla="*/ 217 w 1058"/>
                <a:gd name="T37" fmla="*/ 362 h 1453"/>
                <a:gd name="T38" fmla="*/ 128 w 1058"/>
                <a:gd name="T39" fmla="*/ 372 h 1453"/>
                <a:gd name="T40" fmla="*/ 138 w 1058"/>
                <a:gd name="T41" fmla="*/ 500 h 1453"/>
                <a:gd name="T42" fmla="*/ 195 w 1058"/>
                <a:gd name="T43" fmla="*/ 551 h 1453"/>
                <a:gd name="T44" fmla="*/ 240 w 1058"/>
                <a:gd name="T45" fmla="*/ 539 h 1453"/>
                <a:gd name="T46" fmla="*/ 206 w 1058"/>
                <a:gd name="T47" fmla="*/ 571 h 1453"/>
                <a:gd name="T48" fmla="*/ 112 w 1058"/>
                <a:gd name="T49" fmla="*/ 590 h 1453"/>
                <a:gd name="T50" fmla="*/ 115 w 1058"/>
                <a:gd name="T51" fmla="*/ 728 h 1453"/>
                <a:gd name="T52" fmla="*/ 135 w 1058"/>
                <a:gd name="T53" fmla="*/ 717 h 1453"/>
                <a:gd name="T54" fmla="*/ 171 w 1058"/>
                <a:gd name="T55" fmla="*/ 726 h 1453"/>
                <a:gd name="T56" fmla="*/ 116 w 1058"/>
                <a:gd name="T57" fmla="*/ 774 h 1453"/>
                <a:gd name="T58" fmla="*/ 159 w 1058"/>
                <a:gd name="T59" fmla="*/ 785 h 1453"/>
                <a:gd name="T60" fmla="*/ 153 w 1058"/>
                <a:gd name="T61" fmla="*/ 836 h 1453"/>
                <a:gd name="T62" fmla="*/ 97 w 1058"/>
                <a:gd name="T63" fmla="*/ 833 h 1453"/>
                <a:gd name="T64" fmla="*/ 63 w 1058"/>
                <a:gd name="T65" fmla="*/ 889 h 1453"/>
                <a:gd name="T66" fmla="*/ 31 w 1058"/>
                <a:gd name="T67" fmla="*/ 1063 h 1453"/>
                <a:gd name="T68" fmla="*/ 15 w 1058"/>
                <a:gd name="T69" fmla="*/ 1281 h 1453"/>
                <a:gd name="T70" fmla="*/ 28 w 1058"/>
                <a:gd name="T71" fmla="*/ 1374 h 1453"/>
                <a:gd name="T72" fmla="*/ 156 w 1058"/>
                <a:gd name="T73" fmla="*/ 1422 h 1453"/>
                <a:gd name="T74" fmla="*/ 210 w 1058"/>
                <a:gd name="T75" fmla="*/ 1395 h 1453"/>
                <a:gd name="T76" fmla="*/ 269 w 1058"/>
                <a:gd name="T77" fmla="*/ 1325 h 1453"/>
                <a:gd name="T78" fmla="*/ 360 w 1058"/>
                <a:gd name="T79" fmla="*/ 1273 h 1453"/>
                <a:gd name="T80" fmla="*/ 446 w 1058"/>
                <a:gd name="T81" fmla="*/ 1251 h 1453"/>
                <a:gd name="T82" fmla="*/ 502 w 1058"/>
                <a:gd name="T83" fmla="*/ 1252 h 1453"/>
                <a:gd name="T84" fmla="*/ 602 w 1058"/>
                <a:gd name="T85" fmla="*/ 1238 h 1453"/>
                <a:gd name="T86" fmla="*/ 667 w 1058"/>
                <a:gd name="T87" fmla="*/ 1257 h 1453"/>
                <a:gd name="T88" fmla="*/ 679 w 1058"/>
                <a:gd name="T89" fmla="*/ 1149 h 1453"/>
                <a:gd name="T90" fmla="*/ 759 w 1058"/>
                <a:gd name="T91" fmla="*/ 1174 h 1453"/>
                <a:gd name="T92" fmla="*/ 838 w 1058"/>
                <a:gd name="T93" fmla="*/ 11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8" h="1453">
                  <a:moveTo>
                    <a:pt x="838" y="1108"/>
                  </a:moveTo>
                  <a:cubicBezTo>
                    <a:pt x="842" y="1104"/>
                    <a:pt x="854" y="1108"/>
                    <a:pt x="854" y="1112"/>
                  </a:cubicBezTo>
                  <a:cubicBezTo>
                    <a:pt x="862" y="1144"/>
                    <a:pt x="894" y="1164"/>
                    <a:pt x="918" y="1144"/>
                  </a:cubicBezTo>
                  <a:cubicBezTo>
                    <a:pt x="942" y="1120"/>
                    <a:pt x="964" y="1092"/>
                    <a:pt x="977" y="1059"/>
                  </a:cubicBezTo>
                  <a:cubicBezTo>
                    <a:pt x="977" y="1046"/>
                    <a:pt x="977" y="1046"/>
                    <a:pt x="977" y="1046"/>
                  </a:cubicBezTo>
                  <a:cubicBezTo>
                    <a:pt x="1037" y="1012"/>
                    <a:pt x="1037" y="1012"/>
                    <a:pt x="1037" y="1012"/>
                  </a:cubicBezTo>
                  <a:cubicBezTo>
                    <a:pt x="1041" y="967"/>
                    <a:pt x="1041" y="967"/>
                    <a:pt x="1041" y="967"/>
                  </a:cubicBezTo>
                  <a:cubicBezTo>
                    <a:pt x="1058" y="943"/>
                    <a:pt x="1058" y="943"/>
                    <a:pt x="1058" y="943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975" y="884"/>
                    <a:pt x="975" y="884"/>
                    <a:pt x="975" y="884"/>
                  </a:cubicBezTo>
                  <a:cubicBezTo>
                    <a:pt x="993" y="855"/>
                    <a:pt x="993" y="855"/>
                    <a:pt x="993" y="855"/>
                  </a:cubicBezTo>
                  <a:cubicBezTo>
                    <a:pt x="964" y="855"/>
                    <a:pt x="964" y="855"/>
                    <a:pt x="964" y="855"/>
                  </a:cubicBezTo>
                  <a:cubicBezTo>
                    <a:pt x="979" y="800"/>
                    <a:pt x="979" y="800"/>
                    <a:pt x="979" y="800"/>
                  </a:cubicBezTo>
                  <a:cubicBezTo>
                    <a:pt x="1005" y="764"/>
                    <a:pt x="1005" y="764"/>
                    <a:pt x="1005" y="764"/>
                  </a:cubicBezTo>
                  <a:cubicBezTo>
                    <a:pt x="1020" y="764"/>
                    <a:pt x="1020" y="764"/>
                    <a:pt x="1020" y="764"/>
                  </a:cubicBezTo>
                  <a:cubicBezTo>
                    <a:pt x="985" y="738"/>
                    <a:pt x="985" y="738"/>
                    <a:pt x="985" y="738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62" y="655"/>
                    <a:pt x="962" y="655"/>
                    <a:pt x="962" y="655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2" y="592"/>
                    <a:pt x="912" y="592"/>
                    <a:pt x="912" y="592"/>
                  </a:cubicBezTo>
                  <a:cubicBezTo>
                    <a:pt x="946" y="585"/>
                    <a:pt x="946" y="585"/>
                    <a:pt x="946" y="585"/>
                  </a:cubicBezTo>
                  <a:cubicBezTo>
                    <a:pt x="935" y="567"/>
                    <a:pt x="935" y="567"/>
                    <a:pt x="935" y="567"/>
                  </a:cubicBezTo>
                  <a:cubicBezTo>
                    <a:pt x="912" y="520"/>
                    <a:pt x="912" y="520"/>
                    <a:pt x="912" y="520"/>
                  </a:cubicBezTo>
                  <a:cubicBezTo>
                    <a:pt x="912" y="500"/>
                    <a:pt x="912" y="500"/>
                    <a:pt x="912" y="500"/>
                  </a:cubicBezTo>
                  <a:cubicBezTo>
                    <a:pt x="892" y="484"/>
                    <a:pt x="892" y="484"/>
                    <a:pt x="892" y="484"/>
                  </a:cubicBezTo>
                  <a:cubicBezTo>
                    <a:pt x="914" y="454"/>
                    <a:pt x="914" y="454"/>
                    <a:pt x="914" y="454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862" y="413"/>
                    <a:pt x="862" y="413"/>
                    <a:pt x="862" y="413"/>
                  </a:cubicBezTo>
                  <a:cubicBezTo>
                    <a:pt x="849" y="384"/>
                    <a:pt x="849" y="384"/>
                    <a:pt x="849" y="384"/>
                  </a:cubicBezTo>
                  <a:cubicBezTo>
                    <a:pt x="861" y="369"/>
                    <a:pt x="861" y="369"/>
                    <a:pt x="861" y="369"/>
                  </a:cubicBezTo>
                  <a:cubicBezTo>
                    <a:pt x="856" y="367"/>
                    <a:pt x="851" y="364"/>
                    <a:pt x="846" y="364"/>
                  </a:cubicBezTo>
                  <a:cubicBezTo>
                    <a:pt x="838" y="356"/>
                    <a:pt x="834" y="344"/>
                    <a:pt x="834" y="332"/>
                  </a:cubicBezTo>
                  <a:cubicBezTo>
                    <a:pt x="778" y="332"/>
                    <a:pt x="742" y="280"/>
                    <a:pt x="694" y="264"/>
                  </a:cubicBezTo>
                  <a:cubicBezTo>
                    <a:pt x="666" y="252"/>
                    <a:pt x="642" y="276"/>
                    <a:pt x="614" y="284"/>
                  </a:cubicBezTo>
                  <a:cubicBezTo>
                    <a:pt x="598" y="288"/>
                    <a:pt x="578" y="284"/>
                    <a:pt x="574" y="272"/>
                  </a:cubicBezTo>
                  <a:cubicBezTo>
                    <a:pt x="527" y="210"/>
                    <a:pt x="503" y="132"/>
                    <a:pt x="520" y="55"/>
                  </a:cubicBezTo>
                  <a:cubicBezTo>
                    <a:pt x="511" y="50"/>
                    <a:pt x="498" y="42"/>
                    <a:pt x="493" y="36"/>
                  </a:cubicBezTo>
                  <a:cubicBezTo>
                    <a:pt x="490" y="32"/>
                    <a:pt x="490" y="21"/>
                    <a:pt x="488" y="16"/>
                  </a:cubicBezTo>
                  <a:cubicBezTo>
                    <a:pt x="486" y="12"/>
                    <a:pt x="482" y="6"/>
                    <a:pt x="478" y="0"/>
                  </a:cubicBezTo>
                  <a:cubicBezTo>
                    <a:pt x="478" y="4"/>
                    <a:pt x="478" y="4"/>
                    <a:pt x="478" y="4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64" y="262"/>
                    <a:pt x="246" y="273"/>
                    <a:pt x="243" y="277"/>
                  </a:cubicBezTo>
                  <a:cubicBezTo>
                    <a:pt x="245" y="282"/>
                    <a:pt x="253" y="298"/>
                    <a:pt x="256" y="305"/>
                  </a:cubicBezTo>
                  <a:cubicBezTo>
                    <a:pt x="257" y="307"/>
                    <a:pt x="257" y="307"/>
                    <a:pt x="257" y="307"/>
                  </a:cubicBezTo>
                  <a:cubicBezTo>
                    <a:pt x="231" y="330"/>
                    <a:pt x="231" y="330"/>
                    <a:pt x="231" y="330"/>
                  </a:cubicBezTo>
                  <a:cubicBezTo>
                    <a:pt x="217" y="362"/>
                    <a:pt x="217" y="362"/>
                    <a:pt x="217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179" y="349"/>
                    <a:pt x="179" y="349"/>
                    <a:pt x="179" y="349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07" y="389"/>
                    <a:pt x="107" y="389"/>
                    <a:pt x="107" y="389"/>
                  </a:cubicBezTo>
                  <a:cubicBezTo>
                    <a:pt x="112" y="419"/>
                    <a:pt x="130" y="473"/>
                    <a:pt x="138" y="500"/>
                  </a:cubicBezTo>
                  <a:cubicBezTo>
                    <a:pt x="142" y="516"/>
                    <a:pt x="140" y="557"/>
                    <a:pt x="155" y="561"/>
                  </a:cubicBezTo>
                  <a:cubicBezTo>
                    <a:pt x="161" y="563"/>
                    <a:pt x="168" y="544"/>
                    <a:pt x="174" y="543"/>
                  </a:cubicBezTo>
                  <a:cubicBezTo>
                    <a:pt x="179" y="542"/>
                    <a:pt x="190" y="553"/>
                    <a:pt x="195" y="551"/>
                  </a:cubicBezTo>
                  <a:cubicBezTo>
                    <a:pt x="198" y="549"/>
                    <a:pt x="196" y="538"/>
                    <a:pt x="198" y="535"/>
                  </a:cubicBezTo>
                  <a:cubicBezTo>
                    <a:pt x="201" y="528"/>
                    <a:pt x="212" y="516"/>
                    <a:pt x="220" y="517"/>
                  </a:cubicBezTo>
                  <a:cubicBezTo>
                    <a:pt x="227" y="517"/>
                    <a:pt x="243" y="532"/>
                    <a:pt x="240" y="539"/>
                  </a:cubicBezTo>
                  <a:cubicBezTo>
                    <a:pt x="237" y="548"/>
                    <a:pt x="204" y="536"/>
                    <a:pt x="203" y="545"/>
                  </a:cubicBezTo>
                  <a:cubicBezTo>
                    <a:pt x="202" y="558"/>
                    <a:pt x="254" y="548"/>
                    <a:pt x="254" y="561"/>
                  </a:cubicBezTo>
                  <a:cubicBezTo>
                    <a:pt x="253" y="573"/>
                    <a:pt x="218" y="571"/>
                    <a:pt x="206" y="571"/>
                  </a:cubicBezTo>
                  <a:cubicBezTo>
                    <a:pt x="200" y="570"/>
                    <a:pt x="190" y="563"/>
                    <a:pt x="184" y="563"/>
                  </a:cubicBezTo>
                  <a:cubicBezTo>
                    <a:pt x="174" y="563"/>
                    <a:pt x="156" y="575"/>
                    <a:pt x="147" y="578"/>
                  </a:cubicBezTo>
                  <a:cubicBezTo>
                    <a:pt x="138" y="581"/>
                    <a:pt x="118" y="584"/>
                    <a:pt x="112" y="590"/>
                  </a:cubicBezTo>
                  <a:cubicBezTo>
                    <a:pt x="105" y="598"/>
                    <a:pt x="102" y="620"/>
                    <a:pt x="102" y="630"/>
                  </a:cubicBezTo>
                  <a:cubicBezTo>
                    <a:pt x="102" y="645"/>
                    <a:pt x="111" y="673"/>
                    <a:pt x="112" y="687"/>
                  </a:cubicBezTo>
                  <a:cubicBezTo>
                    <a:pt x="114" y="697"/>
                    <a:pt x="111" y="719"/>
                    <a:pt x="115" y="728"/>
                  </a:cubicBezTo>
                  <a:cubicBezTo>
                    <a:pt x="118" y="734"/>
                    <a:pt x="129" y="745"/>
                    <a:pt x="135" y="744"/>
                  </a:cubicBezTo>
                  <a:cubicBezTo>
                    <a:pt x="140" y="743"/>
                    <a:pt x="147" y="733"/>
                    <a:pt x="147" y="728"/>
                  </a:cubicBezTo>
                  <a:cubicBezTo>
                    <a:pt x="146" y="724"/>
                    <a:pt x="135" y="721"/>
                    <a:pt x="135" y="717"/>
                  </a:cubicBezTo>
                  <a:cubicBezTo>
                    <a:pt x="135" y="709"/>
                    <a:pt x="150" y="696"/>
                    <a:pt x="158" y="695"/>
                  </a:cubicBezTo>
                  <a:cubicBezTo>
                    <a:pt x="165" y="694"/>
                    <a:pt x="182" y="702"/>
                    <a:pt x="184" y="709"/>
                  </a:cubicBezTo>
                  <a:cubicBezTo>
                    <a:pt x="185" y="714"/>
                    <a:pt x="174" y="721"/>
                    <a:pt x="171" y="726"/>
                  </a:cubicBezTo>
                  <a:cubicBezTo>
                    <a:pt x="168" y="733"/>
                    <a:pt x="169" y="753"/>
                    <a:pt x="162" y="757"/>
                  </a:cubicBezTo>
                  <a:cubicBezTo>
                    <a:pt x="158" y="760"/>
                    <a:pt x="149" y="754"/>
                    <a:pt x="145" y="754"/>
                  </a:cubicBezTo>
                  <a:cubicBezTo>
                    <a:pt x="136" y="756"/>
                    <a:pt x="120" y="767"/>
                    <a:pt x="116" y="774"/>
                  </a:cubicBezTo>
                  <a:cubicBezTo>
                    <a:pt x="113" y="781"/>
                    <a:pt x="111" y="801"/>
                    <a:pt x="116" y="807"/>
                  </a:cubicBezTo>
                  <a:cubicBezTo>
                    <a:pt x="120" y="811"/>
                    <a:pt x="135" y="811"/>
                    <a:pt x="141" y="808"/>
                  </a:cubicBezTo>
                  <a:cubicBezTo>
                    <a:pt x="148" y="805"/>
                    <a:pt x="152" y="788"/>
                    <a:pt x="159" y="785"/>
                  </a:cubicBezTo>
                  <a:cubicBezTo>
                    <a:pt x="166" y="781"/>
                    <a:pt x="189" y="786"/>
                    <a:pt x="191" y="789"/>
                  </a:cubicBezTo>
                  <a:cubicBezTo>
                    <a:pt x="193" y="791"/>
                    <a:pt x="203" y="814"/>
                    <a:pt x="201" y="816"/>
                  </a:cubicBezTo>
                  <a:cubicBezTo>
                    <a:pt x="198" y="818"/>
                    <a:pt x="157" y="824"/>
                    <a:pt x="153" y="836"/>
                  </a:cubicBezTo>
                  <a:cubicBezTo>
                    <a:pt x="151" y="842"/>
                    <a:pt x="169" y="852"/>
                    <a:pt x="166" y="859"/>
                  </a:cubicBezTo>
                  <a:cubicBezTo>
                    <a:pt x="163" y="869"/>
                    <a:pt x="134" y="876"/>
                    <a:pt x="124" y="873"/>
                  </a:cubicBezTo>
                  <a:cubicBezTo>
                    <a:pt x="113" y="869"/>
                    <a:pt x="109" y="834"/>
                    <a:pt x="97" y="833"/>
                  </a:cubicBezTo>
                  <a:cubicBezTo>
                    <a:pt x="92" y="833"/>
                    <a:pt x="88" y="846"/>
                    <a:pt x="83" y="847"/>
                  </a:cubicBezTo>
                  <a:cubicBezTo>
                    <a:pt x="75" y="850"/>
                    <a:pt x="56" y="836"/>
                    <a:pt x="51" y="843"/>
                  </a:cubicBezTo>
                  <a:cubicBezTo>
                    <a:pt x="43" y="851"/>
                    <a:pt x="61" y="877"/>
                    <a:pt x="63" y="889"/>
                  </a:cubicBezTo>
                  <a:cubicBezTo>
                    <a:pt x="66" y="904"/>
                    <a:pt x="69" y="934"/>
                    <a:pt x="69" y="950"/>
                  </a:cubicBezTo>
                  <a:cubicBezTo>
                    <a:pt x="69" y="965"/>
                    <a:pt x="71" y="997"/>
                    <a:pt x="66" y="1011"/>
                  </a:cubicBezTo>
                  <a:cubicBezTo>
                    <a:pt x="61" y="1026"/>
                    <a:pt x="39" y="1050"/>
                    <a:pt x="31" y="1063"/>
                  </a:cubicBezTo>
                  <a:cubicBezTo>
                    <a:pt x="28" y="1068"/>
                    <a:pt x="23" y="1077"/>
                    <a:pt x="21" y="1082"/>
                  </a:cubicBezTo>
                  <a:cubicBezTo>
                    <a:pt x="13" y="1111"/>
                    <a:pt x="9" y="1171"/>
                    <a:pt x="8" y="1201"/>
                  </a:cubicBezTo>
                  <a:cubicBezTo>
                    <a:pt x="8" y="1221"/>
                    <a:pt x="16" y="1261"/>
                    <a:pt x="15" y="1281"/>
                  </a:cubicBezTo>
                  <a:cubicBezTo>
                    <a:pt x="14" y="1302"/>
                    <a:pt x="7" y="1337"/>
                    <a:pt x="0" y="1366"/>
                  </a:cubicBezTo>
                  <a:cubicBezTo>
                    <a:pt x="2" y="1363"/>
                    <a:pt x="2" y="1363"/>
                    <a:pt x="2" y="1363"/>
                  </a:cubicBezTo>
                  <a:cubicBezTo>
                    <a:pt x="28" y="1374"/>
                    <a:pt x="28" y="1374"/>
                    <a:pt x="28" y="1374"/>
                  </a:cubicBezTo>
                  <a:cubicBezTo>
                    <a:pt x="69" y="1384"/>
                    <a:pt x="69" y="1384"/>
                    <a:pt x="69" y="1384"/>
                  </a:cubicBezTo>
                  <a:cubicBezTo>
                    <a:pt x="142" y="1384"/>
                    <a:pt x="142" y="1384"/>
                    <a:pt x="142" y="1384"/>
                  </a:cubicBezTo>
                  <a:cubicBezTo>
                    <a:pt x="156" y="1422"/>
                    <a:pt x="156" y="1422"/>
                    <a:pt x="156" y="1422"/>
                  </a:cubicBezTo>
                  <a:cubicBezTo>
                    <a:pt x="172" y="1453"/>
                    <a:pt x="172" y="1453"/>
                    <a:pt x="172" y="1453"/>
                  </a:cubicBezTo>
                  <a:cubicBezTo>
                    <a:pt x="195" y="1434"/>
                    <a:pt x="195" y="1434"/>
                    <a:pt x="195" y="1434"/>
                  </a:cubicBezTo>
                  <a:cubicBezTo>
                    <a:pt x="210" y="1395"/>
                    <a:pt x="210" y="1395"/>
                    <a:pt x="210" y="1395"/>
                  </a:cubicBezTo>
                  <a:cubicBezTo>
                    <a:pt x="239" y="1365"/>
                    <a:pt x="239" y="1365"/>
                    <a:pt x="239" y="1365"/>
                  </a:cubicBezTo>
                  <a:cubicBezTo>
                    <a:pt x="239" y="1325"/>
                    <a:pt x="239" y="1325"/>
                    <a:pt x="239" y="1325"/>
                  </a:cubicBezTo>
                  <a:cubicBezTo>
                    <a:pt x="269" y="1325"/>
                    <a:pt x="269" y="1325"/>
                    <a:pt x="269" y="1325"/>
                  </a:cubicBezTo>
                  <a:cubicBezTo>
                    <a:pt x="326" y="1288"/>
                    <a:pt x="326" y="1288"/>
                    <a:pt x="326" y="1288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60" y="1273"/>
                    <a:pt x="360" y="1273"/>
                    <a:pt x="360" y="1273"/>
                  </a:cubicBezTo>
                  <a:cubicBezTo>
                    <a:pt x="381" y="1294"/>
                    <a:pt x="381" y="1294"/>
                    <a:pt x="381" y="1294"/>
                  </a:cubicBezTo>
                  <a:cubicBezTo>
                    <a:pt x="412" y="1285"/>
                    <a:pt x="412" y="1285"/>
                    <a:pt x="412" y="1285"/>
                  </a:cubicBezTo>
                  <a:cubicBezTo>
                    <a:pt x="446" y="1251"/>
                    <a:pt x="446" y="1251"/>
                    <a:pt x="446" y="1251"/>
                  </a:cubicBezTo>
                  <a:cubicBezTo>
                    <a:pt x="461" y="1266"/>
                    <a:pt x="461" y="1266"/>
                    <a:pt x="461" y="1266"/>
                  </a:cubicBezTo>
                  <a:cubicBezTo>
                    <a:pt x="486" y="1231"/>
                    <a:pt x="486" y="1231"/>
                    <a:pt x="486" y="1231"/>
                  </a:cubicBezTo>
                  <a:cubicBezTo>
                    <a:pt x="502" y="1252"/>
                    <a:pt x="502" y="1252"/>
                    <a:pt x="502" y="1252"/>
                  </a:cubicBezTo>
                  <a:cubicBezTo>
                    <a:pt x="554" y="1235"/>
                    <a:pt x="554" y="1235"/>
                    <a:pt x="554" y="1235"/>
                  </a:cubicBezTo>
                  <a:cubicBezTo>
                    <a:pt x="554" y="1219"/>
                    <a:pt x="554" y="1219"/>
                    <a:pt x="554" y="1219"/>
                  </a:cubicBezTo>
                  <a:cubicBezTo>
                    <a:pt x="602" y="1238"/>
                    <a:pt x="602" y="1238"/>
                    <a:pt x="602" y="1238"/>
                  </a:cubicBezTo>
                  <a:cubicBezTo>
                    <a:pt x="637" y="1240"/>
                    <a:pt x="637" y="1240"/>
                    <a:pt x="637" y="1240"/>
                  </a:cubicBezTo>
                  <a:cubicBezTo>
                    <a:pt x="637" y="1260"/>
                    <a:pt x="637" y="1260"/>
                    <a:pt x="637" y="1260"/>
                  </a:cubicBezTo>
                  <a:cubicBezTo>
                    <a:pt x="667" y="1257"/>
                    <a:pt x="667" y="1257"/>
                    <a:pt x="667" y="1257"/>
                  </a:cubicBezTo>
                  <a:cubicBezTo>
                    <a:pt x="675" y="1242"/>
                    <a:pt x="675" y="1242"/>
                    <a:pt x="675" y="1242"/>
                  </a:cubicBezTo>
                  <a:cubicBezTo>
                    <a:pt x="654" y="1210"/>
                    <a:pt x="654" y="1210"/>
                    <a:pt x="654" y="1210"/>
                  </a:cubicBezTo>
                  <a:cubicBezTo>
                    <a:pt x="679" y="1149"/>
                    <a:pt x="679" y="1149"/>
                    <a:pt x="679" y="1149"/>
                  </a:cubicBezTo>
                  <a:cubicBezTo>
                    <a:pt x="709" y="1204"/>
                    <a:pt x="709" y="1204"/>
                    <a:pt x="709" y="1204"/>
                  </a:cubicBezTo>
                  <a:cubicBezTo>
                    <a:pt x="709" y="1209"/>
                    <a:pt x="709" y="1209"/>
                    <a:pt x="709" y="1209"/>
                  </a:cubicBezTo>
                  <a:cubicBezTo>
                    <a:pt x="759" y="1174"/>
                    <a:pt x="759" y="1174"/>
                    <a:pt x="759" y="1174"/>
                  </a:cubicBezTo>
                  <a:cubicBezTo>
                    <a:pt x="797" y="1198"/>
                    <a:pt x="797" y="1198"/>
                    <a:pt x="797" y="1198"/>
                  </a:cubicBezTo>
                  <a:cubicBezTo>
                    <a:pt x="797" y="1206"/>
                    <a:pt x="797" y="1206"/>
                    <a:pt x="797" y="1206"/>
                  </a:cubicBezTo>
                  <a:cubicBezTo>
                    <a:pt x="828" y="1196"/>
                    <a:pt x="820" y="1137"/>
                    <a:pt x="838" y="1108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>
                <a:solidFill>
                  <a:srgbClr val="FFE101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0254631" y="2792611"/>
              <a:ext cx="315743" cy="339573"/>
            </a:xfrm>
            <a:custGeom>
              <a:avLst/>
              <a:gdLst>
                <a:gd name="T0" fmla="*/ 714 w 770"/>
                <a:gd name="T1" fmla="*/ 400 h 825"/>
                <a:gd name="T2" fmla="*/ 716 w 770"/>
                <a:gd name="T3" fmla="*/ 324 h 825"/>
                <a:gd name="T4" fmla="*/ 741 w 770"/>
                <a:gd name="T5" fmla="*/ 263 h 825"/>
                <a:gd name="T6" fmla="*/ 762 w 770"/>
                <a:gd name="T7" fmla="*/ 205 h 825"/>
                <a:gd name="T8" fmla="*/ 706 w 770"/>
                <a:gd name="T9" fmla="*/ 201 h 825"/>
                <a:gd name="T10" fmla="*/ 706 w 770"/>
                <a:gd name="T11" fmla="*/ 201 h 825"/>
                <a:gd name="T12" fmla="*/ 680 w 770"/>
                <a:gd name="T13" fmla="*/ 152 h 825"/>
                <a:gd name="T14" fmla="*/ 659 w 770"/>
                <a:gd name="T15" fmla="*/ 143 h 825"/>
                <a:gd name="T16" fmla="*/ 571 w 770"/>
                <a:gd name="T17" fmla="*/ 184 h 825"/>
                <a:gd name="T18" fmla="*/ 540 w 770"/>
                <a:gd name="T19" fmla="*/ 122 h 825"/>
                <a:gd name="T20" fmla="*/ 479 w 770"/>
                <a:gd name="T21" fmla="*/ 136 h 825"/>
                <a:gd name="T22" fmla="*/ 413 w 770"/>
                <a:gd name="T23" fmla="*/ 52 h 825"/>
                <a:gd name="T24" fmla="*/ 341 w 770"/>
                <a:gd name="T25" fmla="*/ 15 h 825"/>
                <a:gd name="T26" fmla="*/ 282 w 770"/>
                <a:gd name="T27" fmla="*/ 85 h 825"/>
                <a:gd name="T28" fmla="*/ 202 w 770"/>
                <a:gd name="T29" fmla="*/ 49 h 825"/>
                <a:gd name="T30" fmla="*/ 161 w 770"/>
                <a:gd name="T31" fmla="*/ 180 h 825"/>
                <a:gd name="T32" fmla="*/ 81 w 770"/>
                <a:gd name="T33" fmla="*/ 192 h 825"/>
                <a:gd name="T34" fmla="*/ 120 w 770"/>
                <a:gd name="T35" fmla="*/ 239 h 825"/>
                <a:gd name="T36" fmla="*/ 95 w 770"/>
                <a:gd name="T37" fmla="*/ 309 h 825"/>
                <a:gd name="T38" fmla="*/ 36 w 770"/>
                <a:gd name="T39" fmla="*/ 351 h 825"/>
                <a:gd name="T40" fmla="*/ 45 w 770"/>
                <a:gd name="T41" fmla="*/ 362 h 825"/>
                <a:gd name="T42" fmla="*/ 0 w 770"/>
                <a:gd name="T43" fmla="*/ 412 h 825"/>
                <a:gd name="T44" fmla="*/ 71 w 770"/>
                <a:gd name="T45" fmla="*/ 452 h 825"/>
                <a:gd name="T46" fmla="*/ 28 w 770"/>
                <a:gd name="T47" fmla="*/ 488 h 825"/>
                <a:gd name="T48" fmla="*/ 18 w 770"/>
                <a:gd name="T49" fmla="*/ 532 h 825"/>
                <a:gd name="T50" fmla="*/ 81 w 770"/>
                <a:gd name="T51" fmla="*/ 551 h 825"/>
                <a:gd name="T52" fmla="*/ 103 w 770"/>
                <a:gd name="T53" fmla="*/ 595 h 825"/>
                <a:gd name="T54" fmla="*/ 143 w 770"/>
                <a:gd name="T55" fmla="*/ 648 h 825"/>
                <a:gd name="T56" fmla="*/ 183 w 770"/>
                <a:gd name="T57" fmla="*/ 694 h 825"/>
                <a:gd name="T58" fmla="*/ 141 w 770"/>
                <a:gd name="T59" fmla="*/ 760 h 825"/>
                <a:gd name="T60" fmla="*/ 131 w 770"/>
                <a:gd name="T61" fmla="*/ 786 h 825"/>
                <a:gd name="T62" fmla="*/ 188 w 770"/>
                <a:gd name="T63" fmla="*/ 817 h 825"/>
                <a:gd name="T64" fmla="*/ 268 w 770"/>
                <a:gd name="T65" fmla="*/ 800 h 825"/>
                <a:gd name="T66" fmla="*/ 341 w 770"/>
                <a:gd name="T67" fmla="*/ 800 h 825"/>
                <a:gd name="T68" fmla="*/ 352 w 770"/>
                <a:gd name="T69" fmla="*/ 737 h 825"/>
                <a:gd name="T70" fmla="*/ 315 w 770"/>
                <a:gd name="T71" fmla="*/ 704 h 825"/>
                <a:gd name="T72" fmla="*/ 320 w 770"/>
                <a:gd name="T73" fmla="*/ 650 h 825"/>
                <a:gd name="T74" fmla="*/ 331 w 770"/>
                <a:gd name="T75" fmla="*/ 590 h 825"/>
                <a:gd name="T76" fmla="*/ 400 w 770"/>
                <a:gd name="T77" fmla="*/ 640 h 825"/>
                <a:gd name="T78" fmla="*/ 439 w 770"/>
                <a:gd name="T79" fmla="*/ 670 h 825"/>
                <a:gd name="T80" fmla="*/ 471 w 770"/>
                <a:gd name="T81" fmla="*/ 652 h 825"/>
                <a:gd name="T82" fmla="*/ 535 w 770"/>
                <a:gd name="T83" fmla="*/ 696 h 825"/>
                <a:gd name="T84" fmla="*/ 605 w 770"/>
                <a:gd name="T85" fmla="*/ 662 h 825"/>
                <a:gd name="T86" fmla="*/ 604 w 770"/>
                <a:gd name="T87" fmla="*/ 618 h 825"/>
                <a:gd name="T88" fmla="*/ 668 w 770"/>
                <a:gd name="T89" fmla="*/ 565 h 825"/>
                <a:gd name="T90" fmla="*/ 719 w 770"/>
                <a:gd name="T91" fmla="*/ 510 h 825"/>
                <a:gd name="T92" fmla="*/ 769 w 770"/>
                <a:gd name="T93" fmla="*/ 454 h 825"/>
                <a:gd name="T94" fmla="*/ 752 w 770"/>
                <a:gd name="T95" fmla="*/ 4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825">
                  <a:moveTo>
                    <a:pt x="752" y="422"/>
                  </a:moveTo>
                  <a:cubicBezTo>
                    <a:pt x="714" y="400"/>
                    <a:pt x="714" y="400"/>
                    <a:pt x="714" y="400"/>
                  </a:cubicBezTo>
                  <a:cubicBezTo>
                    <a:pt x="742" y="359"/>
                    <a:pt x="742" y="359"/>
                    <a:pt x="742" y="359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04" y="263"/>
                    <a:pt x="704" y="263"/>
                    <a:pt x="704" y="263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70" y="250"/>
                    <a:pt x="770" y="250"/>
                    <a:pt x="770" y="250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680" y="189"/>
                    <a:pt x="680" y="189"/>
                    <a:pt x="680" y="189"/>
                  </a:cubicBezTo>
                  <a:cubicBezTo>
                    <a:pt x="680" y="152"/>
                    <a:pt x="680" y="152"/>
                    <a:pt x="680" y="152"/>
                  </a:cubicBezTo>
                  <a:cubicBezTo>
                    <a:pt x="659" y="129"/>
                    <a:pt x="659" y="129"/>
                    <a:pt x="659" y="129"/>
                  </a:cubicBezTo>
                  <a:cubicBezTo>
                    <a:pt x="659" y="143"/>
                    <a:pt x="659" y="143"/>
                    <a:pt x="659" y="143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8" y="33"/>
                    <a:pt x="306" y="61"/>
                    <a:pt x="282" y="85"/>
                  </a:cubicBezTo>
                  <a:cubicBezTo>
                    <a:pt x="258" y="105"/>
                    <a:pt x="226" y="85"/>
                    <a:pt x="218" y="53"/>
                  </a:cubicBezTo>
                  <a:cubicBezTo>
                    <a:pt x="218" y="49"/>
                    <a:pt x="206" y="45"/>
                    <a:pt x="202" y="49"/>
                  </a:cubicBezTo>
                  <a:cubicBezTo>
                    <a:pt x="184" y="78"/>
                    <a:pt x="192" y="137"/>
                    <a:pt x="161" y="147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5" y="309"/>
                    <a:pt x="95" y="309"/>
                    <a:pt x="95" y="309"/>
                  </a:cubicBezTo>
                  <a:cubicBezTo>
                    <a:pt x="64" y="334"/>
                    <a:pt x="64" y="334"/>
                    <a:pt x="64" y="334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06" y="412"/>
                    <a:pt x="106" y="412"/>
                    <a:pt x="106" y="412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18" y="532"/>
                    <a:pt x="18" y="532"/>
                    <a:pt x="18" y="532"/>
                  </a:cubicBezTo>
                  <a:cubicBezTo>
                    <a:pt x="77" y="519"/>
                    <a:pt x="77" y="519"/>
                    <a:pt x="77" y="519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103" y="595"/>
                    <a:pt x="103" y="595"/>
                    <a:pt x="103" y="595"/>
                  </a:cubicBezTo>
                  <a:cubicBezTo>
                    <a:pt x="114" y="633"/>
                    <a:pt x="114" y="633"/>
                    <a:pt x="114" y="633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83" y="694"/>
                    <a:pt x="183" y="694"/>
                    <a:pt x="183" y="694"/>
                  </a:cubicBezTo>
                  <a:cubicBezTo>
                    <a:pt x="153" y="725"/>
                    <a:pt x="153" y="725"/>
                    <a:pt x="153" y="725"/>
                  </a:cubicBezTo>
                  <a:cubicBezTo>
                    <a:pt x="141" y="760"/>
                    <a:pt x="141" y="760"/>
                    <a:pt x="141" y="760"/>
                  </a:cubicBezTo>
                  <a:cubicBezTo>
                    <a:pt x="116" y="760"/>
                    <a:pt x="116" y="760"/>
                    <a:pt x="116" y="760"/>
                  </a:cubicBezTo>
                  <a:cubicBezTo>
                    <a:pt x="131" y="786"/>
                    <a:pt x="131" y="786"/>
                    <a:pt x="131" y="786"/>
                  </a:cubicBezTo>
                  <a:cubicBezTo>
                    <a:pt x="176" y="810"/>
                    <a:pt x="176" y="810"/>
                    <a:pt x="176" y="810"/>
                  </a:cubicBezTo>
                  <a:cubicBezTo>
                    <a:pt x="188" y="817"/>
                    <a:pt x="188" y="817"/>
                    <a:pt x="188" y="817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68" y="800"/>
                    <a:pt x="268" y="800"/>
                    <a:pt x="268" y="800"/>
                  </a:cubicBezTo>
                  <a:cubicBezTo>
                    <a:pt x="315" y="816"/>
                    <a:pt x="315" y="816"/>
                    <a:pt x="315" y="816"/>
                  </a:cubicBezTo>
                  <a:cubicBezTo>
                    <a:pt x="341" y="800"/>
                    <a:pt x="341" y="800"/>
                    <a:pt x="341" y="800"/>
                  </a:cubicBezTo>
                  <a:cubicBezTo>
                    <a:pt x="352" y="771"/>
                    <a:pt x="352" y="771"/>
                    <a:pt x="352" y="771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63" y="719"/>
                    <a:pt x="363" y="719"/>
                    <a:pt x="363" y="719"/>
                  </a:cubicBezTo>
                  <a:cubicBezTo>
                    <a:pt x="315" y="704"/>
                    <a:pt x="315" y="704"/>
                    <a:pt x="315" y="704"/>
                  </a:cubicBezTo>
                  <a:cubicBezTo>
                    <a:pt x="276" y="699"/>
                    <a:pt x="276" y="699"/>
                    <a:pt x="276" y="699"/>
                  </a:cubicBezTo>
                  <a:cubicBezTo>
                    <a:pt x="320" y="650"/>
                    <a:pt x="320" y="650"/>
                    <a:pt x="320" y="650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85" y="586"/>
                    <a:pt x="385" y="586"/>
                    <a:pt x="385" y="586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439" y="633"/>
                    <a:pt x="439" y="633"/>
                    <a:pt x="439" y="633"/>
                  </a:cubicBezTo>
                  <a:cubicBezTo>
                    <a:pt x="439" y="670"/>
                    <a:pt x="439" y="670"/>
                    <a:pt x="439" y="670"/>
                  </a:cubicBezTo>
                  <a:cubicBezTo>
                    <a:pt x="442" y="675"/>
                    <a:pt x="442" y="675"/>
                    <a:pt x="442" y="675"/>
                  </a:cubicBezTo>
                  <a:cubicBezTo>
                    <a:pt x="471" y="652"/>
                    <a:pt x="471" y="652"/>
                    <a:pt x="471" y="652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35" y="696"/>
                    <a:pt x="535" y="696"/>
                    <a:pt x="535" y="696"/>
                  </a:cubicBezTo>
                  <a:cubicBezTo>
                    <a:pt x="594" y="696"/>
                    <a:pt x="594" y="696"/>
                    <a:pt x="594" y="696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25" y="662"/>
                    <a:pt x="625" y="662"/>
                    <a:pt x="625" y="662"/>
                  </a:cubicBezTo>
                  <a:cubicBezTo>
                    <a:pt x="604" y="618"/>
                    <a:pt x="604" y="618"/>
                    <a:pt x="604" y="618"/>
                  </a:cubicBezTo>
                  <a:cubicBezTo>
                    <a:pt x="628" y="565"/>
                    <a:pt x="628" y="565"/>
                    <a:pt x="628" y="565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749" y="555"/>
                    <a:pt x="749" y="555"/>
                    <a:pt x="749" y="555"/>
                  </a:cubicBezTo>
                  <a:cubicBezTo>
                    <a:pt x="719" y="510"/>
                    <a:pt x="719" y="510"/>
                    <a:pt x="719" y="510"/>
                  </a:cubicBezTo>
                  <a:cubicBezTo>
                    <a:pt x="764" y="460"/>
                    <a:pt x="764" y="460"/>
                    <a:pt x="764" y="460"/>
                  </a:cubicBezTo>
                  <a:cubicBezTo>
                    <a:pt x="769" y="454"/>
                    <a:pt x="769" y="454"/>
                    <a:pt x="769" y="454"/>
                  </a:cubicBezTo>
                  <a:cubicBezTo>
                    <a:pt x="752" y="438"/>
                    <a:pt x="752" y="438"/>
                    <a:pt x="752" y="438"/>
                  </a:cubicBezTo>
                  <a:lnTo>
                    <a:pt x="752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578464" y="3788988"/>
              <a:ext cx="122127" cy="153403"/>
            </a:xfrm>
            <a:custGeom>
              <a:avLst/>
              <a:gdLst>
                <a:gd name="T0" fmla="*/ 38 w 298"/>
                <a:gd name="T1" fmla="*/ 274 h 373"/>
                <a:gd name="T2" fmla="*/ 16 w 298"/>
                <a:gd name="T3" fmla="*/ 291 h 373"/>
                <a:gd name="T4" fmla="*/ 0 w 298"/>
                <a:gd name="T5" fmla="*/ 291 h 373"/>
                <a:gd name="T6" fmla="*/ 8 w 298"/>
                <a:gd name="T7" fmla="*/ 307 h 373"/>
                <a:gd name="T8" fmla="*/ 37 w 298"/>
                <a:gd name="T9" fmla="*/ 353 h 373"/>
                <a:gd name="T10" fmla="*/ 37 w 298"/>
                <a:gd name="T11" fmla="*/ 373 h 373"/>
                <a:gd name="T12" fmla="*/ 68 w 298"/>
                <a:gd name="T13" fmla="*/ 373 h 373"/>
                <a:gd name="T14" fmla="*/ 68 w 298"/>
                <a:gd name="T15" fmla="*/ 282 h 373"/>
                <a:gd name="T16" fmla="*/ 96 w 298"/>
                <a:gd name="T17" fmla="*/ 282 h 373"/>
                <a:gd name="T18" fmla="*/ 148 w 298"/>
                <a:gd name="T19" fmla="*/ 269 h 373"/>
                <a:gd name="T20" fmla="*/ 165 w 298"/>
                <a:gd name="T21" fmla="*/ 223 h 373"/>
                <a:gd name="T22" fmla="*/ 188 w 298"/>
                <a:gd name="T23" fmla="*/ 200 h 373"/>
                <a:gd name="T24" fmla="*/ 177 w 298"/>
                <a:gd name="T25" fmla="*/ 184 h 373"/>
                <a:gd name="T26" fmla="*/ 190 w 298"/>
                <a:gd name="T27" fmla="*/ 149 h 373"/>
                <a:gd name="T28" fmla="*/ 224 w 298"/>
                <a:gd name="T29" fmla="*/ 131 h 373"/>
                <a:gd name="T30" fmla="*/ 267 w 298"/>
                <a:gd name="T31" fmla="*/ 117 h 373"/>
                <a:gd name="T32" fmla="*/ 267 w 298"/>
                <a:gd name="T33" fmla="*/ 85 h 373"/>
                <a:gd name="T34" fmla="*/ 293 w 298"/>
                <a:gd name="T35" fmla="*/ 66 h 373"/>
                <a:gd name="T36" fmla="*/ 293 w 298"/>
                <a:gd name="T37" fmla="*/ 10 h 373"/>
                <a:gd name="T38" fmla="*/ 298 w 298"/>
                <a:gd name="T39" fmla="*/ 0 h 373"/>
                <a:gd name="T40" fmla="*/ 276 w 298"/>
                <a:gd name="T41" fmla="*/ 29 h 373"/>
                <a:gd name="T42" fmla="*/ 252 w 298"/>
                <a:gd name="T43" fmla="*/ 37 h 373"/>
                <a:gd name="T44" fmla="*/ 248 w 298"/>
                <a:gd name="T45" fmla="*/ 62 h 373"/>
                <a:gd name="T46" fmla="*/ 218 w 298"/>
                <a:gd name="T47" fmla="*/ 97 h 373"/>
                <a:gd name="T48" fmla="*/ 192 w 298"/>
                <a:gd name="T49" fmla="*/ 100 h 373"/>
                <a:gd name="T50" fmla="*/ 200 w 298"/>
                <a:gd name="T51" fmla="*/ 87 h 373"/>
                <a:gd name="T52" fmla="*/ 189 w 298"/>
                <a:gd name="T53" fmla="*/ 68 h 373"/>
                <a:gd name="T54" fmla="*/ 179 w 298"/>
                <a:gd name="T55" fmla="*/ 88 h 373"/>
                <a:gd name="T56" fmla="*/ 123 w 298"/>
                <a:gd name="T57" fmla="*/ 131 h 373"/>
                <a:gd name="T58" fmla="*/ 128 w 298"/>
                <a:gd name="T59" fmla="*/ 145 h 373"/>
                <a:gd name="T60" fmla="*/ 110 w 298"/>
                <a:gd name="T61" fmla="*/ 170 h 373"/>
                <a:gd name="T62" fmla="*/ 83 w 298"/>
                <a:gd name="T63" fmla="*/ 183 h 373"/>
                <a:gd name="T64" fmla="*/ 67 w 298"/>
                <a:gd name="T65" fmla="*/ 201 h 373"/>
                <a:gd name="T66" fmla="*/ 54 w 298"/>
                <a:gd name="T67" fmla="*/ 204 h 373"/>
                <a:gd name="T68" fmla="*/ 39 w 298"/>
                <a:gd name="T69" fmla="*/ 238 h 373"/>
                <a:gd name="T70" fmla="*/ 28 w 298"/>
                <a:gd name="T71" fmla="*/ 246 h 373"/>
                <a:gd name="T72" fmla="*/ 32 w 298"/>
                <a:gd name="T73" fmla="*/ 245 h 373"/>
                <a:gd name="T74" fmla="*/ 38 w 298"/>
                <a:gd name="T75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8" h="373">
                  <a:moveTo>
                    <a:pt x="38" y="274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37" y="353"/>
                    <a:pt x="37" y="353"/>
                    <a:pt x="37" y="353"/>
                  </a:cubicBezTo>
                  <a:cubicBezTo>
                    <a:pt x="37" y="373"/>
                    <a:pt x="37" y="373"/>
                    <a:pt x="37" y="373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0" y="6"/>
                    <a:pt x="283" y="24"/>
                    <a:pt x="276" y="29"/>
                  </a:cubicBezTo>
                  <a:cubicBezTo>
                    <a:pt x="271" y="32"/>
                    <a:pt x="257" y="32"/>
                    <a:pt x="252" y="37"/>
                  </a:cubicBezTo>
                  <a:cubicBezTo>
                    <a:pt x="248" y="41"/>
                    <a:pt x="250" y="56"/>
                    <a:pt x="248" y="62"/>
                  </a:cubicBezTo>
                  <a:cubicBezTo>
                    <a:pt x="243" y="72"/>
                    <a:pt x="228" y="92"/>
                    <a:pt x="218" y="97"/>
                  </a:cubicBezTo>
                  <a:cubicBezTo>
                    <a:pt x="212" y="100"/>
                    <a:pt x="195" y="106"/>
                    <a:pt x="192" y="100"/>
                  </a:cubicBezTo>
                  <a:cubicBezTo>
                    <a:pt x="190" y="97"/>
                    <a:pt x="200" y="91"/>
                    <a:pt x="200" y="87"/>
                  </a:cubicBezTo>
                  <a:cubicBezTo>
                    <a:pt x="200" y="81"/>
                    <a:pt x="194" y="68"/>
                    <a:pt x="189" y="68"/>
                  </a:cubicBezTo>
                  <a:cubicBezTo>
                    <a:pt x="183" y="68"/>
                    <a:pt x="183" y="83"/>
                    <a:pt x="179" y="88"/>
                  </a:cubicBezTo>
                  <a:cubicBezTo>
                    <a:pt x="168" y="102"/>
                    <a:pt x="127" y="114"/>
                    <a:pt x="123" y="131"/>
                  </a:cubicBezTo>
                  <a:cubicBezTo>
                    <a:pt x="122" y="135"/>
                    <a:pt x="129" y="142"/>
                    <a:pt x="128" y="145"/>
                  </a:cubicBezTo>
                  <a:cubicBezTo>
                    <a:pt x="127" y="153"/>
                    <a:pt x="116" y="165"/>
                    <a:pt x="110" y="170"/>
                  </a:cubicBezTo>
                  <a:cubicBezTo>
                    <a:pt x="104" y="175"/>
                    <a:pt x="89" y="179"/>
                    <a:pt x="83" y="183"/>
                  </a:cubicBezTo>
                  <a:cubicBezTo>
                    <a:pt x="78" y="187"/>
                    <a:pt x="72" y="198"/>
                    <a:pt x="67" y="201"/>
                  </a:cubicBezTo>
                  <a:cubicBezTo>
                    <a:pt x="64" y="203"/>
                    <a:pt x="57" y="202"/>
                    <a:pt x="54" y="204"/>
                  </a:cubicBezTo>
                  <a:cubicBezTo>
                    <a:pt x="47" y="210"/>
                    <a:pt x="45" y="231"/>
                    <a:pt x="39" y="238"/>
                  </a:cubicBezTo>
                  <a:cubicBezTo>
                    <a:pt x="37" y="241"/>
                    <a:pt x="31" y="246"/>
                    <a:pt x="28" y="246"/>
                  </a:cubicBezTo>
                  <a:cubicBezTo>
                    <a:pt x="32" y="245"/>
                    <a:pt x="32" y="245"/>
                    <a:pt x="32" y="245"/>
                  </a:cubicBezTo>
                  <a:lnTo>
                    <a:pt x="38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132301" y="3870903"/>
              <a:ext cx="1243610" cy="1355312"/>
            </a:xfrm>
            <a:custGeom>
              <a:avLst/>
              <a:gdLst>
                <a:gd name="T0" fmla="*/ 2937 w 3023"/>
                <a:gd name="T1" fmla="*/ 765 h 3297"/>
                <a:gd name="T2" fmla="*/ 2871 w 3023"/>
                <a:gd name="T3" fmla="*/ 727 h 3297"/>
                <a:gd name="T4" fmla="*/ 2882 w 3023"/>
                <a:gd name="T5" fmla="*/ 534 h 3297"/>
                <a:gd name="T6" fmla="*/ 2910 w 3023"/>
                <a:gd name="T7" fmla="*/ 409 h 3297"/>
                <a:gd name="T8" fmla="*/ 2955 w 3023"/>
                <a:gd name="T9" fmla="*/ 212 h 3297"/>
                <a:gd name="T10" fmla="*/ 2953 w 3023"/>
                <a:gd name="T11" fmla="*/ 138 h 3297"/>
                <a:gd name="T12" fmla="*/ 2793 w 3023"/>
                <a:gd name="T13" fmla="*/ 27 h 3297"/>
                <a:gd name="T14" fmla="*/ 2771 w 3023"/>
                <a:gd name="T15" fmla="*/ 81 h 3297"/>
                <a:gd name="T16" fmla="*/ 2600 w 3023"/>
                <a:gd name="T17" fmla="*/ 342 h 3297"/>
                <a:gd name="T18" fmla="*/ 2436 w 3023"/>
                <a:gd name="T19" fmla="*/ 434 h 3297"/>
                <a:gd name="T20" fmla="*/ 2351 w 3023"/>
                <a:gd name="T21" fmla="*/ 556 h 3297"/>
                <a:gd name="T22" fmla="*/ 2244 w 3023"/>
                <a:gd name="T23" fmla="*/ 922 h 3297"/>
                <a:gd name="T24" fmla="*/ 2094 w 3023"/>
                <a:gd name="T25" fmla="*/ 1239 h 3297"/>
                <a:gd name="T26" fmla="*/ 1751 w 3023"/>
                <a:gd name="T27" fmla="*/ 1597 h 3297"/>
                <a:gd name="T28" fmla="*/ 1503 w 3023"/>
                <a:gd name="T29" fmla="*/ 1730 h 3297"/>
                <a:gd name="T30" fmla="*/ 1368 w 3023"/>
                <a:gd name="T31" fmla="*/ 1885 h 3297"/>
                <a:gd name="T32" fmla="*/ 1183 w 3023"/>
                <a:gd name="T33" fmla="*/ 2033 h 3297"/>
                <a:gd name="T34" fmla="*/ 1033 w 3023"/>
                <a:gd name="T35" fmla="*/ 2168 h 3297"/>
                <a:gd name="T36" fmla="*/ 910 w 3023"/>
                <a:gd name="T37" fmla="*/ 2217 h 3297"/>
                <a:gd name="T38" fmla="*/ 610 w 3023"/>
                <a:gd name="T39" fmla="*/ 2444 h 3297"/>
                <a:gd name="T40" fmla="*/ 461 w 3023"/>
                <a:gd name="T41" fmla="*/ 2541 h 3297"/>
                <a:gd name="T42" fmla="*/ 353 w 3023"/>
                <a:gd name="T43" fmla="*/ 2528 h 3297"/>
                <a:gd name="T44" fmla="*/ 218 w 3023"/>
                <a:gd name="T45" fmla="*/ 2564 h 3297"/>
                <a:gd name="T46" fmla="*/ 163 w 3023"/>
                <a:gd name="T47" fmla="*/ 2643 h 3297"/>
                <a:gd name="T48" fmla="*/ 6 w 3023"/>
                <a:gd name="T49" fmla="*/ 2785 h 3297"/>
                <a:gd name="T50" fmla="*/ 110 w 3023"/>
                <a:gd name="T51" fmla="*/ 2869 h 3297"/>
                <a:gd name="T52" fmla="*/ 103 w 3023"/>
                <a:gd name="T53" fmla="*/ 3060 h 3297"/>
                <a:gd name="T54" fmla="*/ 101 w 3023"/>
                <a:gd name="T55" fmla="*/ 3210 h 3297"/>
                <a:gd name="T56" fmla="*/ 126 w 3023"/>
                <a:gd name="T57" fmla="*/ 3297 h 3297"/>
                <a:gd name="T58" fmla="*/ 166 w 3023"/>
                <a:gd name="T59" fmla="*/ 3183 h 3297"/>
                <a:gd name="T60" fmla="*/ 220 w 3023"/>
                <a:gd name="T61" fmla="*/ 3193 h 3297"/>
                <a:gd name="T62" fmla="*/ 229 w 3023"/>
                <a:gd name="T63" fmla="*/ 3171 h 3297"/>
                <a:gd name="T64" fmla="*/ 393 w 3023"/>
                <a:gd name="T65" fmla="*/ 3066 h 3297"/>
                <a:gd name="T66" fmla="*/ 518 w 3023"/>
                <a:gd name="T67" fmla="*/ 2975 h 3297"/>
                <a:gd name="T68" fmla="*/ 657 w 3023"/>
                <a:gd name="T69" fmla="*/ 2788 h 3297"/>
                <a:gd name="T70" fmla="*/ 837 w 3023"/>
                <a:gd name="T71" fmla="*/ 2793 h 3297"/>
                <a:gd name="T72" fmla="*/ 925 w 3023"/>
                <a:gd name="T73" fmla="*/ 2704 h 3297"/>
                <a:gd name="T74" fmla="*/ 1020 w 3023"/>
                <a:gd name="T75" fmla="*/ 2583 h 3297"/>
                <a:gd name="T76" fmla="*/ 1081 w 3023"/>
                <a:gd name="T77" fmla="*/ 2490 h 3297"/>
                <a:gd name="T78" fmla="*/ 1175 w 3023"/>
                <a:gd name="T79" fmla="*/ 2456 h 3297"/>
                <a:gd name="T80" fmla="*/ 1290 w 3023"/>
                <a:gd name="T81" fmla="*/ 2367 h 3297"/>
                <a:gd name="T82" fmla="*/ 1383 w 3023"/>
                <a:gd name="T83" fmla="*/ 2249 h 3297"/>
                <a:gd name="T84" fmla="*/ 1475 w 3023"/>
                <a:gd name="T85" fmla="*/ 2127 h 3297"/>
                <a:gd name="T86" fmla="*/ 1635 w 3023"/>
                <a:gd name="T87" fmla="*/ 2046 h 3297"/>
                <a:gd name="T88" fmla="*/ 1747 w 3023"/>
                <a:gd name="T89" fmla="*/ 1992 h 3297"/>
                <a:gd name="T90" fmla="*/ 1832 w 3023"/>
                <a:gd name="T91" fmla="*/ 1925 h 3297"/>
                <a:gd name="T92" fmla="*/ 1895 w 3023"/>
                <a:gd name="T93" fmla="*/ 1811 h 3297"/>
                <a:gd name="T94" fmla="*/ 1999 w 3023"/>
                <a:gd name="T95" fmla="*/ 1810 h 3297"/>
                <a:gd name="T96" fmla="*/ 2075 w 3023"/>
                <a:gd name="T97" fmla="*/ 1692 h 3297"/>
                <a:gd name="T98" fmla="*/ 2187 w 3023"/>
                <a:gd name="T99" fmla="*/ 1652 h 3297"/>
                <a:gd name="T100" fmla="*/ 2279 w 3023"/>
                <a:gd name="T101" fmla="*/ 1542 h 3297"/>
                <a:gd name="T102" fmla="*/ 2392 w 3023"/>
                <a:gd name="T103" fmla="*/ 1466 h 3297"/>
                <a:gd name="T104" fmla="*/ 2556 w 3023"/>
                <a:gd name="T105" fmla="*/ 1377 h 3297"/>
                <a:gd name="T106" fmla="*/ 2774 w 3023"/>
                <a:gd name="T107" fmla="*/ 1256 h 3297"/>
                <a:gd name="T108" fmla="*/ 2868 w 3023"/>
                <a:gd name="T109" fmla="*/ 1122 h 3297"/>
                <a:gd name="T110" fmla="*/ 3014 w 3023"/>
                <a:gd name="T111" fmla="*/ 1015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3" h="3297">
                  <a:moveTo>
                    <a:pt x="2996" y="939"/>
                  </a:moveTo>
                  <a:cubicBezTo>
                    <a:pt x="2958" y="921"/>
                    <a:pt x="2958" y="921"/>
                    <a:pt x="2958" y="921"/>
                  </a:cubicBezTo>
                  <a:cubicBezTo>
                    <a:pt x="2958" y="853"/>
                    <a:pt x="2958" y="853"/>
                    <a:pt x="2958" y="853"/>
                  </a:cubicBezTo>
                  <a:cubicBezTo>
                    <a:pt x="2967" y="813"/>
                    <a:pt x="2967" y="813"/>
                    <a:pt x="2967" y="813"/>
                  </a:cubicBezTo>
                  <a:cubicBezTo>
                    <a:pt x="2937" y="813"/>
                    <a:pt x="2937" y="813"/>
                    <a:pt x="2937" y="813"/>
                  </a:cubicBezTo>
                  <a:cubicBezTo>
                    <a:pt x="2937" y="765"/>
                    <a:pt x="2937" y="765"/>
                    <a:pt x="2937" y="765"/>
                  </a:cubicBezTo>
                  <a:cubicBezTo>
                    <a:pt x="2959" y="747"/>
                    <a:pt x="2959" y="747"/>
                    <a:pt x="2959" y="747"/>
                  </a:cubicBezTo>
                  <a:cubicBezTo>
                    <a:pt x="2937" y="705"/>
                    <a:pt x="2937" y="705"/>
                    <a:pt x="2937" y="705"/>
                  </a:cubicBezTo>
                  <a:cubicBezTo>
                    <a:pt x="2945" y="670"/>
                    <a:pt x="2945" y="670"/>
                    <a:pt x="2945" y="670"/>
                  </a:cubicBezTo>
                  <a:cubicBezTo>
                    <a:pt x="2908" y="697"/>
                    <a:pt x="2908" y="697"/>
                    <a:pt x="2908" y="697"/>
                  </a:cubicBezTo>
                  <a:cubicBezTo>
                    <a:pt x="2871" y="687"/>
                    <a:pt x="2871" y="687"/>
                    <a:pt x="2871" y="687"/>
                  </a:cubicBezTo>
                  <a:cubicBezTo>
                    <a:pt x="2871" y="727"/>
                    <a:pt x="2871" y="727"/>
                    <a:pt x="2871" y="727"/>
                  </a:cubicBezTo>
                  <a:cubicBezTo>
                    <a:pt x="2827" y="725"/>
                    <a:pt x="2827" y="725"/>
                    <a:pt x="2827" y="725"/>
                  </a:cubicBezTo>
                  <a:cubicBezTo>
                    <a:pt x="2839" y="676"/>
                    <a:pt x="2839" y="676"/>
                    <a:pt x="2839" y="676"/>
                  </a:cubicBezTo>
                  <a:cubicBezTo>
                    <a:pt x="2828" y="652"/>
                    <a:pt x="2828" y="652"/>
                    <a:pt x="2828" y="652"/>
                  </a:cubicBezTo>
                  <a:cubicBezTo>
                    <a:pt x="2816" y="608"/>
                    <a:pt x="2816" y="608"/>
                    <a:pt x="2816" y="608"/>
                  </a:cubicBezTo>
                  <a:cubicBezTo>
                    <a:pt x="2873" y="575"/>
                    <a:pt x="2873" y="575"/>
                    <a:pt x="2873" y="575"/>
                  </a:cubicBezTo>
                  <a:cubicBezTo>
                    <a:pt x="2882" y="534"/>
                    <a:pt x="2882" y="534"/>
                    <a:pt x="2882" y="534"/>
                  </a:cubicBezTo>
                  <a:cubicBezTo>
                    <a:pt x="2853" y="513"/>
                    <a:pt x="2853" y="513"/>
                    <a:pt x="2853" y="513"/>
                  </a:cubicBezTo>
                  <a:cubicBezTo>
                    <a:pt x="2877" y="495"/>
                    <a:pt x="2877" y="495"/>
                    <a:pt x="2877" y="495"/>
                  </a:cubicBezTo>
                  <a:cubicBezTo>
                    <a:pt x="2855" y="467"/>
                    <a:pt x="2855" y="467"/>
                    <a:pt x="2855" y="467"/>
                  </a:cubicBezTo>
                  <a:cubicBezTo>
                    <a:pt x="2879" y="445"/>
                    <a:pt x="2879" y="445"/>
                    <a:pt x="2879" y="445"/>
                  </a:cubicBezTo>
                  <a:cubicBezTo>
                    <a:pt x="2879" y="426"/>
                    <a:pt x="2879" y="426"/>
                    <a:pt x="2879" y="426"/>
                  </a:cubicBezTo>
                  <a:cubicBezTo>
                    <a:pt x="2910" y="409"/>
                    <a:pt x="2910" y="409"/>
                    <a:pt x="2910" y="409"/>
                  </a:cubicBezTo>
                  <a:cubicBezTo>
                    <a:pt x="2890" y="372"/>
                    <a:pt x="2890" y="372"/>
                    <a:pt x="2890" y="372"/>
                  </a:cubicBezTo>
                  <a:cubicBezTo>
                    <a:pt x="2888" y="337"/>
                    <a:pt x="2888" y="337"/>
                    <a:pt x="2888" y="337"/>
                  </a:cubicBezTo>
                  <a:cubicBezTo>
                    <a:pt x="2921" y="315"/>
                    <a:pt x="2921" y="315"/>
                    <a:pt x="2921" y="315"/>
                  </a:cubicBezTo>
                  <a:cubicBezTo>
                    <a:pt x="2937" y="306"/>
                    <a:pt x="2937" y="306"/>
                    <a:pt x="2937" y="306"/>
                  </a:cubicBezTo>
                  <a:cubicBezTo>
                    <a:pt x="2919" y="227"/>
                    <a:pt x="2919" y="227"/>
                    <a:pt x="2919" y="227"/>
                  </a:cubicBezTo>
                  <a:cubicBezTo>
                    <a:pt x="2955" y="212"/>
                    <a:pt x="2955" y="212"/>
                    <a:pt x="2955" y="212"/>
                  </a:cubicBezTo>
                  <a:cubicBezTo>
                    <a:pt x="3005" y="182"/>
                    <a:pt x="3005" y="182"/>
                    <a:pt x="3005" y="182"/>
                  </a:cubicBezTo>
                  <a:cubicBezTo>
                    <a:pt x="3018" y="163"/>
                    <a:pt x="3018" y="163"/>
                    <a:pt x="3018" y="163"/>
                  </a:cubicBezTo>
                  <a:cubicBezTo>
                    <a:pt x="3014" y="163"/>
                    <a:pt x="3010" y="162"/>
                    <a:pt x="3004" y="160"/>
                  </a:cubicBezTo>
                  <a:cubicBezTo>
                    <a:pt x="2990" y="155"/>
                    <a:pt x="2959" y="161"/>
                    <a:pt x="2959" y="161"/>
                  </a:cubicBezTo>
                  <a:cubicBezTo>
                    <a:pt x="2955" y="161"/>
                    <a:pt x="2955" y="161"/>
                    <a:pt x="2955" y="161"/>
                  </a:cubicBezTo>
                  <a:cubicBezTo>
                    <a:pt x="2953" y="138"/>
                    <a:pt x="2953" y="138"/>
                    <a:pt x="2953" y="138"/>
                  </a:cubicBezTo>
                  <a:cubicBezTo>
                    <a:pt x="2932" y="120"/>
                    <a:pt x="2932" y="120"/>
                    <a:pt x="2932" y="120"/>
                  </a:cubicBezTo>
                  <a:cubicBezTo>
                    <a:pt x="2897" y="106"/>
                    <a:pt x="2897" y="106"/>
                    <a:pt x="2897" y="106"/>
                  </a:cubicBezTo>
                  <a:cubicBezTo>
                    <a:pt x="2872" y="106"/>
                    <a:pt x="2872" y="106"/>
                    <a:pt x="2872" y="106"/>
                  </a:cubicBezTo>
                  <a:cubicBezTo>
                    <a:pt x="2842" y="93"/>
                    <a:pt x="2842" y="93"/>
                    <a:pt x="2842" y="93"/>
                  </a:cubicBezTo>
                  <a:cubicBezTo>
                    <a:pt x="2828" y="62"/>
                    <a:pt x="2828" y="62"/>
                    <a:pt x="2828" y="62"/>
                  </a:cubicBezTo>
                  <a:cubicBezTo>
                    <a:pt x="2793" y="27"/>
                    <a:pt x="2793" y="27"/>
                    <a:pt x="2793" y="27"/>
                  </a:cubicBezTo>
                  <a:cubicBezTo>
                    <a:pt x="2813" y="15"/>
                    <a:pt x="2813" y="15"/>
                    <a:pt x="2813" y="15"/>
                  </a:cubicBezTo>
                  <a:cubicBezTo>
                    <a:pt x="2794" y="5"/>
                    <a:pt x="2794" y="5"/>
                    <a:pt x="2794" y="5"/>
                  </a:cubicBezTo>
                  <a:cubicBezTo>
                    <a:pt x="2796" y="1"/>
                    <a:pt x="2796" y="1"/>
                    <a:pt x="2796" y="1"/>
                  </a:cubicBezTo>
                  <a:cubicBezTo>
                    <a:pt x="2794" y="4"/>
                    <a:pt x="2786" y="0"/>
                    <a:pt x="2784" y="2"/>
                  </a:cubicBezTo>
                  <a:cubicBezTo>
                    <a:pt x="2779" y="8"/>
                    <a:pt x="2784" y="29"/>
                    <a:pt x="2784" y="32"/>
                  </a:cubicBezTo>
                  <a:cubicBezTo>
                    <a:pt x="2784" y="35"/>
                    <a:pt x="2774" y="69"/>
                    <a:pt x="2771" y="81"/>
                  </a:cubicBezTo>
                  <a:cubicBezTo>
                    <a:pt x="2769" y="87"/>
                    <a:pt x="2767" y="101"/>
                    <a:pt x="2764" y="107"/>
                  </a:cubicBezTo>
                  <a:cubicBezTo>
                    <a:pt x="2758" y="116"/>
                    <a:pt x="2739" y="127"/>
                    <a:pt x="2732" y="135"/>
                  </a:cubicBezTo>
                  <a:cubicBezTo>
                    <a:pt x="2726" y="142"/>
                    <a:pt x="2717" y="156"/>
                    <a:pt x="2712" y="163"/>
                  </a:cubicBezTo>
                  <a:cubicBezTo>
                    <a:pt x="2701" y="181"/>
                    <a:pt x="2682" y="217"/>
                    <a:pt x="2672" y="235"/>
                  </a:cubicBezTo>
                  <a:cubicBezTo>
                    <a:pt x="2663" y="251"/>
                    <a:pt x="2650" y="287"/>
                    <a:pt x="2639" y="302"/>
                  </a:cubicBezTo>
                  <a:cubicBezTo>
                    <a:pt x="2631" y="313"/>
                    <a:pt x="2610" y="332"/>
                    <a:pt x="2600" y="342"/>
                  </a:cubicBezTo>
                  <a:cubicBezTo>
                    <a:pt x="2588" y="353"/>
                    <a:pt x="2563" y="374"/>
                    <a:pt x="2551" y="385"/>
                  </a:cubicBezTo>
                  <a:cubicBezTo>
                    <a:pt x="2540" y="395"/>
                    <a:pt x="2520" y="416"/>
                    <a:pt x="2507" y="423"/>
                  </a:cubicBezTo>
                  <a:cubicBezTo>
                    <a:pt x="2499" y="428"/>
                    <a:pt x="2479" y="435"/>
                    <a:pt x="2469" y="433"/>
                  </a:cubicBezTo>
                  <a:cubicBezTo>
                    <a:pt x="2462" y="431"/>
                    <a:pt x="2452" y="411"/>
                    <a:pt x="2446" y="415"/>
                  </a:cubicBezTo>
                  <a:cubicBezTo>
                    <a:pt x="2441" y="417"/>
                    <a:pt x="2450" y="431"/>
                    <a:pt x="2447" y="434"/>
                  </a:cubicBezTo>
                  <a:cubicBezTo>
                    <a:pt x="2445" y="436"/>
                    <a:pt x="2438" y="436"/>
                    <a:pt x="2436" y="434"/>
                  </a:cubicBezTo>
                  <a:cubicBezTo>
                    <a:pt x="2433" y="432"/>
                    <a:pt x="2440" y="420"/>
                    <a:pt x="2436" y="418"/>
                  </a:cubicBezTo>
                  <a:cubicBezTo>
                    <a:pt x="2428" y="414"/>
                    <a:pt x="2414" y="435"/>
                    <a:pt x="2405" y="437"/>
                  </a:cubicBezTo>
                  <a:cubicBezTo>
                    <a:pt x="2398" y="439"/>
                    <a:pt x="2385" y="436"/>
                    <a:pt x="2378" y="435"/>
                  </a:cubicBezTo>
                  <a:cubicBezTo>
                    <a:pt x="2372" y="435"/>
                    <a:pt x="2357" y="430"/>
                    <a:pt x="2352" y="434"/>
                  </a:cubicBezTo>
                  <a:cubicBezTo>
                    <a:pt x="2348" y="437"/>
                    <a:pt x="2348" y="447"/>
                    <a:pt x="2348" y="452"/>
                  </a:cubicBezTo>
                  <a:cubicBezTo>
                    <a:pt x="2346" y="477"/>
                    <a:pt x="2361" y="532"/>
                    <a:pt x="2351" y="556"/>
                  </a:cubicBezTo>
                  <a:cubicBezTo>
                    <a:pt x="2347" y="565"/>
                    <a:pt x="2326" y="576"/>
                    <a:pt x="2322" y="585"/>
                  </a:cubicBezTo>
                  <a:cubicBezTo>
                    <a:pt x="2316" y="595"/>
                    <a:pt x="2318" y="619"/>
                    <a:pt x="2316" y="631"/>
                  </a:cubicBezTo>
                  <a:cubicBezTo>
                    <a:pt x="2312" y="649"/>
                    <a:pt x="2301" y="684"/>
                    <a:pt x="2295" y="701"/>
                  </a:cubicBezTo>
                  <a:cubicBezTo>
                    <a:pt x="2290" y="715"/>
                    <a:pt x="2277" y="744"/>
                    <a:pt x="2270" y="758"/>
                  </a:cubicBezTo>
                  <a:cubicBezTo>
                    <a:pt x="2266" y="767"/>
                    <a:pt x="2252" y="784"/>
                    <a:pt x="2250" y="794"/>
                  </a:cubicBezTo>
                  <a:cubicBezTo>
                    <a:pt x="2240" y="825"/>
                    <a:pt x="2253" y="891"/>
                    <a:pt x="2244" y="922"/>
                  </a:cubicBezTo>
                  <a:cubicBezTo>
                    <a:pt x="2239" y="939"/>
                    <a:pt x="2222" y="968"/>
                    <a:pt x="2212" y="981"/>
                  </a:cubicBezTo>
                  <a:cubicBezTo>
                    <a:pt x="2204" y="990"/>
                    <a:pt x="2182" y="1003"/>
                    <a:pt x="2177" y="1013"/>
                  </a:cubicBezTo>
                  <a:cubicBezTo>
                    <a:pt x="2173" y="1024"/>
                    <a:pt x="2181" y="1046"/>
                    <a:pt x="2179" y="1057"/>
                  </a:cubicBezTo>
                  <a:cubicBezTo>
                    <a:pt x="2177" y="1072"/>
                    <a:pt x="2162" y="1098"/>
                    <a:pt x="2157" y="1112"/>
                  </a:cubicBezTo>
                  <a:cubicBezTo>
                    <a:pt x="2149" y="1131"/>
                    <a:pt x="2133" y="1168"/>
                    <a:pt x="2124" y="1186"/>
                  </a:cubicBezTo>
                  <a:cubicBezTo>
                    <a:pt x="2118" y="1200"/>
                    <a:pt x="2103" y="1227"/>
                    <a:pt x="2094" y="1239"/>
                  </a:cubicBezTo>
                  <a:cubicBezTo>
                    <a:pt x="2078" y="1260"/>
                    <a:pt x="2035" y="1292"/>
                    <a:pt x="2018" y="1313"/>
                  </a:cubicBezTo>
                  <a:cubicBezTo>
                    <a:pt x="2003" y="1332"/>
                    <a:pt x="1979" y="1376"/>
                    <a:pt x="1965" y="1396"/>
                  </a:cubicBezTo>
                  <a:cubicBezTo>
                    <a:pt x="1958" y="1408"/>
                    <a:pt x="1944" y="1431"/>
                    <a:pt x="1935" y="1442"/>
                  </a:cubicBezTo>
                  <a:cubicBezTo>
                    <a:pt x="1917" y="1464"/>
                    <a:pt x="1877" y="1505"/>
                    <a:pt x="1855" y="1523"/>
                  </a:cubicBezTo>
                  <a:cubicBezTo>
                    <a:pt x="1842" y="1534"/>
                    <a:pt x="1811" y="1551"/>
                    <a:pt x="1797" y="1561"/>
                  </a:cubicBezTo>
                  <a:cubicBezTo>
                    <a:pt x="1785" y="1570"/>
                    <a:pt x="1764" y="1590"/>
                    <a:pt x="1751" y="1597"/>
                  </a:cubicBezTo>
                  <a:cubicBezTo>
                    <a:pt x="1737" y="1605"/>
                    <a:pt x="1705" y="1611"/>
                    <a:pt x="1690" y="1616"/>
                  </a:cubicBezTo>
                  <a:cubicBezTo>
                    <a:pt x="1677" y="1621"/>
                    <a:pt x="1649" y="1628"/>
                    <a:pt x="1637" y="1637"/>
                  </a:cubicBezTo>
                  <a:cubicBezTo>
                    <a:pt x="1627" y="1644"/>
                    <a:pt x="1616" y="1668"/>
                    <a:pt x="1607" y="1677"/>
                  </a:cubicBezTo>
                  <a:cubicBezTo>
                    <a:pt x="1598" y="1685"/>
                    <a:pt x="1575" y="1698"/>
                    <a:pt x="1563" y="1701"/>
                  </a:cubicBezTo>
                  <a:cubicBezTo>
                    <a:pt x="1555" y="1704"/>
                    <a:pt x="1536" y="1701"/>
                    <a:pt x="1527" y="1705"/>
                  </a:cubicBezTo>
                  <a:cubicBezTo>
                    <a:pt x="1520" y="1709"/>
                    <a:pt x="1508" y="1723"/>
                    <a:pt x="1503" y="1730"/>
                  </a:cubicBezTo>
                  <a:cubicBezTo>
                    <a:pt x="1498" y="1737"/>
                    <a:pt x="1494" y="1754"/>
                    <a:pt x="1490" y="1762"/>
                  </a:cubicBezTo>
                  <a:cubicBezTo>
                    <a:pt x="1483" y="1773"/>
                    <a:pt x="1462" y="1790"/>
                    <a:pt x="1459" y="1802"/>
                  </a:cubicBezTo>
                  <a:cubicBezTo>
                    <a:pt x="1459" y="1804"/>
                    <a:pt x="1462" y="1809"/>
                    <a:pt x="1461" y="1811"/>
                  </a:cubicBezTo>
                  <a:cubicBezTo>
                    <a:pt x="1458" y="1817"/>
                    <a:pt x="1444" y="1817"/>
                    <a:pt x="1438" y="1821"/>
                  </a:cubicBezTo>
                  <a:cubicBezTo>
                    <a:pt x="1429" y="1827"/>
                    <a:pt x="1413" y="1843"/>
                    <a:pt x="1404" y="1851"/>
                  </a:cubicBezTo>
                  <a:cubicBezTo>
                    <a:pt x="1395" y="1859"/>
                    <a:pt x="1376" y="1876"/>
                    <a:pt x="1368" y="1885"/>
                  </a:cubicBezTo>
                  <a:cubicBezTo>
                    <a:pt x="1356" y="1899"/>
                    <a:pt x="1339" y="1931"/>
                    <a:pt x="1327" y="1944"/>
                  </a:cubicBezTo>
                  <a:cubicBezTo>
                    <a:pt x="1319" y="1952"/>
                    <a:pt x="1301" y="1966"/>
                    <a:pt x="1291" y="1970"/>
                  </a:cubicBezTo>
                  <a:cubicBezTo>
                    <a:pt x="1281" y="1974"/>
                    <a:pt x="1260" y="1973"/>
                    <a:pt x="1251" y="1976"/>
                  </a:cubicBezTo>
                  <a:cubicBezTo>
                    <a:pt x="1243" y="1979"/>
                    <a:pt x="1230" y="1991"/>
                    <a:pt x="1222" y="1995"/>
                  </a:cubicBezTo>
                  <a:cubicBezTo>
                    <a:pt x="1217" y="1998"/>
                    <a:pt x="1204" y="2002"/>
                    <a:pt x="1200" y="2006"/>
                  </a:cubicBezTo>
                  <a:cubicBezTo>
                    <a:pt x="1194" y="2012"/>
                    <a:pt x="1187" y="2027"/>
                    <a:pt x="1183" y="2033"/>
                  </a:cubicBezTo>
                  <a:cubicBezTo>
                    <a:pt x="1177" y="2041"/>
                    <a:pt x="1164" y="2057"/>
                    <a:pt x="1158" y="2065"/>
                  </a:cubicBezTo>
                  <a:cubicBezTo>
                    <a:pt x="1149" y="2079"/>
                    <a:pt x="1137" y="2112"/>
                    <a:pt x="1124" y="2122"/>
                  </a:cubicBezTo>
                  <a:cubicBezTo>
                    <a:pt x="1119" y="2126"/>
                    <a:pt x="1104" y="2125"/>
                    <a:pt x="1099" y="2130"/>
                  </a:cubicBezTo>
                  <a:cubicBezTo>
                    <a:pt x="1095" y="2133"/>
                    <a:pt x="1093" y="2145"/>
                    <a:pt x="1090" y="2149"/>
                  </a:cubicBezTo>
                  <a:cubicBezTo>
                    <a:pt x="1082" y="2157"/>
                    <a:pt x="1061" y="2170"/>
                    <a:pt x="1050" y="2171"/>
                  </a:cubicBezTo>
                  <a:cubicBezTo>
                    <a:pt x="1046" y="2172"/>
                    <a:pt x="1037" y="2166"/>
                    <a:pt x="1033" y="2168"/>
                  </a:cubicBezTo>
                  <a:cubicBezTo>
                    <a:pt x="1029" y="2169"/>
                    <a:pt x="1026" y="2177"/>
                    <a:pt x="1023" y="2179"/>
                  </a:cubicBezTo>
                  <a:cubicBezTo>
                    <a:pt x="1016" y="2185"/>
                    <a:pt x="998" y="2193"/>
                    <a:pt x="989" y="2196"/>
                  </a:cubicBezTo>
                  <a:cubicBezTo>
                    <a:pt x="980" y="2199"/>
                    <a:pt x="956" y="2192"/>
                    <a:pt x="949" y="2200"/>
                  </a:cubicBezTo>
                  <a:cubicBezTo>
                    <a:pt x="946" y="2203"/>
                    <a:pt x="954" y="2217"/>
                    <a:pt x="949" y="2219"/>
                  </a:cubicBezTo>
                  <a:cubicBezTo>
                    <a:pt x="945" y="2220"/>
                    <a:pt x="941" y="2205"/>
                    <a:pt x="936" y="2204"/>
                  </a:cubicBezTo>
                  <a:cubicBezTo>
                    <a:pt x="929" y="2202"/>
                    <a:pt x="915" y="2212"/>
                    <a:pt x="910" y="2217"/>
                  </a:cubicBezTo>
                  <a:cubicBezTo>
                    <a:pt x="906" y="2220"/>
                    <a:pt x="904" y="2229"/>
                    <a:pt x="900" y="2232"/>
                  </a:cubicBezTo>
                  <a:cubicBezTo>
                    <a:pt x="886" y="2244"/>
                    <a:pt x="848" y="2251"/>
                    <a:pt x="832" y="2260"/>
                  </a:cubicBezTo>
                  <a:cubicBezTo>
                    <a:pt x="810" y="2273"/>
                    <a:pt x="771" y="2303"/>
                    <a:pt x="752" y="2319"/>
                  </a:cubicBezTo>
                  <a:cubicBezTo>
                    <a:pt x="739" y="2332"/>
                    <a:pt x="716" y="2361"/>
                    <a:pt x="703" y="2374"/>
                  </a:cubicBezTo>
                  <a:cubicBezTo>
                    <a:pt x="690" y="2387"/>
                    <a:pt x="665" y="2415"/>
                    <a:pt x="650" y="2425"/>
                  </a:cubicBezTo>
                  <a:cubicBezTo>
                    <a:pt x="641" y="2432"/>
                    <a:pt x="620" y="2439"/>
                    <a:pt x="610" y="2444"/>
                  </a:cubicBezTo>
                  <a:cubicBezTo>
                    <a:pt x="599" y="2451"/>
                    <a:pt x="578" y="2464"/>
                    <a:pt x="569" y="2473"/>
                  </a:cubicBezTo>
                  <a:cubicBezTo>
                    <a:pt x="559" y="2481"/>
                    <a:pt x="545" y="2502"/>
                    <a:pt x="536" y="2511"/>
                  </a:cubicBezTo>
                  <a:cubicBezTo>
                    <a:pt x="532" y="2515"/>
                    <a:pt x="520" y="2523"/>
                    <a:pt x="515" y="2528"/>
                  </a:cubicBezTo>
                  <a:cubicBezTo>
                    <a:pt x="512" y="2531"/>
                    <a:pt x="509" y="2544"/>
                    <a:pt x="504" y="2545"/>
                  </a:cubicBezTo>
                  <a:cubicBezTo>
                    <a:pt x="501" y="2545"/>
                    <a:pt x="498" y="2538"/>
                    <a:pt x="495" y="2537"/>
                  </a:cubicBezTo>
                  <a:cubicBezTo>
                    <a:pt x="486" y="2535"/>
                    <a:pt x="469" y="2540"/>
                    <a:pt x="461" y="2541"/>
                  </a:cubicBezTo>
                  <a:cubicBezTo>
                    <a:pt x="455" y="2542"/>
                    <a:pt x="443" y="2544"/>
                    <a:pt x="438" y="2545"/>
                  </a:cubicBezTo>
                  <a:cubicBezTo>
                    <a:pt x="433" y="2546"/>
                    <a:pt x="425" y="2549"/>
                    <a:pt x="421" y="2548"/>
                  </a:cubicBezTo>
                  <a:cubicBezTo>
                    <a:pt x="414" y="2548"/>
                    <a:pt x="401" y="2545"/>
                    <a:pt x="396" y="2541"/>
                  </a:cubicBezTo>
                  <a:cubicBezTo>
                    <a:pt x="392" y="2536"/>
                    <a:pt x="394" y="2520"/>
                    <a:pt x="389" y="2516"/>
                  </a:cubicBezTo>
                  <a:cubicBezTo>
                    <a:pt x="386" y="2515"/>
                    <a:pt x="380" y="2517"/>
                    <a:pt x="377" y="2518"/>
                  </a:cubicBezTo>
                  <a:cubicBezTo>
                    <a:pt x="371" y="2520"/>
                    <a:pt x="357" y="2523"/>
                    <a:pt x="353" y="2528"/>
                  </a:cubicBezTo>
                  <a:cubicBezTo>
                    <a:pt x="350" y="2530"/>
                    <a:pt x="351" y="2537"/>
                    <a:pt x="349" y="2539"/>
                  </a:cubicBezTo>
                  <a:cubicBezTo>
                    <a:pt x="345" y="2543"/>
                    <a:pt x="335" y="2547"/>
                    <a:pt x="330" y="2548"/>
                  </a:cubicBezTo>
                  <a:cubicBezTo>
                    <a:pt x="322" y="2551"/>
                    <a:pt x="306" y="2555"/>
                    <a:pt x="298" y="2556"/>
                  </a:cubicBezTo>
                  <a:cubicBezTo>
                    <a:pt x="284" y="2557"/>
                    <a:pt x="258" y="2553"/>
                    <a:pt x="244" y="2552"/>
                  </a:cubicBezTo>
                  <a:cubicBezTo>
                    <a:pt x="240" y="2552"/>
                    <a:pt x="231" y="2549"/>
                    <a:pt x="227" y="2550"/>
                  </a:cubicBezTo>
                  <a:cubicBezTo>
                    <a:pt x="224" y="2552"/>
                    <a:pt x="219" y="2560"/>
                    <a:pt x="218" y="2564"/>
                  </a:cubicBezTo>
                  <a:cubicBezTo>
                    <a:pt x="217" y="2571"/>
                    <a:pt x="233" y="2587"/>
                    <a:pt x="227" y="2592"/>
                  </a:cubicBezTo>
                  <a:cubicBezTo>
                    <a:pt x="224" y="2595"/>
                    <a:pt x="217" y="2582"/>
                    <a:pt x="212" y="2583"/>
                  </a:cubicBezTo>
                  <a:cubicBezTo>
                    <a:pt x="207" y="2583"/>
                    <a:pt x="203" y="2595"/>
                    <a:pt x="199" y="2598"/>
                  </a:cubicBezTo>
                  <a:cubicBezTo>
                    <a:pt x="196" y="2600"/>
                    <a:pt x="186" y="2602"/>
                    <a:pt x="184" y="2605"/>
                  </a:cubicBezTo>
                  <a:cubicBezTo>
                    <a:pt x="181" y="2611"/>
                    <a:pt x="187" y="2625"/>
                    <a:pt x="184" y="2630"/>
                  </a:cubicBezTo>
                  <a:cubicBezTo>
                    <a:pt x="181" y="2635"/>
                    <a:pt x="167" y="2639"/>
                    <a:pt x="163" y="2643"/>
                  </a:cubicBezTo>
                  <a:cubicBezTo>
                    <a:pt x="154" y="2652"/>
                    <a:pt x="141" y="2674"/>
                    <a:pt x="136" y="2685"/>
                  </a:cubicBezTo>
                  <a:cubicBezTo>
                    <a:pt x="135" y="2689"/>
                    <a:pt x="135" y="2698"/>
                    <a:pt x="133" y="2702"/>
                  </a:cubicBezTo>
                  <a:cubicBezTo>
                    <a:pt x="126" y="2711"/>
                    <a:pt x="104" y="2720"/>
                    <a:pt x="95" y="2727"/>
                  </a:cubicBezTo>
                  <a:cubicBezTo>
                    <a:pt x="87" y="2732"/>
                    <a:pt x="73" y="2745"/>
                    <a:pt x="66" y="2751"/>
                  </a:cubicBezTo>
                  <a:cubicBezTo>
                    <a:pt x="61" y="2757"/>
                    <a:pt x="52" y="2770"/>
                    <a:pt x="45" y="2774"/>
                  </a:cubicBezTo>
                  <a:cubicBezTo>
                    <a:pt x="37" y="2779"/>
                    <a:pt x="13" y="2778"/>
                    <a:pt x="6" y="2785"/>
                  </a:cubicBezTo>
                  <a:cubicBezTo>
                    <a:pt x="3" y="2789"/>
                    <a:pt x="0" y="2798"/>
                    <a:pt x="2" y="2802"/>
                  </a:cubicBezTo>
                  <a:cubicBezTo>
                    <a:pt x="5" y="2810"/>
                    <a:pt x="20" y="2817"/>
                    <a:pt x="27" y="2821"/>
                  </a:cubicBezTo>
                  <a:cubicBezTo>
                    <a:pt x="31" y="2825"/>
                    <a:pt x="45" y="2830"/>
                    <a:pt x="45" y="2837"/>
                  </a:cubicBezTo>
                  <a:cubicBezTo>
                    <a:pt x="46" y="2833"/>
                    <a:pt x="46" y="2833"/>
                    <a:pt x="46" y="2833"/>
                  </a:cubicBezTo>
                  <a:cubicBezTo>
                    <a:pt x="123" y="2845"/>
                    <a:pt x="123" y="2845"/>
                    <a:pt x="123" y="2845"/>
                  </a:cubicBezTo>
                  <a:cubicBezTo>
                    <a:pt x="110" y="2869"/>
                    <a:pt x="110" y="2869"/>
                    <a:pt x="110" y="2869"/>
                  </a:cubicBezTo>
                  <a:cubicBezTo>
                    <a:pt x="121" y="2910"/>
                    <a:pt x="121" y="2910"/>
                    <a:pt x="121" y="2910"/>
                  </a:cubicBezTo>
                  <a:cubicBezTo>
                    <a:pt x="112" y="2943"/>
                    <a:pt x="112" y="2943"/>
                    <a:pt x="112" y="2943"/>
                  </a:cubicBezTo>
                  <a:cubicBezTo>
                    <a:pt x="112" y="2975"/>
                    <a:pt x="112" y="2975"/>
                    <a:pt x="112" y="2975"/>
                  </a:cubicBezTo>
                  <a:cubicBezTo>
                    <a:pt x="131" y="2975"/>
                    <a:pt x="131" y="2975"/>
                    <a:pt x="131" y="2975"/>
                  </a:cubicBezTo>
                  <a:cubicBezTo>
                    <a:pt x="131" y="3025"/>
                    <a:pt x="131" y="3025"/>
                    <a:pt x="131" y="3025"/>
                  </a:cubicBezTo>
                  <a:cubicBezTo>
                    <a:pt x="103" y="3060"/>
                    <a:pt x="103" y="3060"/>
                    <a:pt x="103" y="3060"/>
                  </a:cubicBezTo>
                  <a:cubicBezTo>
                    <a:pt x="131" y="3101"/>
                    <a:pt x="131" y="3101"/>
                    <a:pt x="131" y="3101"/>
                  </a:cubicBezTo>
                  <a:cubicBezTo>
                    <a:pt x="118" y="3138"/>
                    <a:pt x="118" y="3138"/>
                    <a:pt x="118" y="3138"/>
                  </a:cubicBezTo>
                  <a:cubicBezTo>
                    <a:pt x="110" y="3138"/>
                    <a:pt x="110" y="3138"/>
                    <a:pt x="110" y="3138"/>
                  </a:cubicBezTo>
                  <a:cubicBezTo>
                    <a:pt x="110" y="3176"/>
                    <a:pt x="110" y="3176"/>
                    <a:pt x="110" y="3176"/>
                  </a:cubicBezTo>
                  <a:cubicBezTo>
                    <a:pt x="91" y="3176"/>
                    <a:pt x="91" y="3176"/>
                    <a:pt x="91" y="3176"/>
                  </a:cubicBezTo>
                  <a:cubicBezTo>
                    <a:pt x="101" y="3210"/>
                    <a:pt x="101" y="3210"/>
                    <a:pt x="101" y="3210"/>
                  </a:cubicBezTo>
                  <a:cubicBezTo>
                    <a:pt x="90" y="3237"/>
                    <a:pt x="90" y="3237"/>
                    <a:pt x="90" y="3237"/>
                  </a:cubicBezTo>
                  <a:cubicBezTo>
                    <a:pt x="90" y="3269"/>
                    <a:pt x="90" y="3269"/>
                    <a:pt x="90" y="3269"/>
                  </a:cubicBezTo>
                  <a:cubicBezTo>
                    <a:pt x="99" y="3269"/>
                    <a:pt x="99" y="3269"/>
                    <a:pt x="99" y="3269"/>
                  </a:cubicBezTo>
                  <a:cubicBezTo>
                    <a:pt x="99" y="3276"/>
                    <a:pt x="99" y="3276"/>
                    <a:pt x="99" y="3276"/>
                  </a:cubicBezTo>
                  <a:cubicBezTo>
                    <a:pt x="114" y="3264"/>
                    <a:pt x="114" y="3264"/>
                    <a:pt x="114" y="3264"/>
                  </a:cubicBezTo>
                  <a:cubicBezTo>
                    <a:pt x="126" y="3297"/>
                    <a:pt x="126" y="3297"/>
                    <a:pt x="126" y="3297"/>
                  </a:cubicBezTo>
                  <a:cubicBezTo>
                    <a:pt x="138" y="3297"/>
                    <a:pt x="138" y="3297"/>
                    <a:pt x="138" y="3297"/>
                  </a:cubicBezTo>
                  <a:cubicBezTo>
                    <a:pt x="150" y="3268"/>
                    <a:pt x="150" y="3268"/>
                    <a:pt x="150" y="3268"/>
                  </a:cubicBezTo>
                  <a:cubicBezTo>
                    <a:pt x="176" y="3251"/>
                    <a:pt x="176" y="3251"/>
                    <a:pt x="176" y="3251"/>
                  </a:cubicBezTo>
                  <a:cubicBezTo>
                    <a:pt x="196" y="3227"/>
                    <a:pt x="196" y="3227"/>
                    <a:pt x="196" y="3227"/>
                  </a:cubicBezTo>
                  <a:cubicBezTo>
                    <a:pt x="173" y="3200"/>
                    <a:pt x="173" y="3200"/>
                    <a:pt x="173" y="3200"/>
                  </a:cubicBezTo>
                  <a:cubicBezTo>
                    <a:pt x="166" y="3183"/>
                    <a:pt x="166" y="3183"/>
                    <a:pt x="166" y="3183"/>
                  </a:cubicBezTo>
                  <a:cubicBezTo>
                    <a:pt x="182" y="3159"/>
                    <a:pt x="182" y="3159"/>
                    <a:pt x="182" y="3159"/>
                  </a:cubicBezTo>
                  <a:cubicBezTo>
                    <a:pt x="186" y="3137"/>
                    <a:pt x="186" y="3137"/>
                    <a:pt x="186" y="3137"/>
                  </a:cubicBezTo>
                  <a:cubicBezTo>
                    <a:pt x="200" y="3099"/>
                    <a:pt x="200" y="3099"/>
                    <a:pt x="200" y="3099"/>
                  </a:cubicBezTo>
                  <a:cubicBezTo>
                    <a:pt x="220" y="3130"/>
                    <a:pt x="220" y="3130"/>
                    <a:pt x="220" y="3130"/>
                  </a:cubicBezTo>
                  <a:cubicBezTo>
                    <a:pt x="209" y="3155"/>
                    <a:pt x="209" y="3155"/>
                    <a:pt x="209" y="3155"/>
                  </a:cubicBezTo>
                  <a:cubicBezTo>
                    <a:pt x="220" y="3193"/>
                    <a:pt x="220" y="3193"/>
                    <a:pt x="220" y="3193"/>
                  </a:cubicBezTo>
                  <a:cubicBezTo>
                    <a:pt x="220" y="3204"/>
                    <a:pt x="220" y="3204"/>
                    <a:pt x="220" y="3204"/>
                  </a:cubicBezTo>
                  <a:cubicBezTo>
                    <a:pt x="235" y="3250"/>
                    <a:pt x="235" y="3250"/>
                    <a:pt x="235" y="3250"/>
                  </a:cubicBezTo>
                  <a:cubicBezTo>
                    <a:pt x="244" y="3245"/>
                    <a:pt x="244" y="3245"/>
                    <a:pt x="244" y="3245"/>
                  </a:cubicBezTo>
                  <a:cubicBezTo>
                    <a:pt x="244" y="3232"/>
                    <a:pt x="244" y="3232"/>
                    <a:pt x="244" y="3232"/>
                  </a:cubicBezTo>
                  <a:cubicBezTo>
                    <a:pt x="229" y="3205"/>
                    <a:pt x="229" y="3205"/>
                    <a:pt x="229" y="3205"/>
                  </a:cubicBezTo>
                  <a:cubicBezTo>
                    <a:pt x="229" y="3171"/>
                    <a:pt x="229" y="3171"/>
                    <a:pt x="229" y="3171"/>
                  </a:cubicBezTo>
                  <a:cubicBezTo>
                    <a:pt x="262" y="3162"/>
                    <a:pt x="262" y="3162"/>
                    <a:pt x="262" y="3162"/>
                  </a:cubicBezTo>
                  <a:cubicBezTo>
                    <a:pt x="262" y="3150"/>
                    <a:pt x="262" y="3150"/>
                    <a:pt x="262" y="3150"/>
                  </a:cubicBezTo>
                  <a:cubicBezTo>
                    <a:pt x="293" y="3105"/>
                    <a:pt x="293" y="3105"/>
                    <a:pt x="293" y="3105"/>
                  </a:cubicBezTo>
                  <a:cubicBezTo>
                    <a:pt x="330" y="3077"/>
                    <a:pt x="330" y="3077"/>
                    <a:pt x="330" y="3077"/>
                  </a:cubicBezTo>
                  <a:cubicBezTo>
                    <a:pt x="361" y="3066"/>
                    <a:pt x="361" y="3066"/>
                    <a:pt x="361" y="3066"/>
                  </a:cubicBezTo>
                  <a:cubicBezTo>
                    <a:pt x="393" y="3066"/>
                    <a:pt x="393" y="3066"/>
                    <a:pt x="393" y="3066"/>
                  </a:cubicBezTo>
                  <a:cubicBezTo>
                    <a:pt x="406" y="3053"/>
                    <a:pt x="406" y="3053"/>
                    <a:pt x="406" y="3053"/>
                  </a:cubicBezTo>
                  <a:cubicBezTo>
                    <a:pt x="406" y="3008"/>
                    <a:pt x="406" y="3008"/>
                    <a:pt x="406" y="3008"/>
                  </a:cubicBezTo>
                  <a:cubicBezTo>
                    <a:pt x="448" y="3034"/>
                    <a:pt x="448" y="3034"/>
                    <a:pt x="448" y="3034"/>
                  </a:cubicBezTo>
                  <a:cubicBezTo>
                    <a:pt x="490" y="3032"/>
                    <a:pt x="490" y="3032"/>
                    <a:pt x="490" y="3032"/>
                  </a:cubicBezTo>
                  <a:cubicBezTo>
                    <a:pt x="490" y="3013"/>
                    <a:pt x="490" y="3013"/>
                    <a:pt x="490" y="3013"/>
                  </a:cubicBezTo>
                  <a:cubicBezTo>
                    <a:pt x="518" y="2975"/>
                    <a:pt x="518" y="2975"/>
                    <a:pt x="518" y="2975"/>
                  </a:cubicBezTo>
                  <a:cubicBezTo>
                    <a:pt x="540" y="2937"/>
                    <a:pt x="540" y="2937"/>
                    <a:pt x="540" y="2937"/>
                  </a:cubicBezTo>
                  <a:cubicBezTo>
                    <a:pt x="558" y="2937"/>
                    <a:pt x="558" y="2937"/>
                    <a:pt x="558" y="2937"/>
                  </a:cubicBezTo>
                  <a:cubicBezTo>
                    <a:pt x="575" y="2895"/>
                    <a:pt x="575" y="2895"/>
                    <a:pt x="575" y="2895"/>
                  </a:cubicBezTo>
                  <a:cubicBezTo>
                    <a:pt x="614" y="2865"/>
                    <a:pt x="614" y="2865"/>
                    <a:pt x="614" y="2865"/>
                  </a:cubicBezTo>
                  <a:cubicBezTo>
                    <a:pt x="614" y="2835"/>
                    <a:pt x="614" y="2835"/>
                    <a:pt x="614" y="2835"/>
                  </a:cubicBezTo>
                  <a:cubicBezTo>
                    <a:pt x="657" y="2788"/>
                    <a:pt x="657" y="2788"/>
                    <a:pt x="657" y="2788"/>
                  </a:cubicBezTo>
                  <a:cubicBezTo>
                    <a:pt x="699" y="2761"/>
                    <a:pt x="699" y="2761"/>
                    <a:pt x="699" y="2761"/>
                  </a:cubicBezTo>
                  <a:cubicBezTo>
                    <a:pt x="719" y="2795"/>
                    <a:pt x="719" y="2795"/>
                    <a:pt x="719" y="2795"/>
                  </a:cubicBezTo>
                  <a:cubicBezTo>
                    <a:pt x="757" y="2799"/>
                    <a:pt x="757" y="2799"/>
                    <a:pt x="757" y="2799"/>
                  </a:cubicBezTo>
                  <a:cubicBezTo>
                    <a:pt x="779" y="2800"/>
                    <a:pt x="779" y="2800"/>
                    <a:pt x="779" y="2800"/>
                  </a:cubicBezTo>
                  <a:cubicBezTo>
                    <a:pt x="799" y="2760"/>
                    <a:pt x="799" y="2760"/>
                    <a:pt x="799" y="2760"/>
                  </a:cubicBezTo>
                  <a:cubicBezTo>
                    <a:pt x="837" y="2793"/>
                    <a:pt x="837" y="2793"/>
                    <a:pt x="837" y="2793"/>
                  </a:cubicBezTo>
                  <a:cubicBezTo>
                    <a:pt x="849" y="2778"/>
                    <a:pt x="849" y="2778"/>
                    <a:pt x="849" y="2778"/>
                  </a:cubicBezTo>
                  <a:cubicBezTo>
                    <a:pt x="849" y="2715"/>
                    <a:pt x="849" y="2715"/>
                    <a:pt x="849" y="2715"/>
                  </a:cubicBezTo>
                  <a:cubicBezTo>
                    <a:pt x="885" y="2742"/>
                    <a:pt x="885" y="2742"/>
                    <a:pt x="885" y="2742"/>
                  </a:cubicBezTo>
                  <a:cubicBezTo>
                    <a:pt x="885" y="2748"/>
                    <a:pt x="885" y="2748"/>
                    <a:pt x="885" y="2748"/>
                  </a:cubicBezTo>
                  <a:cubicBezTo>
                    <a:pt x="899" y="2730"/>
                    <a:pt x="899" y="2730"/>
                    <a:pt x="899" y="2730"/>
                  </a:cubicBezTo>
                  <a:cubicBezTo>
                    <a:pt x="925" y="2704"/>
                    <a:pt x="925" y="2704"/>
                    <a:pt x="925" y="2704"/>
                  </a:cubicBezTo>
                  <a:cubicBezTo>
                    <a:pt x="972" y="2704"/>
                    <a:pt x="972" y="2704"/>
                    <a:pt x="972" y="2704"/>
                  </a:cubicBezTo>
                  <a:cubicBezTo>
                    <a:pt x="972" y="2679"/>
                    <a:pt x="972" y="2679"/>
                    <a:pt x="972" y="2679"/>
                  </a:cubicBezTo>
                  <a:cubicBezTo>
                    <a:pt x="986" y="2667"/>
                    <a:pt x="986" y="2667"/>
                    <a:pt x="986" y="2667"/>
                  </a:cubicBezTo>
                  <a:cubicBezTo>
                    <a:pt x="959" y="2615"/>
                    <a:pt x="959" y="2615"/>
                    <a:pt x="959" y="2615"/>
                  </a:cubicBezTo>
                  <a:cubicBezTo>
                    <a:pt x="1002" y="2598"/>
                    <a:pt x="1002" y="2598"/>
                    <a:pt x="1002" y="2598"/>
                  </a:cubicBezTo>
                  <a:cubicBezTo>
                    <a:pt x="1020" y="2583"/>
                    <a:pt x="1020" y="2583"/>
                    <a:pt x="1020" y="2583"/>
                  </a:cubicBezTo>
                  <a:cubicBezTo>
                    <a:pt x="1026" y="2583"/>
                    <a:pt x="1026" y="2583"/>
                    <a:pt x="1026" y="2583"/>
                  </a:cubicBezTo>
                  <a:cubicBezTo>
                    <a:pt x="1027" y="2581"/>
                    <a:pt x="1028" y="2579"/>
                    <a:pt x="1029" y="2577"/>
                  </a:cubicBezTo>
                  <a:cubicBezTo>
                    <a:pt x="1028" y="2579"/>
                    <a:pt x="1027" y="2581"/>
                    <a:pt x="1026" y="2583"/>
                  </a:cubicBezTo>
                  <a:cubicBezTo>
                    <a:pt x="1059" y="2583"/>
                    <a:pt x="1059" y="2583"/>
                    <a:pt x="1059" y="2583"/>
                  </a:cubicBezTo>
                  <a:cubicBezTo>
                    <a:pt x="1059" y="2542"/>
                    <a:pt x="1059" y="2542"/>
                    <a:pt x="1059" y="2542"/>
                  </a:cubicBezTo>
                  <a:cubicBezTo>
                    <a:pt x="1081" y="2490"/>
                    <a:pt x="1081" y="2490"/>
                    <a:pt x="1081" y="2490"/>
                  </a:cubicBezTo>
                  <a:cubicBezTo>
                    <a:pt x="1105" y="2518"/>
                    <a:pt x="1105" y="2518"/>
                    <a:pt x="1105" y="2518"/>
                  </a:cubicBezTo>
                  <a:cubicBezTo>
                    <a:pt x="1134" y="2516"/>
                    <a:pt x="1134" y="2516"/>
                    <a:pt x="1134" y="2516"/>
                  </a:cubicBezTo>
                  <a:cubicBezTo>
                    <a:pt x="1156" y="2496"/>
                    <a:pt x="1156" y="2496"/>
                    <a:pt x="1156" y="2496"/>
                  </a:cubicBezTo>
                  <a:cubicBezTo>
                    <a:pt x="1156" y="2482"/>
                    <a:pt x="1156" y="2482"/>
                    <a:pt x="1156" y="2482"/>
                  </a:cubicBezTo>
                  <a:cubicBezTo>
                    <a:pt x="1175" y="2482"/>
                    <a:pt x="1175" y="2482"/>
                    <a:pt x="1175" y="2482"/>
                  </a:cubicBezTo>
                  <a:cubicBezTo>
                    <a:pt x="1175" y="2456"/>
                    <a:pt x="1175" y="2456"/>
                    <a:pt x="1175" y="2456"/>
                  </a:cubicBezTo>
                  <a:cubicBezTo>
                    <a:pt x="1200" y="2456"/>
                    <a:pt x="1200" y="2456"/>
                    <a:pt x="1200" y="2456"/>
                  </a:cubicBezTo>
                  <a:cubicBezTo>
                    <a:pt x="1200" y="2425"/>
                    <a:pt x="1200" y="2425"/>
                    <a:pt x="1200" y="2425"/>
                  </a:cubicBezTo>
                  <a:cubicBezTo>
                    <a:pt x="1235" y="2425"/>
                    <a:pt x="1235" y="2425"/>
                    <a:pt x="1235" y="2425"/>
                  </a:cubicBezTo>
                  <a:cubicBezTo>
                    <a:pt x="1244" y="2389"/>
                    <a:pt x="1244" y="2389"/>
                    <a:pt x="1244" y="2389"/>
                  </a:cubicBezTo>
                  <a:cubicBezTo>
                    <a:pt x="1275" y="2389"/>
                    <a:pt x="1275" y="2389"/>
                    <a:pt x="1275" y="2389"/>
                  </a:cubicBezTo>
                  <a:cubicBezTo>
                    <a:pt x="1290" y="2367"/>
                    <a:pt x="1290" y="2367"/>
                    <a:pt x="1290" y="2367"/>
                  </a:cubicBezTo>
                  <a:cubicBezTo>
                    <a:pt x="1323" y="2349"/>
                    <a:pt x="1323" y="2349"/>
                    <a:pt x="1323" y="2349"/>
                  </a:cubicBezTo>
                  <a:cubicBezTo>
                    <a:pt x="1323" y="2327"/>
                    <a:pt x="1323" y="2327"/>
                    <a:pt x="1323" y="2327"/>
                  </a:cubicBezTo>
                  <a:cubicBezTo>
                    <a:pt x="1349" y="2294"/>
                    <a:pt x="1349" y="2294"/>
                    <a:pt x="1349" y="2294"/>
                  </a:cubicBezTo>
                  <a:cubicBezTo>
                    <a:pt x="1363" y="2281"/>
                    <a:pt x="1363" y="2281"/>
                    <a:pt x="1363" y="2281"/>
                  </a:cubicBezTo>
                  <a:cubicBezTo>
                    <a:pt x="1363" y="2260"/>
                    <a:pt x="1363" y="2260"/>
                    <a:pt x="1363" y="2260"/>
                  </a:cubicBezTo>
                  <a:cubicBezTo>
                    <a:pt x="1383" y="2249"/>
                    <a:pt x="1383" y="2249"/>
                    <a:pt x="1383" y="2249"/>
                  </a:cubicBezTo>
                  <a:cubicBezTo>
                    <a:pt x="1383" y="2223"/>
                    <a:pt x="1383" y="2223"/>
                    <a:pt x="1383" y="2223"/>
                  </a:cubicBezTo>
                  <a:cubicBezTo>
                    <a:pt x="1403" y="2190"/>
                    <a:pt x="1403" y="2190"/>
                    <a:pt x="1403" y="2190"/>
                  </a:cubicBezTo>
                  <a:cubicBezTo>
                    <a:pt x="1413" y="2166"/>
                    <a:pt x="1413" y="2166"/>
                    <a:pt x="1413" y="2166"/>
                  </a:cubicBezTo>
                  <a:cubicBezTo>
                    <a:pt x="1435" y="2166"/>
                    <a:pt x="1435" y="2166"/>
                    <a:pt x="1435" y="2166"/>
                  </a:cubicBezTo>
                  <a:cubicBezTo>
                    <a:pt x="1435" y="2144"/>
                    <a:pt x="1435" y="2144"/>
                    <a:pt x="1435" y="2144"/>
                  </a:cubicBezTo>
                  <a:cubicBezTo>
                    <a:pt x="1475" y="2127"/>
                    <a:pt x="1475" y="2127"/>
                    <a:pt x="1475" y="2127"/>
                  </a:cubicBezTo>
                  <a:cubicBezTo>
                    <a:pt x="1485" y="2098"/>
                    <a:pt x="1485" y="2098"/>
                    <a:pt x="1485" y="2098"/>
                  </a:cubicBezTo>
                  <a:cubicBezTo>
                    <a:pt x="1516" y="2086"/>
                    <a:pt x="1516" y="2086"/>
                    <a:pt x="1516" y="2086"/>
                  </a:cubicBezTo>
                  <a:cubicBezTo>
                    <a:pt x="1562" y="2063"/>
                    <a:pt x="1562" y="2063"/>
                    <a:pt x="1562" y="2063"/>
                  </a:cubicBezTo>
                  <a:cubicBezTo>
                    <a:pt x="1587" y="2076"/>
                    <a:pt x="1587" y="2076"/>
                    <a:pt x="1587" y="2076"/>
                  </a:cubicBezTo>
                  <a:cubicBezTo>
                    <a:pt x="1620" y="2073"/>
                    <a:pt x="1620" y="2073"/>
                    <a:pt x="1620" y="2073"/>
                  </a:cubicBezTo>
                  <a:cubicBezTo>
                    <a:pt x="1635" y="2046"/>
                    <a:pt x="1635" y="2046"/>
                    <a:pt x="1635" y="2046"/>
                  </a:cubicBezTo>
                  <a:cubicBezTo>
                    <a:pt x="1650" y="2046"/>
                    <a:pt x="1650" y="2046"/>
                    <a:pt x="1650" y="2046"/>
                  </a:cubicBezTo>
                  <a:cubicBezTo>
                    <a:pt x="1667" y="2008"/>
                    <a:pt x="1667" y="2008"/>
                    <a:pt x="1667" y="2008"/>
                  </a:cubicBezTo>
                  <a:cubicBezTo>
                    <a:pt x="1685" y="2008"/>
                    <a:pt x="1685" y="2008"/>
                    <a:pt x="1685" y="2008"/>
                  </a:cubicBezTo>
                  <a:cubicBezTo>
                    <a:pt x="1710" y="1980"/>
                    <a:pt x="1710" y="1980"/>
                    <a:pt x="1710" y="1980"/>
                  </a:cubicBezTo>
                  <a:cubicBezTo>
                    <a:pt x="1726" y="2000"/>
                    <a:pt x="1726" y="2000"/>
                    <a:pt x="1726" y="2000"/>
                  </a:cubicBezTo>
                  <a:cubicBezTo>
                    <a:pt x="1747" y="1992"/>
                    <a:pt x="1747" y="1992"/>
                    <a:pt x="1747" y="1992"/>
                  </a:cubicBezTo>
                  <a:cubicBezTo>
                    <a:pt x="1755" y="2007"/>
                    <a:pt x="1755" y="2007"/>
                    <a:pt x="1755" y="2007"/>
                  </a:cubicBezTo>
                  <a:cubicBezTo>
                    <a:pt x="1765" y="1983"/>
                    <a:pt x="1765" y="1983"/>
                    <a:pt x="1765" y="1983"/>
                  </a:cubicBezTo>
                  <a:cubicBezTo>
                    <a:pt x="1787" y="1958"/>
                    <a:pt x="1787" y="1958"/>
                    <a:pt x="1787" y="1958"/>
                  </a:cubicBezTo>
                  <a:cubicBezTo>
                    <a:pt x="1787" y="1948"/>
                    <a:pt x="1787" y="1948"/>
                    <a:pt x="1787" y="1948"/>
                  </a:cubicBezTo>
                  <a:cubicBezTo>
                    <a:pt x="1816" y="1925"/>
                    <a:pt x="1816" y="1925"/>
                    <a:pt x="1816" y="1925"/>
                  </a:cubicBezTo>
                  <a:cubicBezTo>
                    <a:pt x="1832" y="1925"/>
                    <a:pt x="1832" y="1925"/>
                    <a:pt x="1832" y="1925"/>
                  </a:cubicBezTo>
                  <a:cubicBezTo>
                    <a:pt x="1814" y="1888"/>
                    <a:pt x="1814" y="1888"/>
                    <a:pt x="1814" y="1888"/>
                  </a:cubicBezTo>
                  <a:cubicBezTo>
                    <a:pt x="1809" y="1855"/>
                    <a:pt x="1809" y="1855"/>
                    <a:pt x="1809" y="1855"/>
                  </a:cubicBezTo>
                  <a:cubicBezTo>
                    <a:pt x="1867" y="1855"/>
                    <a:pt x="1867" y="1855"/>
                    <a:pt x="1867" y="1855"/>
                  </a:cubicBezTo>
                  <a:cubicBezTo>
                    <a:pt x="1867" y="1831"/>
                    <a:pt x="1867" y="1831"/>
                    <a:pt x="1867" y="1831"/>
                  </a:cubicBezTo>
                  <a:cubicBezTo>
                    <a:pt x="1852" y="1811"/>
                    <a:pt x="1852" y="1811"/>
                    <a:pt x="1852" y="1811"/>
                  </a:cubicBezTo>
                  <a:cubicBezTo>
                    <a:pt x="1895" y="1811"/>
                    <a:pt x="1895" y="1811"/>
                    <a:pt x="1895" y="1811"/>
                  </a:cubicBezTo>
                  <a:cubicBezTo>
                    <a:pt x="1914" y="1792"/>
                    <a:pt x="1914" y="1792"/>
                    <a:pt x="1914" y="1792"/>
                  </a:cubicBezTo>
                  <a:cubicBezTo>
                    <a:pt x="1929" y="1792"/>
                    <a:pt x="1929" y="1792"/>
                    <a:pt x="1929" y="1792"/>
                  </a:cubicBezTo>
                  <a:cubicBezTo>
                    <a:pt x="1977" y="1778"/>
                    <a:pt x="1977" y="1778"/>
                    <a:pt x="1977" y="1778"/>
                  </a:cubicBezTo>
                  <a:cubicBezTo>
                    <a:pt x="1977" y="1804"/>
                    <a:pt x="1977" y="1804"/>
                    <a:pt x="1977" y="1804"/>
                  </a:cubicBezTo>
                  <a:cubicBezTo>
                    <a:pt x="1999" y="1787"/>
                    <a:pt x="1999" y="1787"/>
                    <a:pt x="1999" y="1787"/>
                  </a:cubicBezTo>
                  <a:cubicBezTo>
                    <a:pt x="1999" y="1810"/>
                    <a:pt x="1999" y="1810"/>
                    <a:pt x="1999" y="1810"/>
                  </a:cubicBezTo>
                  <a:cubicBezTo>
                    <a:pt x="2021" y="1795"/>
                    <a:pt x="2021" y="1795"/>
                    <a:pt x="2021" y="1795"/>
                  </a:cubicBezTo>
                  <a:cubicBezTo>
                    <a:pt x="2041" y="1770"/>
                    <a:pt x="2041" y="1770"/>
                    <a:pt x="2041" y="1770"/>
                  </a:cubicBezTo>
                  <a:cubicBezTo>
                    <a:pt x="2060" y="1756"/>
                    <a:pt x="2060" y="1756"/>
                    <a:pt x="2060" y="1756"/>
                  </a:cubicBezTo>
                  <a:cubicBezTo>
                    <a:pt x="2060" y="1732"/>
                    <a:pt x="2060" y="1732"/>
                    <a:pt x="2060" y="1732"/>
                  </a:cubicBezTo>
                  <a:cubicBezTo>
                    <a:pt x="2075" y="1719"/>
                    <a:pt x="2075" y="1719"/>
                    <a:pt x="2075" y="1719"/>
                  </a:cubicBezTo>
                  <a:cubicBezTo>
                    <a:pt x="2075" y="1692"/>
                    <a:pt x="2075" y="1692"/>
                    <a:pt x="2075" y="1692"/>
                  </a:cubicBezTo>
                  <a:cubicBezTo>
                    <a:pt x="2104" y="1703"/>
                    <a:pt x="2104" y="1703"/>
                    <a:pt x="2104" y="1703"/>
                  </a:cubicBezTo>
                  <a:cubicBezTo>
                    <a:pt x="2104" y="1681"/>
                    <a:pt x="2104" y="1681"/>
                    <a:pt x="2104" y="1681"/>
                  </a:cubicBezTo>
                  <a:cubicBezTo>
                    <a:pt x="2141" y="1681"/>
                    <a:pt x="2141" y="1681"/>
                    <a:pt x="2141" y="1681"/>
                  </a:cubicBezTo>
                  <a:cubicBezTo>
                    <a:pt x="2155" y="1658"/>
                    <a:pt x="2155" y="1658"/>
                    <a:pt x="2155" y="1658"/>
                  </a:cubicBezTo>
                  <a:cubicBezTo>
                    <a:pt x="2171" y="1668"/>
                    <a:pt x="2171" y="1668"/>
                    <a:pt x="2171" y="1668"/>
                  </a:cubicBezTo>
                  <a:cubicBezTo>
                    <a:pt x="2187" y="1652"/>
                    <a:pt x="2187" y="1652"/>
                    <a:pt x="2187" y="1652"/>
                  </a:cubicBezTo>
                  <a:cubicBezTo>
                    <a:pt x="2187" y="1634"/>
                    <a:pt x="2187" y="1634"/>
                    <a:pt x="2187" y="1634"/>
                  </a:cubicBezTo>
                  <a:cubicBezTo>
                    <a:pt x="2198" y="1619"/>
                    <a:pt x="2198" y="1619"/>
                    <a:pt x="2198" y="1619"/>
                  </a:cubicBezTo>
                  <a:cubicBezTo>
                    <a:pt x="2198" y="1599"/>
                    <a:pt x="2198" y="1599"/>
                    <a:pt x="2198" y="1599"/>
                  </a:cubicBezTo>
                  <a:cubicBezTo>
                    <a:pt x="2231" y="1578"/>
                    <a:pt x="2231" y="1578"/>
                    <a:pt x="2231" y="1578"/>
                  </a:cubicBezTo>
                  <a:cubicBezTo>
                    <a:pt x="2231" y="1560"/>
                    <a:pt x="2231" y="1560"/>
                    <a:pt x="2231" y="1560"/>
                  </a:cubicBezTo>
                  <a:cubicBezTo>
                    <a:pt x="2279" y="1542"/>
                    <a:pt x="2279" y="1542"/>
                    <a:pt x="2279" y="1542"/>
                  </a:cubicBezTo>
                  <a:cubicBezTo>
                    <a:pt x="2335" y="1542"/>
                    <a:pt x="2335" y="1542"/>
                    <a:pt x="2335" y="1542"/>
                  </a:cubicBezTo>
                  <a:cubicBezTo>
                    <a:pt x="2335" y="1514"/>
                    <a:pt x="2335" y="1514"/>
                    <a:pt x="2335" y="1514"/>
                  </a:cubicBezTo>
                  <a:cubicBezTo>
                    <a:pt x="2359" y="1514"/>
                    <a:pt x="2359" y="1514"/>
                    <a:pt x="2359" y="1514"/>
                  </a:cubicBezTo>
                  <a:cubicBezTo>
                    <a:pt x="2377" y="1506"/>
                    <a:pt x="2377" y="1506"/>
                    <a:pt x="2377" y="1506"/>
                  </a:cubicBezTo>
                  <a:cubicBezTo>
                    <a:pt x="2364" y="1476"/>
                    <a:pt x="2364" y="1476"/>
                    <a:pt x="2364" y="1476"/>
                  </a:cubicBezTo>
                  <a:cubicBezTo>
                    <a:pt x="2392" y="1466"/>
                    <a:pt x="2392" y="1466"/>
                    <a:pt x="2392" y="1466"/>
                  </a:cubicBezTo>
                  <a:cubicBezTo>
                    <a:pt x="2392" y="1449"/>
                    <a:pt x="2392" y="1449"/>
                    <a:pt x="2392" y="1449"/>
                  </a:cubicBezTo>
                  <a:cubicBezTo>
                    <a:pt x="2371" y="1430"/>
                    <a:pt x="2371" y="1430"/>
                    <a:pt x="2371" y="1430"/>
                  </a:cubicBezTo>
                  <a:cubicBezTo>
                    <a:pt x="2417" y="1394"/>
                    <a:pt x="2417" y="1394"/>
                    <a:pt x="2417" y="1394"/>
                  </a:cubicBezTo>
                  <a:cubicBezTo>
                    <a:pt x="2464" y="1394"/>
                    <a:pt x="2464" y="1394"/>
                    <a:pt x="2464" y="1394"/>
                  </a:cubicBezTo>
                  <a:cubicBezTo>
                    <a:pt x="2464" y="1377"/>
                    <a:pt x="2464" y="1377"/>
                    <a:pt x="2464" y="1377"/>
                  </a:cubicBezTo>
                  <a:cubicBezTo>
                    <a:pt x="2556" y="1377"/>
                    <a:pt x="2556" y="1377"/>
                    <a:pt x="2556" y="1377"/>
                  </a:cubicBezTo>
                  <a:cubicBezTo>
                    <a:pt x="2623" y="1351"/>
                    <a:pt x="2623" y="1351"/>
                    <a:pt x="2623" y="1351"/>
                  </a:cubicBezTo>
                  <a:cubicBezTo>
                    <a:pt x="2645" y="1331"/>
                    <a:pt x="2645" y="1331"/>
                    <a:pt x="2645" y="1331"/>
                  </a:cubicBezTo>
                  <a:cubicBezTo>
                    <a:pt x="2682" y="1283"/>
                    <a:pt x="2682" y="1283"/>
                    <a:pt x="2682" y="1283"/>
                  </a:cubicBezTo>
                  <a:cubicBezTo>
                    <a:pt x="2701" y="1283"/>
                    <a:pt x="2701" y="1283"/>
                    <a:pt x="2701" y="1283"/>
                  </a:cubicBezTo>
                  <a:cubicBezTo>
                    <a:pt x="2701" y="1256"/>
                    <a:pt x="2701" y="1256"/>
                    <a:pt x="2701" y="1256"/>
                  </a:cubicBezTo>
                  <a:cubicBezTo>
                    <a:pt x="2774" y="1256"/>
                    <a:pt x="2774" y="1256"/>
                    <a:pt x="2774" y="1256"/>
                  </a:cubicBezTo>
                  <a:cubicBezTo>
                    <a:pt x="2784" y="1243"/>
                    <a:pt x="2784" y="1243"/>
                    <a:pt x="2784" y="1243"/>
                  </a:cubicBezTo>
                  <a:cubicBezTo>
                    <a:pt x="2784" y="1215"/>
                    <a:pt x="2784" y="1215"/>
                    <a:pt x="2784" y="1215"/>
                  </a:cubicBezTo>
                  <a:cubicBezTo>
                    <a:pt x="2811" y="1184"/>
                    <a:pt x="2811" y="1184"/>
                    <a:pt x="2811" y="1184"/>
                  </a:cubicBezTo>
                  <a:cubicBezTo>
                    <a:pt x="2837" y="1184"/>
                    <a:pt x="2837" y="1184"/>
                    <a:pt x="2837" y="1184"/>
                  </a:cubicBezTo>
                  <a:cubicBezTo>
                    <a:pt x="2837" y="1132"/>
                    <a:pt x="2837" y="1132"/>
                    <a:pt x="2837" y="1132"/>
                  </a:cubicBezTo>
                  <a:cubicBezTo>
                    <a:pt x="2868" y="1122"/>
                    <a:pt x="2868" y="1122"/>
                    <a:pt x="2868" y="1122"/>
                  </a:cubicBezTo>
                  <a:cubicBezTo>
                    <a:pt x="2878" y="1089"/>
                    <a:pt x="2878" y="1089"/>
                    <a:pt x="2878" y="1089"/>
                  </a:cubicBezTo>
                  <a:cubicBezTo>
                    <a:pt x="2902" y="1089"/>
                    <a:pt x="2902" y="1089"/>
                    <a:pt x="2902" y="1089"/>
                  </a:cubicBezTo>
                  <a:cubicBezTo>
                    <a:pt x="2944" y="1054"/>
                    <a:pt x="2944" y="1054"/>
                    <a:pt x="2944" y="1054"/>
                  </a:cubicBezTo>
                  <a:cubicBezTo>
                    <a:pt x="2958" y="1036"/>
                    <a:pt x="2958" y="1036"/>
                    <a:pt x="2958" y="1036"/>
                  </a:cubicBezTo>
                  <a:cubicBezTo>
                    <a:pt x="2987" y="1036"/>
                    <a:pt x="2987" y="1036"/>
                    <a:pt x="2987" y="1036"/>
                  </a:cubicBezTo>
                  <a:cubicBezTo>
                    <a:pt x="3014" y="1015"/>
                    <a:pt x="3014" y="1015"/>
                    <a:pt x="3014" y="1015"/>
                  </a:cubicBezTo>
                  <a:cubicBezTo>
                    <a:pt x="3023" y="999"/>
                    <a:pt x="3023" y="999"/>
                    <a:pt x="3023" y="999"/>
                  </a:cubicBezTo>
                  <a:cubicBezTo>
                    <a:pt x="3023" y="958"/>
                    <a:pt x="3023" y="958"/>
                    <a:pt x="3023" y="958"/>
                  </a:cubicBezTo>
                  <a:lnTo>
                    <a:pt x="2996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934217" y="5296215"/>
              <a:ext cx="583827" cy="704464"/>
            </a:xfrm>
            <a:custGeom>
              <a:avLst/>
              <a:gdLst>
                <a:gd name="T0" fmla="*/ 1293 w 1417"/>
                <a:gd name="T1" fmla="*/ 1518 h 1715"/>
                <a:gd name="T2" fmla="*/ 1222 w 1417"/>
                <a:gd name="T3" fmla="*/ 1442 h 1715"/>
                <a:gd name="T4" fmla="*/ 1171 w 1417"/>
                <a:gd name="T5" fmla="*/ 1337 h 1715"/>
                <a:gd name="T6" fmla="*/ 1258 w 1417"/>
                <a:gd name="T7" fmla="*/ 1277 h 1715"/>
                <a:gd name="T8" fmla="*/ 1251 w 1417"/>
                <a:gd name="T9" fmla="*/ 1197 h 1715"/>
                <a:gd name="T10" fmla="*/ 1227 w 1417"/>
                <a:gd name="T11" fmla="*/ 1108 h 1715"/>
                <a:gd name="T12" fmla="*/ 1203 w 1417"/>
                <a:gd name="T13" fmla="*/ 1070 h 1715"/>
                <a:gd name="T14" fmla="*/ 1173 w 1417"/>
                <a:gd name="T15" fmla="*/ 1017 h 1715"/>
                <a:gd name="T16" fmla="*/ 1185 w 1417"/>
                <a:gd name="T17" fmla="*/ 964 h 1715"/>
                <a:gd name="T18" fmla="*/ 1148 w 1417"/>
                <a:gd name="T19" fmla="*/ 857 h 1715"/>
                <a:gd name="T20" fmla="*/ 1117 w 1417"/>
                <a:gd name="T21" fmla="*/ 748 h 1715"/>
                <a:gd name="T22" fmla="*/ 1180 w 1417"/>
                <a:gd name="T23" fmla="*/ 644 h 1715"/>
                <a:gd name="T24" fmla="*/ 1252 w 1417"/>
                <a:gd name="T25" fmla="*/ 566 h 1715"/>
                <a:gd name="T26" fmla="*/ 1276 w 1417"/>
                <a:gd name="T27" fmla="*/ 449 h 1715"/>
                <a:gd name="T28" fmla="*/ 1226 w 1417"/>
                <a:gd name="T29" fmla="*/ 468 h 1715"/>
                <a:gd name="T30" fmla="*/ 1132 w 1417"/>
                <a:gd name="T31" fmla="*/ 453 h 1715"/>
                <a:gd name="T32" fmla="*/ 1047 w 1417"/>
                <a:gd name="T33" fmla="*/ 523 h 1715"/>
                <a:gd name="T34" fmla="*/ 973 w 1417"/>
                <a:gd name="T35" fmla="*/ 568 h 1715"/>
                <a:gd name="T36" fmla="*/ 936 w 1417"/>
                <a:gd name="T37" fmla="*/ 494 h 1715"/>
                <a:gd name="T38" fmla="*/ 881 w 1417"/>
                <a:gd name="T39" fmla="*/ 450 h 1715"/>
                <a:gd name="T40" fmla="*/ 824 w 1417"/>
                <a:gd name="T41" fmla="*/ 517 h 1715"/>
                <a:gd name="T42" fmla="*/ 728 w 1417"/>
                <a:gd name="T43" fmla="*/ 415 h 1715"/>
                <a:gd name="T44" fmla="*/ 648 w 1417"/>
                <a:gd name="T45" fmla="*/ 290 h 1715"/>
                <a:gd name="T46" fmla="*/ 621 w 1417"/>
                <a:gd name="T47" fmla="*/ 205 h 1715"/>
                <a:gd name="T48" fmla="*/ 640 w 1417"/>
                <a:gd name="T49" fmla="*/ 99 h 1715"/>
                <a:gd name="T50" fmla="*/ 608 w 1417"/>
                <a:gd name="T51" fmla="*/ 91 h 1715"/>
                <a:gd name="T52" fmla="*/ 543 w 1417"/>
                <a:gd name="T53" fmla="*/ 0 h 1715"/>
                <a:gd name="T54" fmla="*/ 340 w 1417"/>
                <a:gd name="T55" fmla="*/ 355 h 1715"/>
                <a:gd name="T56" fmla="*/ 152 w 1417"/>
                <a:gd name="T57" fmla="*/ 751 h 1715"/>
                <a:gd name="T58" fmla="*/ 25 w 1417"/>
                <a:gd name="T59" fmla="*/ 1209 h 1715"/>
                <a:gd name="T60" fmla="*/ 152 w 1417"/>
                <a:gd name="T61" fmla="*/ 1218 h 1715"/>
                <a:gd name="T62" fmla="*/ 199 w 1417"/>
                <a:gd name="T63" fmla="*/ 1258 h 1715"/>
                <a:gd name="T64" fmla="*/ 227 w 1417"/>
                <a:gd name="T65" fmla="*/ 1350 h 1715"/>
                <a:gd name="T66" fmla="*/ 271 w 1417"/>
                <a:gd name="T67" fmla="*/ 1407 h 1715"/>
                <a:gd name="T68" fmla="*/ 332 w 1417"/>
                <a:gd name="T69" fmla="*/ 1413 h 1715"/>
                <a:gd name="T70" fmla="*/ 428 w 1417"/>
                <a:gd name="T71" fmla="*/ 1422 h 1715"/>
                <a:gd name="T72" fmla="*/ 496 w 1417"/>
                <a:gd name="T73" fmla="*/ 1377 h 1715"/>
                <a:gd name="T74" fmla="*/ 648 w 1417"/>
                <a:gd name="T75" fmla="*/ 1537 h 1715"/>
                <a:gd name="T76" fmla="*/ 676 w 1417"/>
                <a:gd name="T77" fmla="*/ 1506 h 1715"/>
                <a:gd name="T78" fmla="*/ 648 w 1417"/>
                <a:gd name="T79" fmla="*/ 1571 h 1715"/>
                <a:gd name="T80" fmla="*/ 604 w 1417"/>
                <a:gd name="T81" fmla="*/ 1593 h 1715"/>
                <a:gd name="T82" fmla="*/ 659 w 1417"/>
                <a:gd name="T83" fmla="*/ 1660 h 1715"/>
                <a:gd name="T84" fmla="*/ 650 w 1417"/>
                <a:gd name="T85" fmla="*/ 1588 h 1715"/>
                <a:gd name="T86" fmla="*/ 722 w 1417"/>
                <a:gd name="T87" fmla="*/ 1599 h 1715"/>
                <a:gd name="T88" fmla="*/ 794 w 1417"/>
                <a:gd name="T89" fmla="*/ 1630 h 1715"/>
                <a:gd name="T90" fmla="*/ 701 w 1417"/>
                <a:gd name="T91" fmla="*/ 1620 h 1715"/>
                <a:gd name="T92" fmla="*/ 782 w 1417"/>
                <a:gd name="T93" fmla="*/ 1650 h 1715"/>
                <a:gd name="T94" fmla="*/ 852 w 1417"/>
                <a:gd name="T95" fmla="*/ 1590 h 1715"/>
                <a:gd name="T96" fmla="*/ 976 w 1417"/>
                <a:gd name="T97" fmla="*/ 1609 h 1715"/>
                <a:gd name="T98" fmla="*/ 1013 w 1417"/>
                <a:gd name="T99" fmla="*/ 1673 h 1715"/>
                <a:gd name="T100" fmla="*/ 1106 w 1417"/>
                <a:gd name="T101" fmla="*/ 1713 h 1715"/>
                <a:gd name="T102" fmla="*/ 1154 w 1417"/>
                <a:gd name="T103" fmla="*/ 1681 h 1715"/>
                <a:gd name="T104" fmla="*/ 1224 w 1417"/>
                <a:gd name="T105" fmla="*/ 1677 h 1715"/>
                <a:gd name="T106" fmla="*/ 1256 w 1417"/>
                <a:gd name="T107" fmla="*/ 1700 h 1715"/>
                <a:gd name="T108" fmla="*/ 1292 w 1417"/>
                <a:gd name="T109" fmla="*/ 1671 h 1715"/>
                <a:gd name="T110" fmla="*/ 1296 w 1417"/>
                <a:gd name="T111" fmla="*/ 1590 h 1715"/>
                <a:gd name="T112" fmla="*/ 1417 w 1417"/>
                <a:gd name="T113" fmla="*/ 1584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7" h="1715">
                  <a:moveTo>
                    <a:pt x="1401" y="1565"/>
                  </a:moveTo>
                  <a:cubicBezTo>
                    <a:pt x="1339" y="1553"/>
                    <a:pt x="1339" y="1553"/>
                    <a:pt x="1339" y="1553"/>
                  </a:cubicBezTo>
                  <a:cubicBezTo>
                    <a:pt x="1339" y="1518"/>
                    <a:pt x="1339" y="1518"/>
                    <a:pt x="1339" y="1518"/>
                  </a:cubicBezTo>
                  <a:cubicBezTo>
                    <a:pt x="1293" y="1518"/>
                    <a:pt x="1293" y="1518"/>
                    <a:pt x="1293" y="1518"/>
                  </a:cubicBezTo>
                  <a:cubicBezTo>
                    <a:pt x="1284" y="1487"/>
                    <a:pt x="1284" y="1487"/>
                    <a:pt x="1284" y="1487"/>
                  </a:cubicBezTo>
                  <a:cubicBezTo>
                    <a:pt x="1236" y="1487"/>
                    <a:pt x="1236" y="1487"/>
                    <a:pt x="1236" y="1487"/>
                  </a:cubicBezTo>
                  <a:cubicBezTo>
                    <a:pt x="1230" y="1455"/>
                    <a:pt x="1230" y="1455"/>
                    <a:pt x="1230" y="1455"/>
                  </a:cubicBezTo>
                  <a:cubicBezTo>
                    <a:pt x="1222" y="1442"/>
                    <a:pt x="1222" y="1442"/>
                    <a:pt x="1222" y="1442"/>
                  </a:cubicBezTo>
                  <a:cubicBezTo>
                    <a:pt x="1179" y="1442"/>
                    <a:pt x="1179" y="1442"/>
                    <a:pt x="1179" y="1442"/>
                  </a:cubicBezTo>
                  <a:cubicBezTo>
                    <a:pt x="1171" y="1409"/>
                    <a:pt x="1171" y="1409"/>
                    <a:pt x="1171" y="1409"/>
                  </a:cubicBezTo>
                  <a:cubicBezTo>
                    <a:pt x="1187" y="1370"/>
                    <a:pt x="1187" y="1370"/>
                    <a:pt x="1187" y="1370"/>
                  </a:cubicBezTo>
                  <a:cubicBezTo>
                    <a:pt x="1171" y="1337"/>
                    <a:pt x="1171" y="1337"/>
                    <a:pt x="1171" y="1337"/>
                  </a:cubicBezTo>
                  <a:cubicBezTo>
                    <a:pt x="1210" y="1323"/>
                    <a:pt x="1210" y="1323"/>
                    <a:pt x="1210" y="1323"/>
                  </a:cubicBezTo>
                  <a:cubicBezTo>
                    <a:pt x="1224" y="1296"/>
                    <a:pt x="1224" y="1296"/>
                    <a:pt x="1224" y="1296"/>
                  </a:cubicBezTo>
                  <a:cubicBezTo>
                    <a:pt x="1258" y="1319"/>
                    <a:pt x="1258" y="1319"/>
                    <a:pt x="1258" y="1319"/>
                  </a:cubicBezTo>
                  <a:cubicBezTo>
                    <a:pt x="1258" y="1277"/>
                    <a:pt x="1258" y="1277"/>
                    <a:pt x="1258" y="1277"/>
                  </a:cubicBezTo>
                  <a:cubicBezTo>
                    <a:pt x="1283" y="1254"/>
                    <a:pt x="1283" y="1254"/>
                    <a:pt x="1283" y="1254"/>
                  </a:cubicBezTo>
                  <a:cubicBezTo>
                    <a:pt x="1291" y="1232"/>
                    <a:pt x="1291" y="1232"/>
                    <a:pt x="1291" y="1232"/>
                  </a:cubicBezTo>
                  <a:cubicBezTo>
                    <a:pt x="1278" y="1215"/>
                    <a:pt x="1278" y="1215"/>
                    <a:pt x="1278" y="1215"/>
                  </a:cubicBezTo>
                  <a:cubicBezTo>
                    <a:pt x="1251" y="1197"/>
                    <a:pt x="1251" y="1197"/>
                    <a:pt x="1251" y="1197"/>
                  </a:cubicBezTo>
                  <a:cubicBezTo>
                    <a:pt x="1225" y="1197"/>
                    <a:pt x="1225" y="1197"/>
                    <a:pt x="1225" y="1197"/>
                  </a:cubicBezTo>
                  <a:cubicBezTo>
                    <a:pt x="1218" y="1178"/>
                    <a:pt x="1218" y="1178"/>
                    <a:pt x="1218" y="1178"/>
                  </a:cubicBezTo>
                  <a:cubicBezTo>
                    <a:pt x="1229" y="1151"/>
                    <a:pt x="1229" y="1151"/>
                    <a:pt x="1229" y="1151"/>
                  </a:cubicBezTo>
                  <a:cubicBezTo>
                    <a:pt x="1227" y="1108"/>
                    <a:pt x="1227" y="1108"/>
                    <a:pt x="1227" y="1108"/>
                  </a:cubicBezTo>
                  <a:cubicBezTo>
                    <a:pt x="1234" y="1108"/>
                    <a:pt x="1234" y="1108"/>
                    <a:pt x="1234" y="1108"/>
                  </a:cubicBezTo>
                  <a:cubicBezTo>
                    <a:pt x="1232" y="1099"/>
                    <a:pt x="1232" y="1099"/>
                    <a:pt x="1232" y="1099"/>
                  </a:cubicBezTo>
                  <a:cubicBezTo>
                    <a:pt x="1203" y="1099"/>
                    <a:pt x="1203" y="1099"/>
                    <a:pt x="1203" y="1099"/>
                  </a:cubicBezTo>
                  <a:cubicBezTo>
                    <a:pt x="1203" y="1070"/>
                    <a:pt x="1203" y="1070"/>
                    <a:pt x="1203" y="1070"/>
                  </a:cubicBezTo>
                  <a:cubicBezTo>
                    <a:pt x="1189" y="1070"/>
                    <a:pt x="1189" y="1070"/>
                    <a:pt x="1189" y="1070"/>
                  </a:cubicBezTo>
                  <a:cubicBezTo>
                    <a:pt x="1191" y="1056"/>
                    <a:pt x="1191" y="1056"/>
                    <a:pt x="1191" y="1056"/>
                  </a:cubicBezTo>
                  <a:cubicBezTo>
                    <a:pt x="1171" y="1046"/>
                    <a:pt x="1171" y="1046"/>
                    <a:pt x="1171" y="1046"/>
                  </a:cubicBezTo>
                  <a:cubicBezTo>
                    <a:pt x="1173" y="1017"/>
                    <a:pt x="1173" y="1017"/>
                    <a:pt x="1173" y="1017"/>
                  </a:cubicBezTo>
                  <a:cubicBezTo>
                    <a:pt x="1173" y="981"/>
                    <a:pt x="1173" y="981"/>
                    <a:pt x="1173" y="981"/>
                  </a:cubicBezTo>
                  <a:cubicBezTo>
                    <a:pt x="1207" y="981"/>
                    <a:pt x="1207" y="981"/>
                    <a:pt x="1207" y="981"/>
                  </a:cubicBezTo>
                  <a:cubicBezTo>
                    <a:pt x="1207" y="964"/>
                    <a:pt x="1207" y="964"/>
                    <a:pt x="1207" y="964"/>
                  </a:cubicBezTo>
                  <a:cubicBezTo>
                    <a:pt x="1185" y="964"/>
                    <a:pt x="1185" y="964"/>
                    <a:pt x="1185" y="964"/>
                  </a:cubicBezTo>
                  <a:cubicBezTo>
                    <a:pt x="1195" y="923"/>
                    <a:pt x="1195" y="923"/>
                    <a:pt x="1195" y="923"/>
                  </a:cubicBezTo>
                  <a:cubicBezTo>
                    <a:pt x="1178" y="898"/>
                    <a:pt x="1178" y="898"/>
                    <a:pt x="1178" y="898"/>
                  </a:cubicBezTo>
                  <a:cubicBezTo>
                    <a:pt x="1187" y="875"/>
                    <a:pt x="1187" y="875"/>
                    <a:pt x="1187" y="875"/>
                  </a:cubicBezTo>
                  <a:cubicBezTo>
                    <a:pt x="1148" y="857"/>
                    <a:pt x="1148" y="857"/>
                    <a:pt x="1148" y="857"/>
                  </a:cubicBezTo>
                  <a:cubicBezTo>
                    <a:pt x="1146" y="833"/>
                    <a:pt x="1146" y="833"/>
                    <a:pt x="1146" y="833"/>
                  </a:cubicBezTo>
                  <a:cubicBezTo>
                    <a:pt x="1127" y="806"/>
                    <a:pt x="1127" y="806"/>
                    <a:pt x="1127" y="806"/>
                  </a:cubicBezTo>
                  <a:cubicBezTo>
                    <a:pt x="1129" y="775"/>
                    <a:pt x="1129" y="775"/>
                    <a:pt x="1129" y="775"/>
                  </a:cubicBezTo>
                  <a:cubicBezTo>
                    <a:pt x="1117" y="748"/>
                    <a:pt x="1117" y="748"/>
                    <a:pt x="1117" y="748"/>
                  </a:cubicBezTo>
                  <a:cubicBezTo>
                    <a:pt x="1142" y="717"/>
                    <a:pt x="1142" y="717"/>
                    <a:pt x="1142" y="717"/>
                  </a:cubicBezTo>
                  <a:cubicBezTo>
                    <a:pt x="1130" y="694"/>
                    <a:pt x="1130" y="694"/>
                    <a:pt x="1130" y="694"/>
                  </a:cubicBezTo>
                  <a:cubicBezTo>
                    <a:pt x="1166" y="672"/>
                    <a:pt x="1166" y="672"/>
                    <a:pt x="1166" y="672"/>
                  </a:cubicBezTo>
                  <a:cubicBezTo>
                    <a:pt x="1180" y="644"/>
                    <a:pt x="1180" y="644"/>
                    <a:pt x="1180" y="644"/>
                  </a:cubicBezTo>
                  <a:cubicBezTo>
                    <a:pt x="1188" y="619"/>
                    <a:pt x="1188" y="619"/>
                    <a:pt x="1188" y="619"/>
                  </a:cubicBezTo>
                  <a:cubicBezTo>
                    <a:pt x="1194" y="585"/>
                    <a:pt x="1194" y="585"/>
                    <a:pt x="1194" y="585"/>
                  </a:cubicBezTo>
                  <a:cubicBezTo>
                    <a:pt x="1225" y="566"/>
                    <a:pt x="1225" y="566"/>
                    <a:pt x="1225" y="566"/>
                  </a:cubicBezTo>
                  <a:cubicBezTo>
                    <a:pt x="1252" y="566"/>
                    <a:pt x="1252" y="566"/>
                    <a:pt x="1252" y="566"/>
                  </a:cubicBezTo>
                  <a:cubicBezTo>
                    <a:pt x="1258" y="553"/>
                    <a:pt x="1258" y="553"/>
                    <a:pt x="1258" y="553"/>
                  </a:cubicBezTo>
                  <a:cubicBezTo>
                    <a:pt x="1238" y="511"/>
                    <a:pt x="1238" y="511"/>
                    <a:pt x="1238" y="511"/>
                  </a:cubicBezTo>
                  <a:cubicBezTo>
                    <a:pt x="1258" y="488"/>
                    <a:pt x="1258" y="488"/>
                    <a:pt x="1258" y="488"/>
                  </a:cubicBezTo>
                  <a:cubicBezTo>
                    <a:pt x="1276" y="449"/>
                    <a:pt x="1276" y="449"/>
                    <a:pt x="1276" y="449"/>
                  </a:cubicBezTo>
                  <a:cubicBezTo>
                    <a:pt x="1262" y="444"/>
                    <a:pt x="1262" y="444"/>
                    <a:pt x="1262" y="444"/>
                  </a:cubicBezTo>
                  <a:cubicBezTo>
                    <a:pt x="1241" y="457"/>
                    <a:pt x="1241" y="457"/>
                    <a:pt x="1241" y="457"/>
                  </a:cubicBezTo>
                  <a:cubicBezTo>
                    <a:pt x="1241" y="483"/>
                    <a:pt x="1241" y="483"/>
                    <a:pt x="1241" y="483"/>
                  </a:cubicBezTo>
                  <a:cubicBezTo>
                    <a:pt x="1226" y="468"/>
                    <a:pt x="1226" y="468"/>
                    <a:pt x="1226" y="468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192" y="455"/>
                    <a:pt x="1192" y="455"/>
                    <a:pt x="1192" y="455"/>
                  </a:cubicBezTo>
                  <a:cubicBezTo>
                    <a:pt x="1151" y="456"/>
                    <a:pt x="1151" y="456"/>
                    <a:pt x="1151" y="456"/>
                  </a:cubicBezTo>
                  <a:cubicBezTo>
                    <a:pt x="1132" y="453"/>
                    <a:pt x="1132" y="453"/>
                    <a:pt x="1132" y="453"/>
                  </a:cubicBezTo>
                  <a:cubicBezTo>
                    <a:pt x="1089" y="445"/>
                    <a:pt x="1089" y="445"/>
                    <a:pt x="1089" y="445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34" y="547"/>
                    <a:pt x="1034" y="547"/>
                    <a:pt x="1034" y="547"/>
                  </a:cubicBezTo>
                  <a:cubicBezTo>
                    <a:pt x="1017" y="574"/>
                    <a:pt x="1017" y="574"/>
                    <a:pt x="1017" y="574"/>
                  </a:cubicBezTo>
                  <a:cubicBezTo>
                    <a:pt x="995" y="574"/>
                    <a:pt x="995" y="574"/>
                    <a:pt x="995" y="574"/>
                  </a:cubicBezTo>
                  <a:cubicBezTo>
                    <a:pt x="973" y="568"/>
                    <a:pt x="973" y="568"/>
                    <a:pt x="973" y="568"/>
                  </a:cubicBezTo>
                  <a:cubicBezTo>
                    <a:pt x="976" y="574"/>
                    <a:pt x="979" y="581"/>
                    <a:pt x="984" y="587"/>
                  </a:cubicBezTo>
                  <a:cubicBezTo>
                    <a:pt x="979" y="581"/>
                    <a:pt x="976" y="574"/>
                    <a:pt x="973" y="568"/>
                  </a:cubicBezTo>
                  <a:cubicBezTo>
                    <a:pt x="936" y="558"/>
                    <a:pt x="936" y="558"/>
                    <a:pt x="936" y="558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28" y="492"/>
                    <a:pt x="928" y="492"/>
                    <a:pt x="928" y="492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892" y="447"/>
                    <a:pt x="892" y="447"/>
                    <a:pt x="892" y="447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84"/>
                    <a:pt x="881" y="484"/>
                    <a:pt x="881" y="484"/>
                  </a:cubicBezTo>
                  <a:cubicBezTo>
                    <a:pt x="864" y="489"/>
                    <a:pt x="864" y="489"/>
                    <a:pt x="864" y="489"/>
                  </a:cubicBezTo>
                  <a:cubicBezTo>
                    <a:pt x="845" y="482"/>
                    <a:pt x="845" y="482"/>
                    <a:pt x="845" y="482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794" y="517"/>
                    <a:pt x="794" y="517"/>
                    <a:pt x="794" y="517"/>
                  </a:cubicBezTo>
                  <a:cubicBezTo>
                    <a:pt x="764" y="475"/>
                    <a:pt x="764" y="475"/>
                    <a:pt x="764" y="475"/>
                  </a:cubicBezTo>
                  <a:cubicBezTo>
                    <a:pt x="752" y="436"/>
                    <a:pt x="752" y="436"/>
                    <a:pt x="752" y="436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18" y="374"/>
                    <a:pt x="718" y="374"/>
                    <a:pt x="718" y="374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50" y="319"/>
                    <a:pt x="650" y="319"/>
                    <a:pt x="650" y="319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65" y="278"/>
                    <a:pt x="665" y="278"/>
                    <a:pt x="665" y="278"/>
                  </a:cubicBezTo>
                  <a:cubicBezTo>
                    <a:pt x="665" y="242"/>
                    <a:pt x="665" y="242"/>
                    <a:pt x="665" y="242"/>
                  </a:cubicBezTo>
                  <a:cubicBezTo>
                    <a:pt x="629" y="242"/>
                    <a:pt x="629" y="242"/>
                    <a:pt x="629" y="242"/>
                  </a:cubicBezTo>
                  <a:cubicBezTo>
                    <a:pt x="621" y="205"/>
                    <a:pt x="621" y="205"/>
                    <a:pt x="621" y="205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35" y="155"/>
                    <a:pt x="635" y="155"/>
                    <a:pt x="635" y="155"/>
                  </a:cubicBezTo>
                  <a:cubicBezTo>
                    <a:pt x="642" y="124"/>
                    <a:pt x="642" y="124"/>
                    <a:pt x="642" y="124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4" y="97"/>
                    <a:pt x="624" y="97"/>
                    <a:pt x="624" y="97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27" y="27"/>
                    <a:pt x="500" y="39"/>
                    <a:pt x="484" y="67"/>
                  </a:cubicBezTo>
                  <a:cubicBezTo>
                    <a:pt x="460" y="103"/>
                    <a:pt x="464" y="147"/>
                    <a:pt x="448" y="183"/>
                  </a:cubicBezTo>
                  <a:cubicBezTo>
                    <a:pt x="424" y="247"/>
                    <a:pt x="368" y="295"/>
                    <a:pt x="340" y="355"/>
                  </a:cubicBezTo>
                  <a:cubicBezTo>
                    <a:pt x="324" y="383"/>
                    <a:pt x="340" y="419"/>
                    <a:pt x="328" y="439"/>
                  </a:cubicBezTo>
                  <a:cubicBezTo>
                    <a:pt x="280" y="507"/>
                    <a:pt x="228" y="559"/>
                    <a:pt x="216" y="643"/>
                  </a:cubicBezTo>
                  <a:cubicBezTo>
                    <a:pt x="212" y="667"/>
                    <a:pt x="176" y="675"/>
                    <a:pt x="164" y="699"/>
                  </a:cubicBezTo>
                  <a:cubicBezTo>
                    <a:pt x="156" y="715"/>
                    <a:pt x="160" y="735"/>
                    <a:pt x="152" y="751"/>
                  </a:cubicBezTo>
                  <a:cubicBezTo>
                    <a:pt x="140" y="775"/>
                    <a:pt x="104" y="783"/>
                    <a:pt x="84" y="807"/>
                  </a:cubicBezTo>
                  <a:cubicBezTo>
                    <a:pt x="68" y="831"/>
                    <a:pt x="80" y="863"/>
                    <a:pt x="68" y="883"/>
                  </a:cubicBezTo>
                  <a:cubicBezTo>
                    <a:pt x="16" y="979"/>
                    <a:pt x="0" y="1083"/>
                    <a:pt x="8" y="1183"/>
                  </a:cubicBezTo>
                  <a:cubicBezTo>
                    <a:pt x="8" y="1194"/>
                    <a:pt x="17" y="1201"/>
                    <a:pt x="25" y="1209"/>
                  </a:cubicBezTo>
                  <a:cubicBezTo>
                    <a:pt x="26" y="1202"/>
                    <a:pt x="26" y="1194"/>
                    <a:pt x="30" y="1191"/>
                  </a:cubicBezTo>
                  <a:cubicBezTo>
                    <a:pt x="37" y="1185"/>
                    <a:pt x="56" y="1188"/>
                    <a:pt x="65" y="1189"/>
                  </a:cubicBezTo>
                  <a:cubicBezTo>
                    <a:pt x="78" y="1190"/>
                    <a:pt x="105" y="1194"/>
                    <a:pt x="117" y="1198"/>
                  </a:cubicBezTo>
                  <a:cubicBezTo>
                    <a:pt x="127" y="1202"/>
                    <a:pt x="143" y="1214"/>
                    <a:pt x="152" y="1218"/>
                  </a:cubicBezTo>
                  <a:cubicBezTo>
                    <a:pt x="158" y="1221"/>
                    <a:pt x="169" y="1229"/>
                    <a:pt x="176" y="1230"/>
                  </a:cubicBezTo>
                  <a:cubicBezTo>
                    <a:pt x="178" y="1230"/>
                    <a:pt x="183" y="1227"/>
                    <a:pt x="184" y="1229"/>
                  </a:cubicBezTo>
                  <a:cubicBezTo>
                    <a:pt x="186" y="1230"/>
                    <a:pt x="184" y="1234"/>
                    <a:pt x="184" y="1236"/>
                  </a:cubicBezTo>
                  <a:cubicBezTo>
                    <a:pt x="186" y="1243"/>
                    <a:pt x="195" y="1254"/>
                    <a:pt x="199" y="1258"/>
                  </a:cubicBezTo>
                  <a:cubicBezTo>
                    <a:pt x="207" y="1265"/>
                    <a:pt x="227" y="1271"/>
                    <a:pt x="234" y="1278"/>
                  </a:cubicBezTo>
                  <a:cubicBezTo>
                    <a:pt x="241" y="1286"/>
                    <a:pt x="250" y="1308"/>
                    <a:pt x="253" y="1319"/>
                  </a:cubicBezTo>
                  <a:cubicBezTo>
                    <a:pt x="253" y="1322"/>
                    <a:pt x="254" y="1329"/>
                    <a:pt x="253" y="1332"/>
                  </a:cubicBezTo>
                  <a:cubicBezTo>
                    <a:pt x="249" y="1339"/>
                    <a:pt x="230" y="1343"/>
                    <a:pt x="227" y="1350"/>
                  </a:cubicBezTo>
                  <a:cubicBezTo>
                    <a:pt x="225" y="1355"/>
                    <a:pt x="226" y="1366"/>
                    <a:pt x="230" y="1370"/>
                  </a:cubicBezTo>
                  <a:cubicBezTo>
                    <a:pt x="234" y="1375"/>
                    <a:pt x="252" y="1370"/>
                    <a:pt x="255" y="1376"/>
                  </a:cubicBezTo>
                  <a:cubicBezTo>
                    <a:pt x="259" y="1380"/>
                    <a:pt x="250" y="1393"/>
                    <a:pt x="253" y="1398"/>
                  </a:cubicBezTo>
                  <a:cubicBezTo>
                    <a:pt x="255" y="1403"/>
                    <a:pt x="267" y="1404"/>
                    <a:pt x="271" y="1407"/>
                  </a:cubicBezTo>
                  <a:cubicBezTo>
                    <a:pt x="275" y="1410"/>
                    <a:pt x="281" y="1419"/>
                    <a:pt x="285" y="1423"/>
                  </a:cubicBezTo>
                  <a:cubicBezTo>
                    <a:pt x="287" y="1426"/>
                    <a:pt x="290" y="1434"/>
                    <a:pt x="293" y="1434"/>
                  </a:cubicBezTo>
                  <a:cubicBezTo>
                    <a:pt x="302" y="1434"/>
                    <a:pt x="304" y="1408"/>
                    <a:pt x="312" y="1406"/>
                  </a:cubicBezTo>
                  <a:cubicBezTo>
                    <a:pt x="317" y="1404"/>
                    <a:pt x="328" y="1411"/>
                    <a:pt x="332" y="1413"/>
                  </a:cubicBezTo>
                  <a:cubicBezTo>
                    <a:pt x="338" y="1417"/>
                    <a:pt x="345" y="1434"/>
                    <a:pt x="352" y="1433"/>
                  </a:cubicBezTo>
                  <a:cubicBezTo>
                    <a:pt x="362" y="1432"/>
                    <a:pt x="365" y="1404"/>
                    <a:pt x="374" y="1399"/>
                  </a:cubicBezTo>
                  <a:cubicBezTo>
                    <a:pt x="380" y="1396"/>
                    <a:pt x="394" y="1397"/>
                    <a:pt x="400" y="1399"/>
                  </a:cubicBezTo>
                  <a:cubicBezTo>
                    <a:pt x="409" y="1402"/>
                    <a:pt x="420" y="1418"/>
                    <a:pt x="428" y="1422"/>
                  </a:cubicBezTo>
                  <a:cubicBezTo>
                    <a:pt x="435" y="1425"/>
                    <a:pt x="451" y="1427"/>
                    <a:pt x="459" y="1426"/>
                  </a:cubicBezTo>
                  <a:cubicBezTo>
                    <a:pt x="460" y="1425"/>
                    <a:pt x="463" y="1424"/>
                    <a:pt x="464" y="1423"/>
                  </a:cubicBezTo>
                  <a:cubicBezTo>
                    <a:pt x="466" y="1416"/>
                    <a:pt x="450" y="1403"/>
                    <a:pt x="452" y="1396"/>
                  </a:cubicBezTo>
                  <a:cubicBezTo>
                    <a:pt x="457" y="1385"/>
                    <a:pt x="484" y="1378"/>
                    <a:pt x="496" y="1377"/>
                  </a:cubicBezTo>
                  <a:cubicBezTo>
                    <a:pt x="513" y="1377"/>
                    <a:pt x="546" y="1389"/>
                    <a:pt x="559" y="1400"/>
                  </a:cubicBezTo>
                  <a:cubicBezTo>
                    <a:pt x="579" y="1418"/>
                    <a:pt x="600" y="1470"/>
                    <a:pt x="610" y="1495"/>
                  </a:cubicBezTo>
                  <a:cubicBezTo>
                    <a:pt x="614" y="1505"/>
                    <a:pt x="613" y="1530"/>
                    <a:pt x="621" y="1537"/>
                  </a:cubicBezTo>
                  <a:cubicBezTo>
                    <a:pt x="626" y="1541"/>
                    <a:pt x="644" y="1542"/>
                    <a:pt x="648" y="1537"/>
                  </a:cubicBezTo>
                  <a:cubicBezTo>
                    <a:pt x="653" y="1529"/>
                    <a:pt x="634" y="1509"/>
                    <a:pt x="638" y="1501"/>
                  </a:cubicBezTo>
                  <a:cubicBezTo>
                    <a:pt x="641" y="1494"/>
                    <a:pt x="660" y="1496"/>
                    <a:pt x="665" y="1491"/>
                  </a:cubicBezTo>
                  <a:cubicBezTo>
                    <a:pt x="671" y="1485"/>
                    <a:pt x="667" y="1456"/>
                    <a:pt x="676" y="1457"/>
                  </a:cubicBezTo>
                  <a:cubicBezTo>
                    <a:pt x="688" y="1459"/>
                    <a:pt x="670" y="1496"/>
                    <a:pt x="676" y="1506"/>
                  </a:cubicBezTo>
                  <a:cubicBezTo>
                    <a:pt x="680" y="1513"/>
                    <a:pt x="700" y="1514"/>
                    <a:pt x="701" y="1521"/>
                  </a:cubicBezTo>
                  <a:cubicBezTo>
                    <a:pt x="701" y="1532"/>
                    <a:pt x="678" y="1544"/>
                    <a:pt x="669" y="1548"/>
                  </a:cubicBezTo>
                  <a:cubicBezTo>
                    <a:pt x="664" y="1550"/>
                    <a:pt x="651" y="1544"/>
                    <a:pt x="648" y="1548"/>
                  </a:cubicBezTo>
                  <a:cubicBezTo>
                    <a:pt x="644" y="1552"/>
                    <a:pt x="652" y="1567"/>
                    <a:pt x="648" y="1571"/>
                  </a:cubicBezTo>
                  <a:cubicBezTo>
                    <a:pt x="645" y="1574"/>
                    <a:pt x="634" y="1574"/>
                    <a:pt x="631" y="1571"/>
                  </a:cubicBezTo>
                  <a:cubicBezTo>
                    <a:pt x="628" y="1568"/>
                    <a:pt x="634" y="1557"/>
                    <a:pt x="631" y="1554"/>
                  </a:cubicBezTo>
                  <a:cubicBezTo>
                    <a:pt x="623" y="1546"/>
                    <a:pt x="595" y="1545"/>
                    <a:pt x="589" y="1554"/>
                  </a:cubicBezTo>
                  <a:cubicBezTo>
                    <a:pt x="583" y="1562"/>
                    <a:pt x="595" y="1587"/>
                    <a:pt x="604" y="1593"/>
                  </a:cubicBezTo>
                  <a:cubicBezTo>
                    <a:pt x="606" y="1595"/>
                    <a:pt x="613" y="1592"/>
                    <a:pt x="615" y="1593"/>
                  </a:cubicBezTo>
                  <a:cubicBezTo>
                    <a:pt x="622" y="1598"/>
                    <a:pt x="619" y="1618"/>
                    <a:pt x="625" y="1624"/>
                  </a:cubicBezTo>
                  <a:cubicBezTo>
                    <a:pt x="630" y="1630"/>
                    <a:pt x="650" y="1629"/>
                    <a:pt x="655" y="1635"/>
                  </a:cubicBezTo>
                  <a:cubicBezTo>
                    <a:pt x="659" y="1640"/>
                    <a:pt x="654" y="1656"/>
                    <a:pt x="659" y="1660"/>
                  </a:cubicBezTo>
                  <a:cubicBezTo>
                    <a:pt x="664" y="1664"/>
                    <a:pt x="683" y="1665"/>
                    <a:pt x="687" y="1660"/>
                  </a:cubicBezTo>
                  <a:cubicBezTo>
                    <a:pt x="691" y="1656"/>
                    <a:pt x="688" y="1643"/>
                    <a:pt x="686" y="1639"/>
                  </a:cubicBezTo>
                  <a:cubicBezTo>
                    <a:pt x="681" y="1632"/>
                    <a:pt x="662" y="1627"/>
                    <a:pt x="657" y="1620"/>
                  </a:cubicBezTo>
                  <a:cubicBezTo>
                    <a:pt x="652" y="1613"/>
                    <a:pt x="644" y="1594"/>
                    <a:pt x="650" y="1588"/>
                  </a:cubicBezTo>
                  <a:cubicBezTo>
                    <a:pt x="653" y="1584"/>
                    <a:pt x="664" y="1590"/>
                    <a:pt x="669" y="1588"/>
                  </a:cubicBezTo>
                  <a:cubicBezTo>
                    <a:pt x="673" y="1586"/>
                    <a:pt x="675" y="1572"/>
                    <a:pt x="680" y="1573"/>
                  </a:cubicBezTo>
                  <a:cubicBezTo>
                    <a:pt x="690" y="1573"/>
                    <a:pt x="691" y="1603"/>
                    <a:pt x="701" y="1607"/>
                  </a:cubicBezTo>
                  <a:cubicBezTo>
                    <a:pt x="706" y="1609"/>
                    <a:pt x="716" y="1600"/>
                    <a:pt x="722" y="1599"/>
                  </a:cubicBezTo>
                  <a:cubicBezTo>
                    <a:pt x="731" y="1597"/>
                    <a:pt x="752" y="1597"/>
                    <a:pt x="761" y="1599"/>
                  </a:cubicBezTo>
                  <a:cubicBezTo>
                    <a:pt x="768" y="1601"/>
                    <a:pt x="778" y="1611"/>
                    <a:pt x="784" y="1612"/>
                  </a:cubicBezTo>
                  <a:cubicBezTo>
                    <a:pt x="787" y="1613"/>
                    <a:pt x="792" y="1609"/>
                    <a:pt x="794" y="1611"/>
                  </a:cubicBezTo>
                  <a:cubicBezTo>
                    <a:pt x="797" y="1614"/>
                    <a:pt x="797" y="1627"/>
                    <a:pt x="794" y="1630"/>
                  </a:cubicBezTo>
                  <a:cubicBezTo>
                    <a:pt x="789" y="1633"/>
                    <a:pt x="778" y="1624"/>
                    <a:pt x="773" y="1624"/>
                  </a:cubicBezTo>
                  <a:cubicBezTo>
                    <a:pt x="765" y="1623"/>
                    <a:pt x="750" y="1629"/>
                    <a:pt x="742" y="1628"/>
                  </a:cubicBezTo>
                  <a:cubicBezTo>
                    <a:pt x="738" y="1627"/>
                    <a:pt x="730" y="1619"/>
                    <a:pt x="725" y="1618"/>
                  </a:cubicBezTo>
                  <a:cubicBezTo>
                    <a:pt x="719" y="1617"/>
                    <a:pt x="705" y="1616"/>
                    <a:pt x="701" y="1620"/>
                  </a:cubicBezTo>
                  <a:cubicBezTo>
                    <a:pt x="698" y="1623"/>
                    <a:pt x="695" y="1632"/>
                    <a:pt x="697" y="1635"/>
                  </a:cubicBezTo>
                  <a:cubicBezTo>
                    <a:pt x="699" y="1639"/>
                    <a:pt x="710" y="1636"/>
                    <a:pt x="714" y="1637"/>
                  </a:cubicBezTo>
                  <a:cubicBezTo>
                    <a:pt x="720" y="1639"/>
                    <a:pt x="729" y="1647"/>
                    <a:pt x="735" y="1648"/>
                  </a:cubicBezTo>
                  <a:cubicBezTo>
                    <a:pt x="746" y="1652"/>
                    <a:pt x="771" y="1653"/>
                    <a:pt x="782" y="1650"/>
                  </a:cubicBezTo>
                  <a:cubicBezTo>
                    <a:pt x="789" y="1649"/>
                    <a:pt x="801" y="1641"/>
                    <a:pt x="807" y="1639"/>
                  </a:cubicBezTo>
                  <a:cubicBezTo>
                    <a:pt x="816" y="1636"/>
                    <a:pt x="841" y="1637"/>
                    <a:pt x="843" y="1628"/>
                  </a:cubicBezTo>
                  <a:cubicBezTo>
                    <a:pt x="844" y="1620"/>
                    <a:pt x="817" y="1615"/>
                    <a:pt x="818" y="1607"/>
                  </a:cubicBezTo>
                  <a:cubicBezTo>
                    <a:pt x="819" y="1597"/>
                    <a:pt x="843" y="1591"/>
                    <a:pt x="852" y="1590"/>
                  </a:cubicBezTo>
                  <a:cubicBezTo>
                    <a:pt x="860" y="1589"/>
                    <a:pt x="876" y="1590"/>
                    <a:pt x="881" y="1595"/>
                  </a:cubicBezTo>
                  <a:cubicBezTo>
                    <a:pt x="883" y="1598"/>
                    <a:pt x="878" y="1608"/>
                    <a:pt x="881" y="1611"/>
                  </a:cubicBezTo>
                  <a:cubicBezTo>
                    <a:pt x="890" y="1619"/>
                    <a:pt x="916" y="1607"/>
                    <a:pt x="928" y="1607"/>
                  </a:cubicBezTo>
                  <a:cubicBezTo>
                    <a:pt x="940" y="1607"/>
                    <a:pt x="967" y="1617"/>
                    <a:pt x="976" y="1609"/>
                  </a:cubicBezTo>
                  <a:cubicBezTo>
                    <a:pt x="978" y="1606"/>
                    <a:pt x="972" y="1596"/>
                    <a:pt x="976" y="1595"/>
                  </a:cubicBezTo>
                  <a:cubicBezTo>
                    <a:pt x="984" y="1593"/>
                    <a:pt x="990" y="1616"/>
                    <a:pt x="994" y="1624"/>
                  </a:cubicBezTo>
                  <a:cubicBezTo>
                    <a:pt x="1000" y="1633"/>
                    <a:pt x="1011" y="1650"/>
                    <a:pt x="1013" y="1660"/>
                  </a:cubicBezTo>
                  <a:cubicBezTo>
                    <a:pt x="1014" y="1663"/>
                    <a:pt x="1013" y="1670"/>
                    <a:pt x="1013" y="1673"/>
                  </a:cubicBezTo>
                  <a:cubicBezTo>
                    <a:pt x="1015" y="1681"/>
                    <a:pt x="1022" y="1697"/>
                    <a:pt x="1029" y="1702"/>
                  </a:cubicBezTo>
                  <a:cubicBezTo>
                    <a:pt x="1033" y="1704"/>
                    <a:pt x="1044" y="1702"/>
                    <a:pt x="1049" y="1702"/>
                  </a:cubicBezTo>
                  <a:cubicBezTo>
                    <a:pt x="1060" y="1702"/>
                    <a:pt x="1081" y="1698"/>
                    <a:pt x="1091" y="1702"/>
                  </a:cubicBezTo>
                  <a:cubicBezTo>
                    <a:pt x="1096" y="1703"/>
                    <a:pt x="1102" y="1713"/>
                    <a:pt x="1106" y="1713"/>
                  </a:cubicBezTo>
                  <a:cubicBezTo>
                    <a:pt x="1111" y="1713"/>
                    <a:pt x="1115" y="1700"/>
                    <a:pt x="1120" y="1700"/>
                  </a:cubicBezTo>
                  <a:cubicBezTo>
                    <a:pt x="1126" y="1699"/>
                    <a:pt x="1136" y="1711"/>
                    <a:pt x="1142" y="1713"/>
                  </a:cubicBezTo>
                  <a:cubicBezTo>
                    <a:pt x="1145" y="1714"/>
                    <a:pt x="1152" y="1715"/>
                    <a:pt x="1154" y="1713"/>
                  </a:cubicBezTo>
                  <a:cubicBezTo>
                    <a:pt x="1159" y="1707"/>
                    <a:pt x="1146" y="1683"/>
                    <a:pt x="1154" y="1681"/>
                  </a:cubicBezTo>
                  <a:cubicBezTo>
                    <a:pt x="1163" y="1678"/>
                    <a:pt x="1164" y="1710"/>
                    <a:pt x="1173" y="1713"/>
                  </a:cubicBezTo>
                  <a:cubicBezTo>
                    <a:pt x="1180" y="1715"/>
                    <a:pt x="1198" y="1707"/>
                    <a:pt x="1203" y="1700"/>
                  </a:cubicBezTo>
                  <a:cubicBezTo>
                    <a:pt x="1206" y="1696"/>
                    <a:pt x="1200" y="1684"/>
                    <a:pt x="1203" y="1681"/>
                  </a:cubicBezTo>
                  <a:cubicBezTo>
                    <a:pt x="1206" y="1677"/>
                    <a:pt x="1220" y="1681"/>
                    <a:pt x="1224" y="1677"/>
                  </a:cubicBezTo>
                  <a:cubicBezTo>
                    <a:pt x="1229" y="1670"/>
                    <a:pt x="1216" y="1646"/>
                    <a:pt x="1224" y="1643"/>
                  </a:cubicBezTo>
                  <a:cubicBezTo>
                    <a:pt x="1230" y="1640"/>
                    <a:pt x="1242" y="1655"/>
                    <a:pt x="1245" y="1662"/>
                  </a:cubicBezTo>
                  <a:cubicBezTo>
                    <a:pt x="1247" y="1666"/>
                    <a:pt x="1243" y="1678"/>
                    <a:pt x="1245" y="1683"/>
                  </a:cubicBezTo>
                  <a:cubicBezTo>
                    <a:pt x="1246" y="1687"/>
                    <a:pt x="1251" y="1701"/>
                    <a:pt x="1256" y="1700"/>
                  </a:cubicBezTo>
                  <a:cubicBezTo>
                    <a:pt x="1259" y="1699"/>
                    <a:pt x="1253" y="1688"/>
                    <a:pt x="1256" y="1686"/>
                  </a:cubicBezTo>
                  <a:cubicBezTo>
                    <a:pt x="1261" y="1685"/>
                    <a:pt x="1264" y="1700"/>
                    <a:pt x="1269" y="1702"/>
                  </a:cubicBezTo>
                  <a:cubicBezTo>
                    <a:pt x="1275" y="1703"/>
                    <a:pt x="1289" y="1699"/>
                    <a:pt x="1292" y="1694"/>
                  </a:cubicBezTo>
                  <a:cubicBezTo>
                    <a:pt x="1295" y="1689"/>
                    <a:pt x="1289" y="1676"/>
                    <a:pt x="1292" y="1671"/>
                  </a:cubicBezTo>
                  <a:cubicBezTo>
                    <a:pt x="1296" y="1667"/>
                    <a:pt x="1307" y="1664"/>
                    <a:pt x="1315" y="1664"/>
                  </a:cubicBezTo>
                  <a:cubicBezTo>
                    <a:pt x="1311" y="1642"/>
                    <a:pt x="1311" y="1642"/>
                    <a:pt x="1311" y="1642"/>
                  </a:cubicBezTo>
                  <a:cubicBezTo>
                    <a:pt x="1296" y="1617"/>
                    <a:pt x="1296" y="1617"/>
                    <a:pt x="1296" y="1617"/>
                  </a:cubicBezTo>
                  <a:cubicBezTo>
                    <a:pt x="1296" y="1590"/>
                    <a:pt x="1296" y="1590"/>
                    <a:pt x="1296" y="1590"/>
                  </a:cubicBezTo>
                  <a:cubicBezTo>
                    <a:pt x="1326" y="1612"/>
                    <a:pt x="1326" y="1612"/>
                    <a:pt x="1326" y="1612"/>
                  </a:cubicBezTo>
                  <a:cubicBezTo>
                    <a:pt x="1388" y="1612"/>
                    <a:pt x="1388" y="1612"/>
                    <a:pt x="1388" y="1612"/>
                  </a:cubicBezTo>
                  <a:cubicBezTo>
                    <a:pt x="1393" y="1599"/>
                    <a:pt x="1393" y="1599"/>
                    <a:pt x="1393" y="1599"/>
                  </a:cubicBezTo>
                  <a:cubicBezTo>
                    <a:pt x="1417" y="1584"/>
                    <a:pt x="1417" y="1584"/>
                    <a:pt x="1417" y="1584"/>
                  </a:cubicBezTo>
                  <a:cubicBezTo>
                    <a:pt x="1417" y="1565"/>
                    <a:pt x="1417" y="1565"/>
                    <a:pt x="1417" y="1565"/>
                  </a:cubicBezTo>
                  <a:lnTo>
                    <a:pt x="1401" y="1565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667623" y="5037067"/>
              <a:ext cx="515317" cy="795315"/>
            </a:xfrm>
            <a:custGeom>
              <a:avLst/>
              <a:gdLst>
                <a:gd name="T0" fmla="*/ 1209 w 1250"/>
                <a:gd name="T1" fmla="*/ 438 h 1932"/>
                <a:gd name="T2" fmla="*/ 1250 w 1250"/>
                <a:gd name="T3" fmla="*/ 264 h 1932"/>
                <a:gd name="T4" fmla="*/ 1229 w 1250"/>
                <a:gd name="T5" fmla="*/ 30 h 1932"/>
                <a:gd name="T6" fmla="*/ 1100 w 1250"/>
                <a:gd name="T7" fmla="*/ 31 h 1932"/>
                <a:gd name="T8" fmla="*/ 962 w 1250"/>
                <a:gd name="T9" fmla="*/ 192 h 1932"/>
                <a:gd name="T10" fmla="*/ 1030 w 1250"/>
                <a:gd name="T11" fmla="*/ 323 h 1932"/>
                <a:gd name="T12" fmla="*/ 915 w 1250"/>
                <a:gd name="T13" fmla="*/ 285 h 1932"/>
                <a:gd name="T14" fmla="*/ 835 w 1250"/>
                <a:gd name="T15" fmla="*/ 351 h 1932"/>
                <a:gd name="T16" fmla="*/ 782 w 1250"/>
                <a:gd name="T17" fmla="*/ 427 h 1932"/>
                <a:gd name="T18" fmla="*/ 749 w 1250"/>
                <a:gd name="T19" fmla="*/ 543 h 1932"/>
                <a:gd name="T20" fmla="*/ 706 w 1250"/>
                <a:gd name="T21" fmla="*/ 465 h 1932"/>
                <a:gd name="T22" fmla="*/ 674 w 1250"/>
                <a:gd name="T23" fmla="*/ 612 h 1932"/>
                <a:gd name="T24" fmla="*/ 667 w 1250"/>
                <a:gd name="T25" fmla="*/ 633 h 1932"/>
                <a:gd name="T26" fmla="*/ 586 w 1250"/>
                <a:gd name="T27" fmla="*/ 551 h 1932"/>
                <a:gd name="T28" fmla="*/ 519 w 1250"/>
                <a:gd name="T29" fmla="*/ 646 h 1932"/>
                <a:gd name="T30" fmla="*/ 613 w 1250"/>
                <a:gd name="T31" fmla="*/ 727 h 1932"/>
                <a:gd name="T32" fmla="*/ 468 w 1250"/>
                <a:gd name="T33" fmla="*/ 735 h 1932"/>
                <a:gd name="T34" fmla="*/ 524 w 1250"/>
                <a:gd name="T35" fmla="*/ 782 h 1932"/>
                <a:gd name="T36" fmla="*/ 481 w 1250"/>
                <a:gd name="T37" fmla="*/ 793 h 1932"/>
                <a:gd name="T38" fmla="*/ 448 w 1250"/>
                <a:gd name="T39" fmla="*/ 814 h 1932"/>
                <a:gd name="T40" fmla="*/ 451 w 1250"/>
                <a:gd name="T41" fmla="*/ 844 h 1932"/>
                <a:gd name="T42" fmla="*/ 383 w 1250"/>
                <a:gd name="T43" fmla="*/ 859 h 1932"/>
                <a:gd name="T44" fmla="*/ 499 w 1250"/>
                <a:gd name="T45" fmla="*/ 940 h 1932"/>
                <a:gd name="T46" fmla="*/ 499 w 1250"/>
                <a:gd name="T47" fmla="*/ 978 h 1932"/>
                <a:gd name="T48" fmla="*/ 442 w 1250"/>
                <a:gd name="T49" fmla="*/ 1025 h 1932"/>
                <a:gd name="T50" fmla="*/ 481 w 1250"/>
                <a:gd name="T51" fmla="*/ 1133 h 1932"/>
                <a:gd name="T52" fmla="*/ 477 w 1250"/>
                <a:gd name="T53" fmla="*/ 1110 h 1932"/>
                <a:gd name="T54" fmla="*/ 395 w 1250"/>
                <a:gd name="T55" fmla="*/ 1083 h 1932"/>
                <a:gd name="T56" fmla="*/ 404 w 1250"/>
                <a:gd name="T57" fmla="*/ 1056 h 1932"/>
                <a:gd name="T58" fmla="*/ 364 w 1250"/>
                <a:gd name="T59" fmla="*/ 992 h 1932"/>
                <a:gd name="T60" fmla="*/ 253 w 1250"/>
                <a:gd name="T61" fmla="*/ 1011 h 1932"/>
                <a:gd name="T62" fmla="*/ 309 w 1250"/>
                <a:gd name="T63" fmla="*/ 1064 h 1932"/>
                <a:gd name="T64" fmla="*/ 252 w 1250"/>
                <a:gd name="T65" fmla="*/ 1075 h 1932"/>
                <a:gd name="T66" fmla="*/ 189 w 1250"/>
                <a:gd name="T67" fmla="*/ 1176 h 1932"/>
                <a:gd name="T68" fmla="*/ 307 w 1250"/>
                <a:gd name="T69" fmla="*/ 1199 h 1932"/>
                <a:gd name="T70" fmla="*/ 322 w 1250"/>
                <a:gd name="T71" fmla="*/ 1210 h 1932"/>
                <a:gd name="T72" fmla="*/ 360 w 1250"/>
                <a:gd name="T73" fmla="*/ 1231 h 1932"/>
                <a:gd name="T74" fmla="*/ 209 w 1250"/>
                <a:gd name="T75" fmla="*/ 1272 h 1932"/>
                <a:gd name="T76" fmla="*/ 343 w 1250"/>
                <a:gd name="T77" fmla="*/ 1295 h 1932"/>
                <a:gd name="T78" fmla="*/ 215 w 1250"/>
                <a:gd name="T79" fmla="*/ 1389 h 1932"/>
                <a:gd name="T80" fmla="*/ 377 w 1250"/>
                <a:gd name="T81" fmla="*/ 1365 h 1932"/>
                <a:gd name="T82" fmla="*/ 285 w 1250"/>
                <a:gd name="T83" fmla="*/ 1445 h 1932"/>
                <a:gd name="T84" fmla="*/ 108 w 1250"/>
                <a:gd name="T85" fmla="*/ 1481 h 1932"/>
                <a:gd name="T86" fmla="*/ 9 w 1250"/>
                <a:gd name="T87" fmla="*/ 1518 h 1932"/>
                <a:gd name="T88" fmla="*/ 34 w 1250"/>
                <a:gd name="T89" fmla="*/ 1669 h 1932"/>
                <a:gd name="T90" fmla="*/ 176 w 1250"/>
                <a:gd name="T91" fmla="*/ 1546 h 1932"/>
                <a:gd name="T92" fmla="*/ 175 w 1250"/>
                <a:gd name="T93" fmla="*/ 1624 h 1932"/>
                <a:gd name="T94" fmla="*/ 160 w 1250"/>
                <a:gd name="T95" fmla="*/ 1649 h 1932"/>
                <a:gd name="T96" fmla="*/ 107 w 1250"/>
                <a:gd name="T97" fmla="*/ 1761 h 1932"/>
                <a:gd name="T98" fmla="*/ 197 w 1250"/>
                <a:gd name="T99" fmla="*/ 1715 h 1932"/>
                <a:gd name="T100" fmla="*/ 264 w 1250"/>
                <a:gd name="T101" fmla="*/ 1644 h 1932"/>
                <a:gd name="T102" fmla="*/ 261 w 1250"/>
                <a:gd name="T103" fmla="*/ 1662 h 1932"/>
                <a:gd name="T104" fmla="*/ 205 w 1250"/>
                <a:gd name="T105" fmla="*/ 1748 h 1932"/>
                <a:gd name="T106" fmla="*/ 153 w 1250"/>
                <a:gd name="T107" fmla="*/ 1857 h 1932"/>
                <a:gd name="T108" fmla="*/ 319 w 1250"/>
                <a:gd name="T109" fmla="*/ 1883 h 1932"/>
                <a:gd name="T110" fmla="*/ 518 w 1250"/>
                <a:gd name="T111" fmla="*/ 1930 h 1932"/>
                <a:gd name="T112" fmla="*/ 645 w 1250"/>
                <a:gd name="T113" fmla="*/ 1861 h 1932"/>
                <a:gd name="T114" fmla="*/ 812 w 1250"/>
                <a:gd name="T115" fmla="*/ 1327 h 1932"/>
                <a:gd name="T116" fmla="*/ 1167 w 1250"/>
                <a:gd name="T117" fmla="*/ 62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0" h="1932">
                  <a:moveTo>
                    <a:pt x="1180" y="588"/>
                  </a:moveTo>
                  <a:cubicBezTo>
                    <a:pt x="1168" y="558"/>
                    <a:pt x="1168" y="558"/>
                    <a:pt x="1168" y="558"/>
                  </a:cubicBezTo>
                  <a:cubicBezTo>
                    <a:pt x="1191" y="542"/>
                    <a:pt x="1191" y="542"/>
                    <a:pt x="1191" y="542"/>
                  </a:cubicBezTo>
                  <a:cubicBezTo>
                    <a:pt x="1189" y="521"/>
                    <a:pt x="1189" y="521"/>
                    <a:pt x="1189" y="521"/>
                  </a:cubicBezTo>
                  <a:cubicBezTo>
                    <a:pt x="1218" y="473"/>
                    <a:pt x="1218" y="473"/>
                    <a:pt x="1218" y="473"/>
                  </a:cubicBezTo>
                  <a:cubicBezTo>
                    <a:pt x="1218" y="438"/>
                    <a:pt x="1218" y="438"/>
                    <a:pt x="1218" y="438"/>
                  </a:cubicBezTo>
                  <a:cubicBezTo>
                    <a:pt x="1209" y="438"/>
                    <a:pt x="1209" y="438"/>
                    <a:pt x="1209" y="438"/>
                  </a:cubicBezTo>
                  <a:cubicBezTo>
                    <a:pt x="1209" y="398"/>
                    <a:pt x="1209" y="398"/>
                    <a:pt x="1209" y="398"/>
                  </a:cubicBezTo>
                  <a:cubicBezTo>
                    <a:pt x="1220" y="372"/>
                    <a:pt x="1220" y="372"/>
                    <a:pt x="1220" y="372"/>
                  </a:cubicBezTo>
                  <a:cubicBezTo>
                    <a:pt x="1208" y="330"/>
                    <a:pt x="1208" y="330"/>
                    <a:pt x="1208" y="330"/>
                  </a:cubicBezTo>
                  <a:cubicBezTo>
                    <a:pt x="1229" y="330"/>
                    <a:pt x="1229" y="330"/>
                    <a:pt x="1229" y="330"/>
                  </a:cubicBezTo>
                  <a:cubicBezTo>
                    <a:pt x="1229" y="292"/>
                    <a:pt x="1229" y="292"/>
                    <a:pt x="1229" y="292"/>
                  </a:cubicBezTo>
                  <a:cubicBezTo>
                    <a:pt x="1240" y="292"/>
                    <a:pt x="1240" y="292"/>
                    <a:pt x="1240" y="292"/>
                  </a:cubicBezTo>
                  <a:cubicBezTo>
                    <a:pt x="1250" y="264"/>
                    <a:pt x="1250" y="264"/>
                    <a:pt x="1250" y="264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50" y="185"/>
                    <a:pt x="1250" y="185"/>
                    <a:pt x="1250" y="185"/>
                  </a:cubicBezTo>
                  <a:cubicBezTo>
                    <a:pt x="1250" y="144"/>
                    <a:pt x="1250" y="144"/>
                    <a:pt x="1250" y="144"/>
                  </a:cubicBezTo>
                  <a:cubicBezTo>
                    <a:pt x="1231" y="144"/>
                    <a:pt x="1231" y="144"/>
                    <a:pt x="1231" y="144"/>
                  </a:cubicBezTo>
                  <a:cubicBezTo>
                    <a:pt x="1231" y="104"/>
                    <a:pt x="1231" y="104"/>
                    <a:pt x="1231" y="104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29" y="30"/>
                    <a:pt x="1229" y="30"/>
                    <a:pt x="1229" y="30"/>
                  </a:cubicBezTo>
                  <a:cubicBezTo>
                    <a:pt x="1239" y="13"/>
                    <a:pt x="1239" y="13"/>
                    <a:pt x="1239" y="13"/>
                  </a:cubicBezTo>
                  <a:cubicBezTo>
                    <a:pt x="1172" y="2"/>
                    <a:pt x="1172" y="2"/>
                    <a:pt x="1172" y="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70" y="6"/>
                    <a:pt x="1158" y="13"/>
                    <a:pt x="1155" y="17"/>
                  </a:cubicBezTo>
                  <a:cubicBezTo>
                    <a:pt x="1154" y="20"/>
                    <a:pt x="1154" y="27"/>
                    <a:pt x="1152" y="29"/>
                  </a:cubicBezTo>
                  <a:cubicBezTo>
                    <a:pt x="1145" y="34"/>
                    <a:pt x="1126" y="28"/>
                    <a:pt x="1118" y="29"/>
                  </a:cubicBezTo>
                  <a:cubicBezTo>
                    <a:pt x="1113" y="29"/>
                    <a:pt x="1104" y="28"/>
                    <a:pt x="1100" y="31"/>
                  </a:cubicBezTo>
                  <a:cubicBezTo>
                    <a:pt x="1094" y="35"/>
                    <a:pt x="1090" y="51"/>
                    <a:pt x="1087" y="57"/>
                  </a:cubicBezTo>
                  <a:cubicBezTo>
                    <a:pt x="1085" y="62"/>
                    <a:pt x="1082" y="74"/>
                    <a:pt x="1078" y="78"/>
                  </a:cubicBezTo>
                  <a:cubicBezTo>
                    <a:pt x="1074" y="82"/>
                    <a:pt x="1063" y="83"/>
                    <a:pt x="1059" y="86"/>
                  </a:cubicBezTo>
                  <a:cubicBezTo>
                    <a:pt x="1051" y="90"/>
                    <a:pt x="1037" y="101"/>
                    <a:pt x="1030" y="107"/>
                  </a:cubicBezTo>
                  <a:cubicBezTo>
                    <a:pt x="1023" y="113"/>
                    <a:pt x="1011" y="129"/>
                    <a:pt x="1006" y="137"/>
                  </a:cubicBezTo>
                  <a:cubicBezTo>
                    <a:pt x="1002" y="143"/>
                    <a:pt x="995" y="156"/>
                    <a:pt x="991" y="162"/>
                  </a:cubicBezTo>
                  <a:cubicBezTo>
                    <a:pt x="984" y="170"/>
                    <a:pt x="966" y="182"/>
                    <a:pt x="962" y="192"/>
                  </a:cubicBezTo>
                  <a:cubicBezTo>
                    <a:pt x="961" y="194"/>
                    <a:pt x="962" y="200"/>
                    <a:pt x="962" y="203"/>
                  </a:cubicBezTo>
                  <a:cubicBezTo>
                    <a:pt x="963" y="210"/>
                    <a:pt x="971" y="223"/>
                    <a:pt x="972" y="230"/>
                  </a:cubicBezTo>
                  <a:cubicBezTo>
                    <a:pt x="972" y="239"/>
                    <a:pt x="963" y="258"/>
                    <a:pt x="962" y="268"/>
                  </a:cubicBezTo>
                  <a:cubicBezTo>
                    <a:pt x="962" y="272"/>
                    <a:pt x="960" y="281"/>
                    <a:pt x="962" y="285"/>
                  </a:cubicBezTo>
                  <a:cubicBezTo>
                    <a:pt x="967" y="291"/>
                    <a:pt x="984" y="290"/>
                    <a:pt x="991" y="294"/>
                  </a:cubicBezTo>
                  <a:cubicBezTo>
                    <a:pt x="997" y="298"/>
                    <a:pt x="1005" y="311"/>
                    <a:pt x="1011" y="315"/>
                  </a:cubicBezTo>
                  <a:cubicBezTo>
                    <a:pt x="1016" y="318"/>
                    <a:pt x="1027" y="319"/>
                    <a:pt x="1030" y="323"/>
                  </a:cubicBezTo>
                  <a:cubicBezTo>
                    <a:pt x="1037" y="330"/>
                    <a:pt x="1039" y="353"/>
                    <a:pt x="1036" y="362"/>
                  </a:cubicBezTo>
                  <a:cubicBezTo>
                    <a:pt x="1035" y="367"/>
                    <a:pt x="1029" y="377"/>
                    <a:pt x="1025" y="376"/>
                  </a:cubicBezTo>
                  <a:cubicBezTo>
                    <a:pt x="1019" y="374"/>
                    <a:pt x="1021" y="360"/>
                    <a:pt x="1019" y="355"/>
                  </a:cubicBezTo>
                  <a:cubicBezTo>
                    <a:pt x="1015" y="346"/>
                    <a:pt x="1005" y="329"/>
                    <a:pt x="998" y="323"/>
                  </a:cubicBezTo>
                  <a:cubicBezTo>
                    <a:pt x="991" y="316"/>
                    <a:pt x="969" y="311"/>
                    <a:pt x="962" y="304"/>
                  </a:cubicBezTo>
                  <a:cubicBezTo>
                    <a:pt x="954" y="296"/>
                    <a:pt x="952" y="266"/>
                    <a:pt x="941" y="264"/>
                  </a:cubicBezTo>
                  <a:cubicBezTo>
                    <a:pt x="933" y="262"/>
                    <a:pt x="918" y="277"/>
                    <a:pt x="915" y="285"/>
                  </a:cubicBezTo>
                  <a:cubicBezTo>
                    <a:pt x="913" y="288"/>
                    <a:pt x="917" y="296"/>
                    <a:pt x="915" y="298"/>
                  </a:cubicBezTo>
                  <a:cubicBezTo>
                    <a:pt x="910" y="302"/>
                    <a:pt x="894" y="293"/>
                    <a:pt x="888" y="296"/>
                  </a:cubicBezTo>
                  <a:cubicBezTo>
                    <a:pt x="882" y="299"/>
                    <a:pt x="876" y="314"/>
                    <a:pt x="871" y="319"/>
                  </a:cubicBezTo>
                  <a:cubicBezTo>
                    <a:pt x="865" y="324"/>
                    <a:pt x="847" y="328"/>
                    <a:pt x="845" y="336"/>
                  </a:cubicBezTo>
                  <a:cubicBezTo>
                    <a:pt x="842" y="345"/>
                    <a:pt x="861" y="361"/>
                    <a:pt x="858" y="370"/>
                  </a:cubicBezTo>
                  <a:cubicBezTo>
                    <a:pt x="857" y="374"/>
                    <a:pt x="849" y="381"/>
                    <a:pt x="845" y="379"/>
                  </a:cubicBezTo>
                  <a:cubicBezTo>
                    <a:pt x="838" y="377"/>
                    <a:pt x="841" y="355"/>
                    <a:pt x="835" y="351"/>
                  </a:cubicBezTo>
                  <a:cubicBezTo>
                    <a:pt x="832" y="349"/>
                    <a:pt x="823" y="349"/>
                    <a:pt x="820" y="351"/>
                  </a:cubicBezTo>
                  <a:cubicBezTo>
                    <a:pt x="811" y="356"/>
                    <a:pt x="799" y="374"/>
                    <a:pt x="795" y="383"/>
                  </a:cubicBezTo>
                  <a:cubicBezTo>
                    <a:pt x="793" y="390"/>
                    <a:pt x="793" y="404"/>
                    <a:pt x="795" y="410"/>
                  </a:cubicBezTo>
                  <a:cubicBezTo>
                    <a:pt x="800" y="424"/>
                    <a:pt x="828" y="441"/>
                    <a:pt x="833" y="455"/>
                  </a:cubicBezTo>
                  <a:cubicBezTo>
                    <a:pt x="835" y="460"/>
                    <a:pt x="838" y="473"/>
                    <a:pt x="833" y="474"/>
                  </a:cubicBezTo>
                  <a:cubicBezTo>
                    <a:pt x="828" y="476"/>
                    <a:pt x="822" y="460"/>
                    <a:pt x="818" y="455"/>
                  </a:cubicBezTo>
                  <a:cubicBezTo>
                    <a:pt x="810" y="447"/>
                    <a:pt x="793" y="430"/>
                    <a:pt x="782" y="427"/>
                  </a:cubicBezTo>
                  <a:cubicBezTo>
                    <a:pt x="777" y="425"/>
                    <a:pt x="766" y="427"/>
                    <a:pt x="761" y="429"/>
                  </a:cubicBezTo>
                  <a:cubicBezTo>
                    <a:pt x="756" y="430"/>
                    <a:pt x="746" y="435"/>
                    <a:pt x="744" y="440"/>
                  </a:cubicBezTo>
                  <a:cubicBezTo>
                    <a:pt x="742" y="448"/>
                    <a:pt x="752" y="464"/>
                    <a:pt x="757" y="470"/>
                  </a:cubicBezTo>
                  <a:cubicBezTo>
                    <a:pt x="761" y="477"/>
                    <a:pt x="777" y="485"/>
                    <a:pt x="778" y="492"/>
                  </a:cubicBezTo>
                  <a:cubicBezTo>
                    <a:pt x="779" y="498"/>
                    <a:pt x="769" y="507"/>
                    <a:pt x="766" y="512"/>
                  </a:cubicBezTo>
                  <a:cubicBezTo>
                    <a:pt x="763" y="517"/>
                    <a:pt x="756" y="525"/>
                    <a:pt x="754" y="530"/>
                  </a:cubicBezTo>
                  <a:cubicBezTo>
                    <a:pt x="752" y="533"/>
                    <a:pt x="748" y="540"/>
                    <a:pt x="749" y="543"/>
                  </a:cubicBezTo>
                  <a:cubicBezTo>
                    <a:pt x="750" y="550"/>
                    <a:pt x="770" y="560"/>
                    <a:pt x="765" y="565"/>
                  </a:cubicBezTo>
                  <a:cubicBezTo>
                    <a:pt x="759" y="572"/>
                    <a:pt x="740" y="555"/>
                    <a:pt x="736" y="547"/>
                  </a:cubicBezTo>
                  <a:cubicBezTo>
                    <a:pt x="733" y="542"/>
                    <a:pt x="733" y="528"/>
                    <a:pt x="736" y="523"/>
                  </a:cubicBezTo>
                  <a:cubicBezTo>
                    <a:pt x="739" y="514"/>
                    <a:pt x="761" y="504"/>
                    <a:pt x="761" y="495"/>
                  </a:cubicBezTo>
                  <a:cubicBezTo>
                    <a:pt x="762" y="490"/>
                    <a:pt x="753" y="483"/>
                    <a:pt x="750" y="479"/>
                  </a:cubicBezTo>
                  <a:cubicBezTo>
                    <a:pt x="747" y="475"/>
                    <a:pt x="740" y="468"/>
                    <a:pt x="736" y="466"/>
                  </a:cubicBezTo>
                  <a:cubicBezTo>
                    <a:pt x="729" y="463"/>
                    <a:pt x="713" y="462"/>
                    <a:pt x="706" y="465"/>
                  </a:cubicBezTo>
                  <a:cubicBezTo>
                    <a:pt x="698" y="468"/>
                    <a:pt x="683" y="481"/>
                    <a:pt x="678" y="488"/>
                  </a:cubicBezTo>
                  <a:cubicBezTo>
                    <a:pt x="676" y="491"/>
                    <a:pt x="675" y="500"/>
                    <a:pt x="672" y="502"/>
                  </a:cubicBezTo>
                  <a:cubicBezTo>
                    <a:pt x="668" y="504"/>
                    <a:pt x="657" y="501"/>
                    <a:pt x="653" y="504"/>
                  </a:cubicBezTo>
                  <a:cubicBezTo>
                    <a:pt x="650" y="506"/>
                    <a:pt x="646" y="513"/>
                    <a:pt x="646" y="517"/>
                  </a:cubicBezTo>
                  <a:cubicBezTo>
                    <a:pt x="644" y="527"/>
                    <a:pt x="653" y="547"/>
                    <a:pt x="657" y="557"/>
                  </a:cubicBezTo>
                  <a:cubicBezTo>
                    <a:pt x="661" y="565"/>
                    <a:pt x="673" y="579"/>
                    <a:pt x="675" y="588"/>
                  </a:cubicBezTo>
                  <a:cubicBezTo>
                    <a:pt x="676" y="594"/>
                    <a:pt x="676" y="606"/>
                    <a:pt x="674" y="612"/>
                  </a:cubicBezTo>
                  <a:cubicBezTo>
                    <a:pt x="673" y="614"/>
                    <a:pt x="668" y="616"/>
                    <a:pt x="668" y="618"/>
                  </a:cubicBezTo>
                  <a:cubicBezTo>
                    <a:pt x="669" y="627"/>
                    <a:pt x="690" y="633"/>
                    <a:pt x="695" y="640"/>
                  </a:cubicBezTo>
                  <a:cubicBezTo>
                    <a:pt x="699" y="646"/>
                    <a:pt x="709" y="661"/>
                    <a:pt x="704" y="666"/>
                  </a:cubicBezTo>
                  <a:cubicBezTo>
                    <a:pt x="701" y="669"/>
                    <a:pt x="691" y="659"/>
                    <a:pt x="686" y="660"/>
                  </a:cubicBezTo>
                  <a:cubicBezTo>
                    <a:pt x="679" y="661"/>
                    <a:pt x="667" y="684"/>
                    <a:pt x="661" y="679"/>
                  </a:cubicBezTo>
                  <a:cubicBezTo>
                    <a:pt x="655" y="674"/>
                    <a:pt x="677" y="659"/>
                    <a:pt x="677" y="651"/>
                  </a:cubicBezTo>
                  <a:cubicBezTo>
                    <a:pt x="677" y="646"/>
                    <a:pt x="672" y="636"/>
                    <a:pt x="667" y="633"/>
                  </a:cubicBezTo>
                  <a:cubicBezTo>
                    <a:pt x="663" y="630"/>
                    <a:pt x="648" y="634"/>
                    <a:pt x="646" y="630"/>
                  </a:cubicBezTo>
                  <a:cubicBezTo>
                    <a:pt x="643" y="625"/>
                    <a:pt x="652" y="616"/>
                    <a:pt x="653" y="612"/>
                  </a:cubicBezTo>
                  <a:cubicBezTo>
                    <a:pt x="654" y="607"/>
                    <a:pt x="655" y="597"/>
                    <a:pt x="654" y="592"/>
                  </a:cubicBezTo>
                  <a:cubicBezTo>
                    <a:pt x="653" y="579"/>
                    <a:pt x="645" y="555"/>
                    <a:pt x="640" y="544"/>
                  </a:cubicBezTo>
                  <a:cubicBezTo>
                    <a:pt x="638" y="540"/>
                    <a:pt x="634" y="529"/>
                    <a:pt x="630" y="529"/>
                  </a:cubicBezTo>
                  <a:cubicBezTo>
                    <a:pt x="622" y="529"/>
                    <a:pt x="618" y="551"/>
                    <a:pt x="611" y="554"/>
                  </a:cubicBezTo>
                  <a:cubicBezTo>
                    <a:pt x="605" y="556"/>
                    <a:pt x="591" y="547"/>
                    <a:pt x="586" y="551"/>
                  </a:cubicBezTo>
                  <a:cubicBezTo>
                    <a:pt x="583" y="554"/>
                    <a:pt x="587" y="565"/>
                    <a:pt x="586" y="569"/>
                  </a:cubicBezTo>
                  <a:cubicBezTo>
                    <a:pt x="582" y="579"/>
                    <a:pt x="563" y="591"/>
                    <a:pt x="559" y="601"/>
                  </a:cubicBezTo>
                  <a:cubicBezTo>
                    <a:pt x="559" y="603"/>
                    <a:pt x="561" y="608"/>
                    <a:pt x="559" y="610"/>
                  </a:cubicBezTo>
                  <a:cubicBezTo>
                    <a:pt x="557" y="613"/>
                    <a:pt x="548" y="611"/>
                    <a:pt x="545" y="613"/>
                  </a:cubicBezTo>
                  <a:cubicBezTo>
                    <a:pt x="541" y="616"/>
                    <a:pt x="535" y="626"/>
                    <a:pt x="533" y="631"/>
                  </a:cubicBezTo>
                  <a:cubicBezTo>
                    <a:pt x="532" y="636"/>
                    <a:pt x="536" y="646"/>
                    <a:pt x="533" y="649"/>
                  </a:cubicBezTo>
                  <a:cubicBezTo>
                    <a:pt x="530" y="651"/>
                    <a:pt x="522" y="645"/>
                    <a:pt x="519" y="646"/>
                  </a:cubicBezTo>
                  <a:cubicBezTo>
                    <a:pt x="513" y="647"/>
                    <a:pt x="502" y="654"/>
                    <a:pt x="499" y="659"/>
                  </a:cubicBezTo>
                  <a:cubicBezTo>
                    <a:pt x="495" y="664"/>
                    <a:pt x="489" y="677"/>
                    <a:pt x="492" y="683"/>
                  </a:cubicBezTo>
                  <a:cubicBezTo>
                    <a:pt x="495" y="687"/>
                    <a:pt x="509" y="685"/>
                    <a:pt x="514" y="686"/>
                  </a:cubicBezTo>
                  <a:cubicBezTo>
                    <a:pt x="522" y="688"/>
                    <a:pt x="538" y="692"/>
                    <a:pt x="545" y="696"/>
                  </a:cubicBezTo>
                  <a:cubicBezTo>
                    <a:pt x="550" y="699"/>
                    <a:pt x="556" y="709"/>
                    <a:pt x="560" y="712"/>
                  </a:cubicBezTo>
                  <a:cubicBezTo>
                    <a:pt x="567" y="716"/>
                    <a:pt x="582" y="718"/>
                    <a:pt x="590" y="720"/>
                  </a:cubicBezTo>
                  <a:cubicBezTo>
                    <a:pt x="596" y="721"/>
                    <a:pt x="613" y="721"/>
                    <a:pt x="613" y="727"/>
                  </a:cubicBezTo>
                  <a:cubicBezTo>
                    <a:pt x="613" y="732"/>
                    <a:pt x="599" y="733"/>
                    <a:pt x="594" y="733"/>
                  </a:cubicBezTo>
                  <a:cubicBezTo>
                    <a:pt x="586" y="733"/>
                    <a:pt x="568" y="730"/>
                    <a:pt x="560" y="726"/>
                  </a:cubicBezTo>
                  <a:cubicBezTo>
                    <a:pt x="554" y="723"/>
                    <a:pt x="543" y="712"/>
                    <a:pt x="537" y="709"/>
                  </a:cubicBezTo>
                  <a:cubicBezTo>
                    <a:pt x="530" y="707"/>
                    <a:pt x="516" y="708"/>
                    <a:pt x="509" y="705"/>
                  </a:cubicBezTo>
                  <a:cubicBezTo>
                    <a:pt x="504" y="704"/>
                    <a:pt x="497" y="694"/>
                    <a:pt x="492" y="694"/>
                  </a:cubicBezTo>
                  <a:cubicBezTo>
                    <a:pt x="487" y="694"/>
                    <a:pt x="476" y="699"/>
                    <a:pt x="473" y="704"/>
                  </a:cubicBezTo>
                  <a:cubicBezTo>
                    <a:pt x="469" y="710"/>
                    <a:pt x="467" y="727"/>
                    <a:pt x="468" y="735"/>
                  </a:cubicBezTo>
                  <a:cubicBezTo>
                    <a:pt x="470" y="742"/>
                    <a:pt x="478" y="754"/>
                    <a:pt x="483" y="759"/>
                  </a:cubicBezTo>
                  <a:cubicBezTo>
                    <a:pt x="487" y="764"/>
                    <a:pt x="497" y="770"/>
                    <a:pt x="503" y="772"/>
                  </a:cubicBezTo>
                  <a:cubicBezTo>
                    <a:pt x="510" y="774"/>
                    <a:pt x="528" y="772"/>
                    <a:pt x="536" y="775"/>
                  </a:cubicBezTo>
                  <a:cubicBezTo>
                    <a:pt x="540" y="776"/>
                    <a:pt x="548" y="783"/>
                    <a:pt x="553" y="784"/>
                  </a:cubicBezTo>
                  <a:cubicBezTo>
                    <a:pt x="558" y="786"/>
                    <a:pt x="575" y="780"/>
                    <a:pt x="576" y="786"/>
                  </a:cubicBezTo>
                  <a:cubicBezTo>
                    <a:pt x="576" y="791"/>
                    <a:pt x="562" y="793"/>
                    <a:pt x="557" y="794"/>
                  </a:cubicBezTo>
                  <a:cubicBezTo>
                    <a:pt x="548" y="794"/>
                    <a:pt x="533" y="784"/>
                    <a:pt x="524" y="782"/>
                  </a:cubicBezTo>
                  <a:cubicBezTo>
                    <a:pt x="517" y="781"/>
                    <a:pt x="501" y="777"/>
                    <a:pt x="496" y="782"/>
                  </a:cubicBezTo>
                  <a:cubicBezTo>
                    <a:pt x="492" y="786"/>
                    <a:pt x="492" y="801"/>
                    <a:pt x="495" y="806"/>
                  </a:cubicBezTo>
                  <a:cubicBezTo>
                    <a:pt x="498" y="812"/>
                    <a:pt x="517" y="814"/>
                    <a:pt x="520" y="821"/>
                  </a:cubicBezTo>
                  <a:cubicBezTo>
                    <a:pt x="521" y="825"/>
                    <a:pt x="517" y="837"/>
                    <a:pt x="513" y="837"/>
                  </a:cubicBezTo>
                  <a:cubicBezTo>
                    <a:pt x="509" y="837"/>
                    <a:pt x="510" y="826"/>
                    <a:pt x="507" y="823"/>
                  </a:cubicBezTo>
                  <a:cubicBezTo>
                    <a:pt x="504" y="819"/>
                    <a:pt x="493" y="819"/>
                    <a:pt x="489" y="815"/>
                  </a:cubicBezTo>
                  <a:cubicBezTo>
                    <a:pt x="485" y="811"/>
                    <a:pt x="482" y="799"/>
                    <a:pt x="481" y="793"/>
                  </a:cubicBezTo>
                  <a:cubicBezTo>
                    <a:pt x="480" y="788"/>
                    <a:pt x="483" y="779"/>
                    <a:pt x="481" y="776"/>
                  </a:cubicBezTo>
                  <a:cubicBezTo>
                    <a:pt x="477" y="768"/>
                    <a:pt x="459" y="761"/>
                    <a:pt x="455" y="753"/>
                  </a:cubicBezTo>
                  <a:cubicBezTo>
                    <a:pt x="453" y="748"/>
                    <a:pt x="460" y="733"/>
                    <a:pt x="455" y="731"/>
                  </a:cubicBezTo>
                  <a:cubicBezTo>
                    <a:pt x="447" y="727"/>
                    <a:pt x="432" y="747"/>
                    <a:pt x="427" y="755"/>
                  </a:cubicBezTo>
                  <a:cubicBezTo>
                    <a:pt x="423" y="760"/>
                    <a:pt x="416" y="775"/>
                    <a:pt x="419" y="781"/>
                  </a:cubicBezTo>
                  <a:cubicBezTo>
                    <a:pt x="422" y="786"/>
                    <a:pt x="435" y="785"/>
                    <a:pt x="439" y="789"/>
                  </a:cubicBezTo>
                  <a:cubicBezTo>
                    <a:pt x="444" y="794"/>
                    <a:pt x="445" y="808"/>
                    <a:pt x="448" y="814"/>
                  </a:cubicBezTo>
                  <a:cubicBezTo>
                    <a:pt x="451" y="822"/>
                    <a:pt x="458" y="836"/>
                    <a:pt x="464" y="842"/>
                  </a:cubicBezTo>
                  <a:cubicBezTo>
                    <a:pt x="467" y="845"/>
                    <a:pt x="474" y="850"/>
                    <a:pt x="478" y="851"/>
                  </a:cubicBezTo>
                  <a:cubicBezTo>
                    <a:pt x="483" y="853"/>
                    <a:pt x="493" y="847"/>
                    <a:pt x="498" y="849"/>
                  </a:cubicBezTo>
                  <a:cubicBezTo>
                    <a:pt x="500" y="850"/>
                    <a:pt x="504" y="858"/>
                    <a:pt x="501" y="858"/>
                  </a:cubicBezTo>
                  <a:cubicBezTo>
                    <a:pt x="498" y="858"/>
                    <a:pt x="484" y="856"/>
                    <a:pt x="479" y="858"/>
                  </a:cubicBezTo>
                  <a:cubicBezTo>
                    <a:pt x="476" y="859"/>
                    <a:pt x="472" y="867"/>
                    <a:pt x="468" y="866"/>
                  </a:cubicBezTo>
                  <a:cubicBezTo>
                    <a:pt x="461" y="866"/>
                    <a:pt x="455" y="850"/>
                    <a:pt x="451" y="844"/>
                  </a:cubicBezTo>
                  <a:cubicBezTo>
                    <a:pt x="446" y="835"/>
                    <a:pt x="436" y="818"/>
                    <a:pt x="432" y="809"/>
                  </a:cubicBezTo>
                  <a:cubicBezTo>
                    <a:pt x="430" y="805"/>
                    <a:pt x="429" y="797"/>
                    <a:pt x="426" y="794"/>
                  </a:cubicBezTo>
                  <a:cubicBezTo>
                    <a:pt x="422" y="791"/>
                    <a:pt x="411" y="788"/>
                    <a:pt x="407" y="790"/>
                  </a:cubicBezTo>
                  <a:cubicBezTo>
                    <a:pt x="403" y="791"/>
                    <a:pt x="401" y="801"/>
                    <a:pt x="398" y="804"/>
                  </a:cubicBezTo>
                  <a:cubicBezTo>
                    <a:pt x="395" y="808"/>
                    <a:pt x="384" y="814"/>
                    <a:pt x="383" y="819"/>
                  </a:cubicBezTo>
                  <a:cubicBezTo>
                    <a:pt x="382" y="826"/>
                    <a:pt x="395" y="836"/>
                    <a:pt x="395" y="843"/>
                  </a:cubicBezTo>
                  <a:cubicBezTo>
                    <a:pt x="394" y="848"/>
                    <a:pt x="385" y="854"/>
                    <a:pt x="383" y="859"/>
                  </a:cubicBezTo>
                  <a:cubicBezTo>
                    <a:pt x="381" y="866"/>
                    <a:pt x="381" y="881"/>
                    <a:pt x="383" y="888"/>
                  </a:cubicBezTo>
                  <a:cubicBezTo>
                    <a:pt x="386" y="899"/>
                    <a:pt x="402" y="917"/>
                    <a:pt x="405" y="928"/>
                  </a:cubicBezTo>
                  <a:cubicBezTo>
                    <a:pt x="407" y="935"/>
                    <a:pt x="401" y="950"/>
                    <a:pt x="405" y="955"/>
                  </a:cubicBezTo>
                  <a:cubicBezTo>
                    <a:pt x="411" y="962"/>
                    <a:pt x="432" y="960"/>
                    <a:pt x="441" y="960"/>
                  </a:cubicBezTo>
                  <a:cubicBezTo>
                    <a:pt x="451" y="961"/>
                    <a:pt x="472" y="963"/>
                    <a:pt x="480" y="957"/>
                  </a:cubicBezTo>
                  <a:cubicBezTo>
                    <a:pt x="483" y="954"/>
                    <a:pt x="482" y="945"/>
                    <a:pt x="485" y="942"/>
                  </a:cubicBezTo>
                  <a:cubicBezTo>
                    <a:pt x="487" y="940"/>
                    <a:pt x="495" y="942"/>
                    <a:pt x="499" y="940"/>
                  </a:cubicBezTo>
                  <a:cubicBezTo>
                    <a:pt x="504" y="938"/>
                    <a:pt x="511" y="924"/>
                    <a:pt x="515" y="927"/>
                  </a:cubicBezTo>
                  <a:cubicBezTo>
                    <a:pt x="521" y="931"/>
                    <a:pt x="505" y="947"/>
                    <a:pt x="504" y="954"/>
                  </a:cubicBezTo>
                  <a:cubicBezTo>
                    <a:pt x="504" y="959"/>
                    <a:pt x="508" y="969"/>
                    <a:pt x="510" y="974"/>
                  </a:cubicBezTo>
                  <a:cubicBezTo>
                    <a:pt x="512" y="978"/>
                    <a:pt x="518" y="987"/>
                    <a:pt x="522" y="991"/>
                  </a:cubicBezTo>
                  <a:cubicBezTo>
                    <a:pt x="525" y="993"/>
                    <a:pt x="536" y="993"/>
                    <a:pt x="536" y="996"/>
                  </a:cubicBezTo>
                  <a:cubicBezTo>
                    <a:pt x="535" y="1002"/>
                    <a:pt x="519" y="1000"/>
                    <a:pt x="514" y="998"/>
                  </a:cubicBezTo>
                  <a:cubicBezTo>
                    <a:pt x="508" y="996"/>
                    <a:pt x="502" y="984"/>
                    <a:pt x="499" y="978"/>
                  </a:cubicBezTo>
                  <a:cubicBezTo>
                    <a:pt x="496" y="974"/>
                    <a:pt x="497" y="961"/>
                    <a:pt x="492" y="959"/>
                  </a:cubicBezTo>
                  <a:cubicBezTo>
                    <a:pt x="489" y="958"/>
                    <a:pt x="482" y="965"/>
                    <a:pt x="478" y="966"/>
                  </a:cubicBezTo>
                  <a:cubicBezTo>
                    <a:pt x="467" y="969"/>
                    <a:pt x="444" y="969"/>
                    <a:pt x="433" y="972"/>
                  </a:cubicBezTo>
                  <a:cubicBezTo>
                    <a:pt x="428" y="973"/>
                    <a:pt x="418" y="974"/>
                    <a:pt x="414" y="977"/>
                  </a:cubicBezTo>
                  <a:cubicBezTo>
                    <a:pt x="410" y="980"/>
                    <a:pt x="403" y="986"/>
                    <a:pt x="403" y="991"/>
                  </a:cubicBezTo>
                  <a:cubicBezTo>
                    <a:pt x="403" y="997"/>
                    <a:pt x="413" y="1006"/>
                    <a:pt x="417" y="1010"/>
                  </a:cubicBezTo>
                  <a:cubicBezTo>
                    <a:pt x="423" y="1014"/>
                    <a:pt x="436" y="1020"/>
                    <a:pt x="442" y="1025"/>
                  </a:cubicBezTo>
                  <a:cubicBezTo>
                    <a:pt x="451" y="1031"/>
                    <a:pt x="469" y="1046"/>
                    <a:pt x="475" y="1055"/>
                  </a:cubicBezTo>
                  <a:cubicBezTo>
                    <a:pt x="480" y="1062"/>
                    <a:pt x="484" y="1079"/>
                    <a:pt x="486" y="1087"/>
                  </a:cubicBezTo>
                  <a:cubicBezTo>
                    <a:pt x="489" y="1095"/>
                    <a:pt x="492" y="1111"/>
                    <a:pt x="496" y="1118"/>
                  </a:cubicBezTo>
                  <a:cubicBezTo>
                    <a:pt x="499" y="1123"/>
                    <a:pt x="512" y="1129"/>
                    <a:pt x="514" y="1135"/>
                  </a:cubicBezTo>
                  <a:cubicBezTo>
                    <a:pt x="515" y="1137"/>
                    <a:pt x="516" y="1145"/>
                    <a:pt x="513" y="1146"/>
                  </a:cubicBezTo>
                  <a:cubicBezTo>
                    <a:pt x="505" y="1149"/>
                    <a:pt x="498" y="1121"/>
                    <a:pt x="489" y="1121"/>
                  </a:cubicBezTo>
                  <a:cubicBezTo>
                    <a:pt x="486" y="1122"/>
                    <a:pt x="483" y="1130"/>
                    <a:pt x="481" y="1133"/>
                  </a:cubicBezTo>
                  <a:cubicBezTo>
                    <a:pt x="476" y="1137"/>
                    <a:pt x="461" y="1140"/>
                    <a:pt x="457" y="1145"/>
                  </a:cubicBezTo>
                  <a:cubicBezTo>
                    <a:pt x="453" y="1150"/>
                    <a:pt x="455" y="1164"/>
                    <a:pt x="451" y="1169"/>
                  </a:cubicBezTo>
                  <a:cubicBezTo>
                    <a:pt x="447" y="1174"/>
                    <a:pt x="431" y="1188"/>
                    <a:pt x="427" y="1183"/>
                  </a:cubicBezTo>
                  <a:cubicBezTo>
                    <a:pt x="422" y="1178"/>
                    <a:pt x="441" y="1167"/>
                    <a:pt x="444" y="1160"/>
                  </a:cubicBezTo>
                  <a:cubicBezTo>
                    <a:pt x="446" y="1155"/>
                    <a:pt x="446" y="1143"/>
                    <a:pt x="450" y="1138"/>
                  </a:cubicBezTo>
                  <a:cubicBezTo>
                    <a:pt x="452" y="1134"/>
                    <a:pt x="463" y="1132"/>
                    <a:pt x="467" y="1128"/>
                  </a:cubicBezTo>
                  <a:cubicBezTo>
                    <a:pt x="470" y="1124"/>
                    <a:pt x="477" y="1115"/>
                    <a:pt x="477" y="1110"/>
                  </a:cubicBezTo>
                  <a:cubicBezTo>
                    <a:pt x="478" y="1096"/>
                    <a:pt x="465" y="1070"/>
                    <a:pt x="458" y="1058"/>
                  </a:cubicBezTo>
                  <a:cubicBezTo>
                    <a:pt x="455" y="1053"/>
                    <a:pt x="449" y="1042"/>
                    <a:pt x="444" y="1039"/>
                  </a:cubicBezTo>
                  <a:cubicBezTo>
                    <a:pt x="440" y="1036"/>
                    <a:pt x="430" y="1034"/>
                    <a:pt x="425" y="1035"/>
                  </a:cubicBezTo>
                  <a:cubicBezTo>
                    <a:pt x="422" y="1036"/>
                    <a:pt x="416" y="1041"/>
                    <a:pt x="415" y="1044"/>
                  </a:cubicBezTo>
                  <a:cubicBezTo>
                    <a:pt x="413" y="1051"/>
                    <a:pt x="422" y="1065"/>
                    <a:pt x="422" y="1072"/>
                  </a:cubicBezTo>
                  <a:cubicBezTo>
                    <a:pt x="422" y="1076"/>
                    <a:pt x="423" y="1085"/>
                    <a:pt x="420" y="1087"/>
                  </a:cubicBezTo>
                  <a:cubicBezTo>
                    <a:pt x="415" y="1091"/>
                    <a:pt x="402" y="1083"/>
                    <a:pt x="395" y="1083"/>
                  </a:cubicBezTo>
                  <a:cubicBezTo>
                    <a:pt x="388" y="1084"/>
                    <a:pt x="374" y="1090"/>
                    <a:pt x="367" y="1092"/>
                  </a:cubicBezTo>
                  <a:cubicBezTo>
                    <a:pt x="361" y="1094"/>
                    <a:pt x="348" y="1103"/>
                    <a:pt x="342" y="1100"/>
                  </a:cubicBezTo>
                  <a:cubicBezTo>
                    <a:pt x="340" y="1098"/>
                    <a:pt x="341" y="1091"/>
                    <a:pt x="342" y="1088"/>
                  </a:cubicBezTo>
                  <a:cubicBezTo>
                    <a:pt x="345" y="1084"/>
                    <a:pt x="355" y="1083"/>
                    <a:pt x="359" y="1082"/>
                  </a:cubicBezTo>
                  <a:cubicBezTo>
                    <a:pt x="366" y="1080"/>
                    <a:pt x="379" y="1078"/>
                    <a:pt x="386" y="1077"/>
                  </a:cubicBezTo>
                  <a:cubicBezTo>
                    <a:pt x="392" y="1076"/>
                    <a:pt x="407" y="1080"/>
                    <a:pt x="411" y="1075"/>
                  </a:cubicBezTo>
                  <a:cubicBezTo>
                    <a:pt x="413" y="1071"/>
                    <a:pt x="405" y="1061"/>
                    <a:pt x="404" y="1056"/>
                  </a:cubicBezTo>
                  <a:cubicBezTo>
                    <a:pt x="403" y="1053"/>
                    <a:pt x="401" y="1045"/>
                    <a:pt x="402" y="1042"/>
                  </a:cubicBezTo>
                  <a:cubicBezTo>
                    <a:pt x="403" y="1038"/>
                    <a:pt x="413" y="1034"/>
                    <a:pt x="413" y="1030"/>
                  </a:cubicBezTo>
                  <a:cubicBezTo>
                    <a:pt x="412" y="1026"/>
                    <a:pt x="402" y="1024"/>
                    <a:pt x="399" y="1021"/>
                  </a:cubicBezTo>
                  <a:cubicBezTo>
                    <a:pt x="394" y="1016"/>
                    <a:pt x="388" y="1003"/>
                    <a:pt x="382" y="1000"/>
                  </a:cubicBezTo>
                  <a:cubicBezTo>
                    <a:pt x="379" y="999"/>
                    <a:pt x="371" y="1001"/>
                    <a:pt x="368" y="1002"/>
                  </a:cubicBezTo>
                  <a:cubicBezTo>
                    <a:pt x="359" y="1004"/>
                    <a:pt x="338" y="1024"/>
                    <a:pt x="333" y="1016"/>
                  </a:cubicBezTo>
                  <a:cubicBezTo>
                    <a:pt x="328" y="1008"/>
                    <a:pt x="366" y="1001"/>
                    <a:pt x="364" y="992"/>
                  </a:cubicBezTo>
                  <a:cubicBezTo>
                    <a:pt x="364" y="988"/>
                    <a:pt x="355" y="988"/>
                    <a:pt x="352" y="987"/>
                  </a:cubicBezTo>
                  <a:cubicBezTo>
                    <a:pt x="347" y="986"/>
                    <a:pt x="337" y="986"/>
                    <a:pt x="333" y="984"/>
                  </a:cubicBezTo>
                  <a:cubicBezTo>
                    <a:pt x="327" y="981"/>
                    <a:pt x="320" y="970"/>
                    <a:pt x="315" y="966"/>
                  </a:cubicBezTo>
                  <a:cubicBezTo>
                    <a:pt x="310" y="962"/>
                    <a:pt x="298" y="952"/>
                    <a:pt x="293" y="956"/>
                  </a:cubicBezTo>
                  <a:cubicBezTo>
                    <a:pt x="290" y="957"/>
                    <a:pt x="295" y="967"/>
                    <a:pt x="293" y="970"/>
                  </a:cubicBezTo>
                  <a:cubicBezTo>
                    <a:pt x="291" y="975"/>
                    <a:pt x="280" y="982"/>
                    <a:pt x="275" y="987"/>
                  </a:cubicBezTo>
                  <a:cubicBezTo>
                    <a:pt x="270" y="993"/>
                    <a:pt x="258" y="1004"/>
                    <a:pt x="253" y="1011"/>
                  </a:cubicBezTo>
                  <a:cubicBezTo>
                    <a:pt x="249" y="1017"/>
                    <a:pt x="241" y="1031"/>
                    <a:pt x="242" y="1038"/>
                  </a:cubicBezTo>
                  <a:cubicBezTo>
                    <a:pt x="243" y="1043"/>
                    <a:pt x="253" y="1050"/>
                    <a:pt x="256" y="1054"/>
                  </a:cubicBezTo>
                  <a:cubicBezTo>
                    <a:pt x="260" y="1058"/>
                    <a:pt x="268" y="1067"/>
                    <a:pt x="272" y="1070"/>
                  </a:cubicBezTo>
                  <a:cubicBezTo>
                    <a:pt x="277" y="1074"/>
                    <a:pt x="288" y="1079"/>
                    <a:pt x="294" y="1081"/>
                  </a:cubicBezTo>
                  <a:cubicBezTo>
                    <a:pt x="296" y="1081"/>
                    <a:pt x="299" y="1083"/>
                    <a:pt x="301" y="1082"/>
                  </a:cubicBezTo>
                  <a:cubicBezTo>
                    <a:pt x="305" y="1078"/>
                    <a:pt x="295" y="1060"/>
                    <a:pt x="301" y="1057"/>
                  </a:cubicBezTo>
                  <a:cubicBezTo>
                    <a:pt x="303" y="1056"/>
                    <a:pt x="308" y="1061"/>
                    <a:pt x="309" y="1064"/>
                  </a:cubicBezTo>
                  <a:cubicBezTo>
                    <a:pt x="312" y="1070"/>
                    <a:pt x="306" y="1084"/>
                    <a:pt x="308" y="1090"/>
                  </a:cubicBezTo>
                  <a:cubicBezTo>
                    <a:pt x="311" y="1096"/>
                    <a:pt x="329" y="1103"/>
                    <a:pt x="326" y="1109"/>
                  </a:cubicBezTo>
                  <a:cubicBezTo>
                    <a:pt x="324" y="1112"/>
                    <a:pt x="315" y="1108"/>
                    <a:pt x="311" y="1106"/>
                  </a:cubicBezTo>
                  <a:cubicBezTo>
                    <a:pt x="308" y="1105"/>
                    <a:pt x="304" y="1098"/>
                    <a:pt x="301" y="1097"/>
                  </a:cubicBezTo>
                  <a:cubicBezTo>
                    <a:pt x="298" y="1096"/>
                    <a:pt x="291" y="1098"/>
                    <a:pt x="287" y="1097"/>
                  </a:cubicBezTo>
                  <a:cubicBezTo>
                    <a:pt x="281" y="1094"/>
                    <a:pt x="274" y="1081"/>
                    <a:pt x="268" y="1078"/>
                  </a:cubicBezTo>
                  <a:cubicBezTo>
                    <a:pt x="264" y="1076"/>
                    <a:pt x="256" y="1075"/>
                    <a:pt x="252" y="1075"/>
                  </a:cubicBezTo>
                  <a:cubicBezTo>
                    <a:pt x="247" y="1075"/>
                    <a:pt x="236" y="1075"/>
                    <a:pt x="232" y="1078"/>
                  </a:cubicBezTo>
                  <a:cubicBezTo>
                    <a:pt x="227" y="1081"/>
                    <a:pt x="223" y="1093"/>
                    <a:pt x="220" y="1099"/>
                  </a:cubicBezTo>
                  <a:cubicBezTo>
                    <a:pt x="215" y="1108"/>
                    <a:pt x="204" y="1127"/>
                    <a:pt x="201" y="1137"/>
                  </a:cubicBezTo>
                  <a:cubicBezTo>
                    <a:pt x="200" y="1141"/>
                    <a:pt x="200" y="1150"/>
                    <a:pt x="201" y="1154"/>
                  </a:cubicBezTo>
                  <a:cubicBezTo>
                    <a:pt x="203" y="1158"/>
                    <a:pt x="213" y="1165"/>
                    <a:pt x="213" y="1170"/>
                  </a:cubicBezTo>
                  <a:cubicBezTo>
                    <a:pt x="212" y="1174"/>
                    <a:pt x="205" y="1180"/>
                    <a:pt x="201" y="1181"/>
                  </a:cubicBezTo>
                  <a:cubicBezTo>
                    <a:pt x="198" y="1182"/>
                    <a:pt x="192" y="1175"/>
                    <a:pt x="189" y="1176"/>
                  </a:cubicBezTo>
                  <a:cubicBezTo>
                    <a:pt x="183" y="1179"/>
                    <a:pt x="183" y="1196"/>
                    <a:pt x="181" y="1203"/>
                  </a:cubicBezTo>
                  <a:cubicBezTo>
                    <a:pt x="179" y="1213"/>
                    <a:pt x="167" y="1234"/>
                    <a:pt x="171" y="1245"/>
                  </a:cubicBezTo>
                  <a:cubicBezTo>
                    <a:pt x="173" y="1251"/>
                    <a:pt x="187" y="1260"/>
                    <a:pt x="194" y="1261"/>
                  </a:cubicBezTo>
                  <a:cubicBezTo>
                    <a:pt x="204" y="1262"/>
                    <a:pt x="220" y="1247"/>
                    <a:pt x="230" y="1244"/>
                  </a:cubicBezTo>
                  <a:cubicBezTo>
                    <a:pt x="238" y="1240"/>
                    <a:pt x="255" y="1236"/>
                    <a:pt x="263" y="1233"/>
                  </a:cubicBezTo>
                  <a:cubicBezTo>
                    <a:pt x="272" y="1230"/>
                    <a:pt x="293" y="1226"/>
                    <a:pt x="300" y="1219"/>
                  </a:cubicBezTo>
                  <a:cubicBezTo>
                    <a:pt x="304" y="1215"/>
                    <a:pt x="303" y="1202"/>
                    <a:pt x="307" y="1199"/>
                  </a:cubicBezTo>
                  <a:cubicBezTo>
                    <a:pt x="310" y="1197"/>
                    <a:pt x="317" y="1199"/>
                    <a:pt x="321" y="1199"/>
                  </a:cubicBezTo>
                  <a:cubicBezTo>
                    <a:pt x="326" y="1198"/>
                    <a:pt x="338" y="1197"/>
                    <a:pt x="343" y="1194"/>
                  </a:cubicBezTo>
                  <a:cubicBezTo>
                    <a:pt x="351" y="1191"/>
                    <a:pt x="363" y="1180"/>
                    <a:pt x="370" y="1177"/>
                  </a:cubicBezTo>
                  <a:cubicBezTo>
                    <a:pt x="375" y="1175"/>
                    <a:pt x="390" y="1167"/>
                    <a:pt x="393" y="1173"/>
                  </a:cubicBezTo>
                  <a:cubicBezTo>
                    <a:pt x="395" y="1178"/>
                    <a:pt x="379" y="1183"/>
                    <a:pt x="374" y="1187"/>
                  </a:cubicBezTo>
                  <a:cubicBezTo>
                    <a:pt x="366" y="1192"/>
                    <a:pt x="352" y="1204"/>
                    <a:pt x="343" y="1208"/>
                  </a:cubicBezTo>
                  <a:cubicBezTo>
                    <a:pt x="338" y="1210"/>
                    <a:pt x="324" y="1206"/>
                    <a:pt x="322" y="1210"/>
                  </a:cubicBezTo>
                  <a:cubicBezTo>
                    <a:pt x="319" y="1214"/>
                    <a:pt x="324" y="1224"/>
                    <a:pt x="327" y="1227"/>
                  </a:cubicBezTo>
                  <a:cubicBezTo>
                    <a:pt x="331" y="1229"/>
                    <a:pt x="342" y="1227"/>
                    <a:pt x="347" y="1227"/>
                  </a:cubicBezTo>
                  <a:cubicBezTo>
                    <a:pt x="352" y="1226"/>
                    <a:pt x="362" y="1221"/>
                    <a:pt x="367" y="1221"/>
                  </a:cubicBezTo>
                  <a:cubicBezTo>
                    <a:pt x="371" y="1221"/>
                    <a:pt x="380" y="1221"/>
                    <a:pt x="383" y="1224"/>
                  </a:cubicBezTo>
                  <a:cubicBezTo>
                    <a:pt x="387" y="1226"/>
                    <a:pt x="395" y="1235"/>
                    <a:pt x="393" y="1238"/>
                  </a:cubicBezTo>
                  <a:cubicBezTo>
                    <a:pt x="390" y="1242"/>
                    <a:pt x="379" y="1232"/>
                    <a:pt x="375" y="1231"/>
                  </a:cubicBezTo>
                  <a:cubicBezTo>
                    <a:pt x="371" y="1231"/>
                    <a:pt x="364" y="1231"/>
                    <a:pt x="360" y="1231"/>
                  </a:cubicBezTo>
                  <a:cubicBezTo>
                    <a:pt x="355" y="1232"/>
                    <a:pt x="345" y="1236"/>
                    <a:pt x="340" y="1236"/>
                  </a:cubicBezTo>
                  <a:cubicBezTo>
                    <a:pt x="332" y="1236"/>
                    <a:pt x="317" y="1229"/>
                    <a:pt x="309" y="1229"/>
                  </a:cubicBezTo>
                  <a:cubicBezTo>
                    <a:pt x="304" y="1230"/>
                    <a:pt x="293" y="1233"/>
                    <a:pt x="287" y="1235"/>
                  </a:cubicBezTo>
                  <a:cubicBezTo>
                    <a:pt x="279" y="1238"/>
                    <a:pt x="260" y="1243"/>
                    <a:pt x="253" y="1249"/>
                  </a:cubicBezTo>
                  <a:cubicBezTo>
                    <a:pt x="250" y="1252"/>
                    <a:pt x="248" y="1262"/>
                    <a:pt x="244" y="1264"/>
                  </a:cubicBezTo>
                  <a:cubicBezTo>
                    <a:pt x="240" y="1266"/>
                    <a:pt x="230" y="1262"/>
                    <a:pt x="226" y="1264"/>
                  </a:cubicBezTo>
                  <a:cubicBezTo>
                    <a:pt x="221" y="1265"/>
                    <a:pt x="211" y="1268"/>
                    <a:pt x="209" y="1272"/>
                  </a:cubicBezTo>
                  <a:cubicBezTo>
                    <a:pt x="205" y="1279"/>
                    <a:pt x="212" y="1296"/>
                    <a:pt x="214" y="1304"/>
                  </a:cubicBezTo>
                  <a:cubicBezTo>
                    <a:pt x="215" y="1310"/>
                    <a:pt x="214" y="1325"/>
                    <a:pt x="219" y="1329"/>
                  </a:cubicBezTo>
                  <a:cubicBezTo>
                    <a:pt x="224" y="1333"/>
                    <a:pt x="239" y="1328"/>
                    <a:pt x="245" y="1327"/>
                  </a:cubicBezTo>
                  <a:cubicBezTo>
                    <a:pt x="254" y="1325"/>
                    <a:pt x="271" y="1317"/>
                    <a:pt x="280" y="1314"/>
                  </a:cubicBezTo>
                  <a:cubicBezTo>
                    <a:pt x="286" y="1311"/>
                    <a:pt x="298" y="1306"/>
                    <a:pt x="305" y="1304"/>
                  </a:cubicBezTo>
                  <a:cubicBezTo>
                    <a:pt x="311" y="1303"/>
                    <a:pt x="323" y="1305"/>
                    <a:pt x="329" y="1303"/>
                  </a:cubicBezTo>
                  <a:cubicBezTo>
                    <a:pt x="333" y="1302"/>
                    <a:pt x="340" y="1297"/>
                    <a:pt x="343" y="1295"/>
                  </a:cubicBezTo>
                  <a:cubicBezTo>
                    <a:pt x="352" y="1290"/>
                    <a:pt x="370" y="1267"/>
                    <a:pt x="377" y="1274"/>
                  </a:cubicBezTo>
                  <a:cubicBezTo>
                    <a:pt x="381" y="1279"/>
                    <a:pt x="366" y="1291"/>
                    <a:pt x="361" y="1295"/>
                  </a:cubicBezTo>
                  <a:cubicBezTo>
                    <a:pt x="356" y="1300"/>
                    <a:pt x="342" y="1307"/>
                    <a:pt x="335" y="1309"/>
                  </a:cubicBezTo>
                  <a:cubicBezTo>
                    <a:pt x="324" y="1313"/>
                    <a:pt x="300" y="1315"/>
                    <a:pt x="288" y="1318"/>
                  </a:cubicBezTo>
                  <a:cubicBezTo>
                    <a:pt x="274" y="1321"/>
                    <a:pt x="243" y="1329"/>
                    <a:pt x="231" y="1337"/>
                  </a:cubicBezTo>
                  <a:cubicBezTo>
                    <a:pt x="227" y="1340"/>
                    <a:pt x="220" y="1348"/>
                    <a:pt x="218" y="1353"/>
                  </a:cubicBezTo>
                  <a:cubicBezTo>
                    <a:pt x="215" y="1361"/>
                    <a:pt x="208" y="1382"/>
                    <a:pt x="215" y="1389"/>
                  </a:cubicBezTo>
                  <a:cubicBezTo>
                    <a:pt x="220" y="1395"/>
                    <a:pt x="240" y="1389"/>
                    <a:pt x="249" y="1388"/>
                  </a:cubicBezTo>
                  <a:cubicBezTo>
                    <a:pt x="255" y="1386"/>
                    <a:pt x="265" y="1379"/>
                    <a:pt x="271" y="1379"/>
                  </a:cubicBezTo>
                  <a:cubicBezTo>
                    <a:pt x="277" y="1379"/>
                    <a:pt x="288" y="1383"/>
                    <a:pt x="294" y="1385"/>
                  </a:cubicBezTo>
                  <a:cubicBezTo>
                    <a:pt x="302" y="1387"/>
                    <a:pt x="317" y="1393"/>
                    <a:pt x="324" y="1394"/>
                  </a:cubicBezTo>
                  <a:cubicBezTo>
                    <a:pt x="331" y="1395"/>
                    <a:pt x="344" y="1397"/>
                    <a:pt x="349" y="1393"/>
                  </a:cubicBezTo>
                  <a:cubicBezTo>
                    <a:pt x="354" y="1389"/>
                    <a:pt x="353" y="1373"/>
                    <a:pt x="359" y="1369"/>
                  </a:cubicBezTo>
                  <a:cubicBezTo>
                    <a:pt x="362" y="1366"/>
                    <a:pt x="375" y="1361"/>
                    <a:pt x="377" y="1365"/>
                  </a:cubicBezTo>
                  <a:cubicBezTo>
                    <a:pt x="382" y="1371"/>
                    <a:pt x="361" y="1384"/>
                    <a:pt x="364" y="1390"/>
                  </a:cubicBezTo>
                  <a:cubicBezTo>
                    <a:pt x="367" y="1395"/>
                    <a:pt x="386" y="1386"/>
                    <a:pt x="387" y="1391"/>
                  </a:cubicBezTo>
                  <a:cubicBezTo>
                    <a:pt x="388" y="1399"/>
                    <a:pt x="366" y="1400"/>
                    <a:pt x="359" y="1402"/>
                  </a:cubicBezTo>
                  <a:cubicBezTo>
                    <a:pt x="350" y="1404"/>
                    <a:pt x="332" y="1402"/>
                    <a:pt x="324" y="1405"/>
                  </a:cubicBezTo>
                  <a:cubicBezTo>
                    <a:pt x="315" y="1408"/>
                    <a:pt x="295" y="1420"/>
                    <a:pt x="292" y="1430"/>
                  </a:cubicBezTo>
                  <a:cubicBezTo>
                    <a:pt x="291" y="1433"/>
                    <a:pt x="297" y="1438"/>
                    <a:pt x="296" y="1441"/>
                  </a:cubicBezTo>
                  <a:cubicBezTo>
                    <a:pt x="295" y="1444"/>
                    <a:pt x="288" y="1446"/>
                    <a:pt x="285" y="1445"/>
                  </a:cubicBezTo>
                  <a:cubicBezTo>
                    <a:pt x="282" y="1444"/>
                    <a:pt x="281" y="1437"/>
                    <a:pt x="279" y="1435"/>
                  </a:cubicBezTo>
                  <a:cubicBezTo>
                    <a:pt x="271" y="1430"/>
                    <a:pt x="253" y="1433"/>
                    <a:pt x="244" y="1434"/>
                  </a:cubicBezTo>
                  <a:cubicBezTo>
                    <a:pt x="236" y="1435"/>
                    <a:pt x="220" y="1439"/>
                    <a:pt x="212" y="1441"/>
                  </a:cubicBezTo>
                  <a:cubicBezTo>
                    <a:pt x="201" y="1443"/>
                    <a:pt x="181" y="1450"/>
                    <a:pt x="171" y="1453"/>
                  </a:cubicBezTo>
                  <a:cubicBezTo>
                    <a:pt x="164" y="1455"/>
                    <a:pt x="151" y="1459"/>
                    <a:pt x="144" y="1462"/>
                  </a:cubicBezTo>
                  <a:cubicBezTo>
                    <a:pt x="138" y="1464"/>
                    <a:pt x="126" y="1469"/>
                    <a:pt x="121" y="1472"/>
                  </a:cubicBezTo>
                  <a:cubicBezTo>
                    <a:pt x="117" y="1474"/>
                    <a:pt x="112" y="1482"/>
                    <a:pt x="108" y="1481"/>
                  </a:cubicBezTo>
                  <a:cubicBezTo>
                    <a:pt x="105" y="1479"/>
                    <a:pt x="110" y="1469"/>
                    <a:pt x="108" y="1466"/>
                  </a:cubicBezTo>
                  <a:cubicBezTo>
                    <a:pt x="107" y="1464"/>
                    <a:pt x="100" y="1462"/>
                    <a:pt x="97" y="1462"/>
                  </a:cubicBezTo>
                  <a:cubicBezTo>
                    <a:pt x="87" y="1461"/>
                    <a:pt x="67" y="1465"/>
                    <a:pt x="58" y="1469"/>
                  </a:cubicBezTo>
                  <a:cubicBezTo>
                    <a:pt x="52" y="1472"/>
                    <a:pt x="44" y="1485"/>
                    <a:pt x="37" y="1487"/>
                  </a:cubicBezTo>
                  <a:cubicBezTo>
                    <a:pt x="33" y="1489"/>
                    <a:pt x="23" y="1484"/>
                    <a:pt x="19" y="1487"/>
                  </a:cubicBezTo>
                  <a:cubicBezTo>
                    <a:pt x="16" y="1490"/>
                    <a:pt x="21" y="1499"/>
                    <a:pt x="19" y="1503"/>
                  </a:cubicBezTo>
                  <a:cubicBezTo>
                    <a:pt x="18" y="1508"/>
                    <a:pt x="9" y="1514"/>
                    <a:pt x="9" y="1518"/>
                  </a:cubicBezTo>
                  <a:cubicBezTo>
                    <a:pt x="9" y="1522"/>
                    <a:pt x="13" y="1527"/>
                    <a:pt x="14" y="1531"/>
                  </a:cubicBezTo>
                  <a:cubicBezTo>
                    <a:pt x="14" y="1538"/>
                    <a:pt x="11" y="1552"/>
                    <a:pt x="9" y="1559"/>
                  </a:cubicBezTo>
                  <a:cubicBezTo>
                    <a:pt x="7" y="1563"/>
                    <a:pt x="0" y="1570"/>
                    <a:pt x="0" y="1574"/>
                  </a:cubicBezTo>
                  <a:cubicBezTo>
                    <a:pt x="1" y="1581"/>
                    <a:pt x="16" y="1589"/>
                    <a:pt x="18" y="1596"/>
                  </a:cubicBezTo>
                  <a:cubicBezTo>
                    <a:pt x="22" y="1608"/>
                    <a:pt x="14" y="1632"/>
                    <a:pt x="16" y="1644"/>
                  </a:cubicBezTo>
                  <a:cubicBezTo>
                    <a:pt x="17" y="1654"/>
                    <a:pt x="20" y="1680"/>
                    <a:pt x="30" y="1680"/>
                  </a:cubicBezTo>
                  <a:cubicBezTo>
                    <a:pt x="33" y="1680"/>
                    <a:pt x="32" y="1671"/>
                    <a:pt x="34" y="1669"/>
                  </a:cubicBezTo>
                  <a:cubicBezTo>
                    <a:pt x="41" y="1665"/>
                    <a:pt x="58" y="1670"/>
                    <a:pt x="65" y="1667"/>
                  </a:cubicBezTo>
                  <a:cubicBezTo>
                    <a:pt x="71" y="1665"/>
                    <a:pt x="81" y="1655"/>
                    <a:pt x="87" y="1652"/>
                  </a:cubicBezTo>
                  <a:cubicBezTo>
                    <a:pt x="95" y="1648"/>
                    <a:pt x="115" y="1650"/>
                    <a:pt x="123" y="1644"/>
                  </a:cubicBezTo>
                  <a:cubicBezTo>
                    <a:pt x="128" y="1640"/>
                    <a:pt x="132" y="1626"/>
                    <a:pt x="135" y="1620"/>
                  </a:cubicBezTo>
                  <a:cubicBezTo>
                    <a:pt x="139" y="1611"/>
                    <a:pt x="145" y="1591"/>
                    <a:pt x="151" y="1583"/>
                  </a:cubicBezTo>
                  <a:cubicBezTo>
                    <a:pt x="154" y="1580"/>
                    <a:pt x="162" y="1577"/>
                    <a:pt x="164" y="1573"/>
                  </a:cubicBezTo>
                  <a:cubicBezTo>
                    <a:pt x="169" y="1568"/>
                    <a:pt x="171" y="1552"/>
                    <a:pt x="176" y="1546"/>
                  </a:cubicBezTo>
                  <a:cubicBezTo>
                    <a:pt x="179" y="1541"/>
                    <a:pt x="190" y="1527"/>
                    <a:pt x="196" y="1530"/>
                  </a:cubicBezTo>
                  <a:cubicBezTo>
                    <a:pt x="197" y="1531"/>
                    <a:pt x="196" y="1536"/>
                    <a:pt x="196" y="1538"/>
                  </a:cubicBezTo>
                  <a:cubicBezTo>
                    <a:pt x="194" y="1541"/>
                    <a:pt x="188" y="1543"/>
                    <a:pt x="186" y="1546"/>
                  </a:cubicBezTo>
                  <a:cubicBezTo>
                    <a:pt x="183" y="1551"/>
                    <a:pt x="185" y="1563"/>
                    <a:pt x="183" y="1569"/>
                  </a:cubicBezTo>
                  <a:cubicBezTo>
                    <a:pt x="182" y="1574"/>
                    <a:pt x="176" y="1584"/>
                    <a:pt x="173" y="1589"/>
                  </a:cubicBezTo>
                  <a:cubicBezTo>
                    <a:pt x="170" y="1595"/>
                    <a:pt x="160" y="1604"/>
                    <a:pt x="161" y="1609"/>
                  </a:cubicBezTo>
                  <a:cubicBezTo>
                    <a:pt x="161" y="1614"/>
                    <a:pt x="170" y="1621"/>
                    <a:pt x="175" y="1624"/>
                  </a:cubicBezTo>
                  <a:cubicBezTo>
                    <a:pt x="181" y="1627"/>
                    <a:pt x="196" y="1629"/>
                    <a:pt x="203" y="1627"/>
                  </a:cubicBezTo>
                  <a:cubicBezTo>
                    <a:pt x="206" y="1626"/>
                    <a:pt x="210" y="1620"/>
                    <a:pt x="214" y="1619"/>
                  </a:cubicBezTo>
                  <a:cubicBezTo>
                    <a:pt x="219" y="1617"/>
                    <a:pt x="231" y="1613"/>
                    <a:pt x="235" y="1616"/>
                  </a:cubicBezTo>
                  <a:cubicBezTo>
                    <a:pt x="240" y="1618"/>
                    <a:pt x="247" y="1630"/>
                    <a:pt x="244" y="1634"/>
                  </a:cubicBezTo>
                  <a:cubicBezTo>
                    <a:pt x="241" y="1639"/>
                    <a:pt x="228" y="1633"/>
                    <a:pt x="222" y="1634"/>
                  </a:cubicBezTo>
                  <a:cubicBezTo>
                    <a:pt x="216" y="1635"/>
                    <a:pt x="204" y="1637"/>
                    <a:pt x="198" y="1639"/>
                  </a:cubicBezTo>
                  <a:cubicBezTo>
                    <a:pt x="189" y="1641"/>
                    <a:pt x="169" y="1646"/>
                    <a:pt x="160" y="1649"/>
                  </a:cubicBezTo>
                  <a:cubicBezTo>
                    <a:pt x="153" y="1652"/>
                    <a:pt x="139" y="1656"/>
                    <a:pt x="135" y="1661"/>
                  </a:cubicBezTo>
                  <a:cubicBezTo>
                    <a:pt x="129" y="1669"/>
                    <a:pt x="124" y="1688"/>
                    <a:pt x="124" y="1697"/>
                  </a:cubicBezTo>
                  <a:cubicBezTo>
                    <a:pt x="124" y="1703"/>
                    <a:pt x="135" y="1716"/>
                    <a:pt x="130" y="1719"/>
                  </a:cubicBezTo>
                  <a:cubicBezTo>
                    <a:pt x="126" y="1722"/>
                    <a:pt x="119" y="1705"/>
                    <a:pt x="115" y="1707"/>
                  </a:cubicBezTo>
                  <a:cubicBezTo>
                    <a:pt x="111" y="1709"/>
                    <a:pt x="116" y="1721"/>
                    <a:pt x="115" y="1726"/>
                  </a:cubicBezTo>
                  <a:cubicBezTo>
                    <a:pt x="113" y="1733"/>
                    <a:pt x="99" y="1744"/>
                    <a:pt x="100" y="1752"/>
                  </a:cubicBezTo>
                  <a:cubicBezTo>
                    <a:pt x="100" y="1755"/>
                    <a:pt x="104" y="1761"/>
                    <a:pt x="107" y="1761"/>
                  </a:cubicBezTo>
                  <a:cubicBezTo>
                    <a:pt x="117" y="1762"/>
                    <a:pt x="126" y="1739"/>
                    <a:pt x="135" y="1736"/>
                  </a:cubicBezTo>
                  <a:cubicBezTo>
                    <a:pt x="140" y="1735"/>
                    <a:pt x="151" y="1742"/>
                    <a:pt x="156" y="1740"/>
                  </a:cubicBezTo>
                  <a:cubicBezTo>
                    <a:pt x="161" y="1738"/>
                    <a:pt x="163" y="1726"/>
                    <a:pt x="167" y="1722"/>
                  </a:cubicBezTo>
                  <a:cubicBezTo>
                    <a:pt x="172" y="1718"/>
                    <a:pt x="185" y="1713"/>
                    <a:pt x="190" y="1709"/>
                  </a:cubicBezTo>
                  <a:cubicBezTo>
                    <a:pt x="195" y="1705"/>
                    <a:pt x="201" y="1694"/>
                    <a:pt x="207" y="1692"/>
                  </a:cubicBezTo>
                  <a:cubicBezTo>
                    <a:pt x="209" y="1691"/>
                    <a:pt x="216" y="1691"/>
                    <a:pt x="216" y="1693"/>
                  </a:cubicBezTo>
                  <a:cubicBezTo>
                    <a:pt x="219" y="1700"/>
                    <a:pt x="198" y="1708"/>
                    <a:pt x="197" y="1715"/>
                  </a:cubicBezTo>
                  <a:cubicBezTo>
                    <a:pt x="195" y="1720"/>
                    <a:pt x="195" y="1734"/>
                    <a:pt x="200" y="1735"/>
                  </a:cubicBezTo>
                  <a:cubicBezTo>
                    <a:pt x="207" y="1737"/>
                    <a:pt x="209" y="1713"/>
                    <a:pt x="215" y="1713"/>
                  </a:cubicBezTo>
                  <a:cubicBezTo>
                    <a:pt x="218" y="1713"/>
                    <a:pt x="220" y="1721"/>
                    <a:pt x="223" y="1722"/>
                  </a:cubicBezTo>
                  <a:cubicBezTo>
                    <a:pt x="228" y="1723"/>
                    <a:pt x="239" y="1720"/>
                    <a:pt x="241" y="1715"/>
                  </a:cubicBezTo>
                  <a:cubicBezTo>
                    <a:pt x="244" y="1707"/>
                    <a:pt x="226" y="1692"/>
                    <a:pt x="226" y="1683"/>
                  </a:cubicBezTo>
                  <a:cubicBezTo>
                    <a:pt x="226" y="1675"/>
                    <a:pt x="235" y="1660"/>
                    <a:pt x="241" y="1654"/>
                  </a:cubicBezTo>
                  <a:cubicBezTo>
                    <a:pt x="246" y="1650"/>
                    <a:pt x="258" y="1646"/>
                    <a:pt x="264" y="1644"/>
                  </a:cubicBezTo>
                  <a:cubicBezTo>
                    <a:pt x="270" y="1642"/>
                    <a:pt x="284" y="1642"/>
                    <a:pt x="290" y="1639"/>
                  </a:cubicBezTo>
                  <a:cubicBezTo>
                    <a:pt x="299" y="1635"/>
                    <a:pt x="313" y="1623"/>
                    <a:pt x="320" y="1616"/>
                  </a:cubicBezTo>
                  <a:cubicBezTo>
                    <a:pt x="326" y="1610"/>
                    <a:pt x="332" y="1587"/>
                    <a:pt x="340" y="1589"/>
                  </a:cubicBezTo>
                  <a:cubicBezTo>
                    <a:pt x="343" y="1590"/>
                    <a:pt x="342" y="1600"/>
                    <a:pt x="341" y="1603"/>
                  </a:cubicBezTo>
                  <a:cubicBezTo>
                    <a:pt x="339" y="1611"/>
                    <a:pt x="325" y="1623"/>
                    <a:pt x="319" y="1629"/>
                  </a:cubicBezTo>
                  <a:cubicBezTo>
                    <a:pt x="314" y="1634"/>
                    <a:pt x="305" y="1645"/>
                    <a:pt x="299" y="1648"/>
                  </a:cubicBezTo>
                  <a:cubicBezTo>
                    <a:pt x="290" y="1654"/>
                    <a:pt x="270" y="1658"/>
                    <a:pt x="261" y="1662"/>
                  </a:cubicBezTo>
                  <a:cubicBezTo>
                    <a:pt x="255" y="1665"/>
                    <a:pt x="242" y="1671"/>
                    <a:pt x="240" y="1677"/>
                  </a:cubicBezTo>
                  <a:cubicBezTo>
                    <a:pt x="239" y="1682"/>
                    <a:pt x="246" y="1691"/>
                    <a:pt x="248" y="1696"/>
                  </a:cubicBezTo>
                  <a:cubicBezTo>
                    <a:pt x="249" y="1701"/>
                    <a:pt x="253" y="1714"/>
                    <a:pt x="251" y="1719"/>
                  </a:cubicBezTo>
                  <a:cubicBezTo>
                    <a:pt x="250" y="1723"/>
                    <a:pt x="244" y="1731"/>
                    <a:pt x="240" y="1733"/>
                  </a:cubicBezTo>
                  <a:cubicBezTo>
                    <a:pt x="236" y="1734"/>
                    <a:pt x="227" y="1730"/>
                    <a:pt x="224" y="1733"/>
                  </a:cubicBezTo>
                  <a:cubicBezTo>
                    <a:pt x="220" y="1735"/>
                    <a:pt x="221" y="1746"/>
                    <a:pt x="217" y="1749"/>
                  </a:cubicBezTo>
                  <a:cubicBezTo>
                    <a:pt x="215" y="1750"/>
                    <a:pt x="208" y="1746"/>
                    <a:pt x="205" y="1748"/>
                  </a:cubicBezTo>
                  <a:cubicBezTo>
                    <a:pt x="203" y="1749"/>
                    <a:pt x="202" y="1753"/>
                    <a:pt x="201" y="1754"/>
                  </a:cubicBezTo>
                  <a:cubicBezTo>
                    <a:pt x="199" y="1761"/>
                    <a:pt x="204" y="1778"/>
                    <a:pt x="199" y="1783"/>
                  </a:cubicBezTo>
                  <a:cubicBezTo>
                    <a:pt x="195" y="1787"/>
                    <a:pt x="183" y="1782"/>
                    <a:pt x="178" y="1784"/>
                  </a:cubicBezTo>
                  <a:cubicBezTo>
                    <a:pt x="171" y="1786"/>
                    <a:pt x="160" y="1793"/>
                    <a:pt x="155" y="1797"/>
                  </a:cubicBezTo>
                  <a:cubicBezTo>
                    <a:pt x="149" y="1802"/>
                    <a:pt x="133" y="1810"/>
                    <a:pt x="132" y="1818"/>
                  </a:cubicBezTo>
                  <a:cubicBezTo>
                    <a:pt x="131" y="1823"/>
                    <a:pt x="140" y="1830"/>
                    <a:pt x="143" y="1835"/>
                  </a:cubicBezTo>
                  <a:cubicBezTo>
                    <a:pt x="145" y="1840"/>
                    <a:pt x="149" y="1852"/>
                    <a:pt x="153" y="1857"/>
                  </a:cubicBezTo>
                  <a:cubicBezTo>
                    <a:pt x="157" y="1861"/>
                    <a:pt x="168" y="1864"/>
                    <a:pt x="172" y="1868"/>
                  </a:cubicBezTo>
                  <a:cubicBezTo>
                    <a:pt x="174" y="1870"/>
                    <a:pt x="177" y="1877"/>
                    <a:pt x="179" y="1878"/>
                  </a:cubicBezTo>
                  <a:cubicBezTo>
                    <a:pt x="188" y="1883"/>
                    <a:pt x="207" y="1877"/>
                    <a:pt x="216" y="1878"/>
                  </a:cubicBezTo>
                  <a:cubicBezTo>
                    <a:pt x="222" y="1880"/>
                    <a:pt x="234" y="1884"/>
                    <a:pt x="239" y="1887"/>
                  </a:cubicBezTo>
                  <a:cubicBezTo>
                    <a:pt x="241" y="1888"/>
                    <a:pt x="244" y="1893"/>
                    <a:pt x="247" y="1894"/>
                  </a:cubicBezTo>
                  <a:cubicBezTo>
                    <a:pt x="253" y="1894"/>
                    <a:pt x="264" y="1883"/>
                    <a:pt x="270" y="1881"/>
                  </a:cubicBezTo>
                  <a:cubicBezTo>
                    <a:pt x="282" y="1879"/>
                    <a:pt x="307" y="1882"/>
                    <a:pt x="319" y="1883"/>
                  </a:cubicBezTo>
                  <a:cubicBezTo>
                    <a:pt x="324" y="1884"/>
                    <a:pt x="334" y="1888"/>
                    <a:pt x="339" y="1888"/>
                  </a:cubicBezTo>
                  <a:cubicBezTo>
                    <a:pt x="341" y="1888"/>
                    <a:pt x="346" y="1885"/>
                    <a:pt x="348" y="1885"/>
                  </a:cubicBezTo>
                  <a:cubicBezTo>
                    <a:pt x="358" y="1884"/>
                    <a:pt x="379" y="1889"/>
                    <a:pt x="389" y="1892"/>
                  </a:cubicBezTo>
                  <a:cubicBezTo>
                    <a:pt x="399" y="1894"/>
                    <a:pt x="418" y="1901"/>
                    <a:pt x="427" y="1905"/>
                  </a:cubicBezTo>
                  <a:cubicBezTo>
                    <a:pt x="438" y="1910"/>
                    <a:pt x="458" y="1925"/>
                    <a:pt x="469" y="1926"/>
                  </a:cubicBezTo>
                  <a:cubicBezTo>
                    <a:pt x="476" y="1926"/>
                    <a:pt x="487" y="1916"/>
                    <a:pt x="494" y="1916"/>
                  </a:cubicBezTo>
                  <a:cubicBezTo>
                    <a:pt x="501" y="1917"/>
                    <a:pt x="511" y="1928"/>
                    <a:pt x="518" y="1930"/>
                  </a:cubicBezTo>
                  <a:cubicBezTo>
                    <a:pt x="525" y="1932"/>
                    <a:pt x="541" y="1932"/>
                    <a:pt x="548" y="1931"/>
                  </a:cubicBezTo>
                  <a:cubicBezTo>
                    <a:pt x="555" y="1929"/>
                    <a:pt x="567" y="1919"/>
                    <a:pt x="575" y="1917"/>
                  </a:cubicBezTo>
                  <a:cubicBezTo>
                    <a:pt x="583" y="1915"/>
                    <a:pt x="601" y="1914"/>
                    <a:pt x="609" y="1917"/>
                  </a:cubicBezTo>
                  <a:cubicBezTo>
                    <a:pt x="611" y="1918"/>
                    <a:pt x="612" y="1924"/>
                    <a:pt x="614" y="1925"/>
                  </a:cubicBezTo>
                  <a:cubicBezTo>
                    <a:pt x="620" y="1926"/>
                    <a:pt x="631" y="1921"/>
                    <a:pt x="635" y="1917"/>
                  </a:cubicBezTo>
                  <a:cubicBezTo>
                    <a:pt x="640" y="1913"/>
                    <a:pt x="646" y="1899"/>
                    <a:pt x="648" y="1893"/>
                  </a:cubicBezTo>
                  <a:cubicBezTo>
                    <a:pt x="649" y="1885"/>
                    <a:pt x="641" y="1868"/>
                    <a:pt x="645" y="1861"/>
                  </a:cubicBezTo>
                  <a:cubicBezTo>
                    <a:pt x="648" y="1855"/>
                    <a:pt x="666" y="1855"/>
                    <a:pt x="670" y="1849"/>
                  </a:cubicBezTo>
                  <a:cubicBezTo>
                    <a:pt x="672" y="1847"/>
                    <a:pt x="673" y="1842"/>
                    <a:pt x="673" y="1837"/>
                  </a:cubicBezTo>
                  <a:cubicBezTo>
                    <a:pt x="665" y="1829"/>
                    <a:pt x="656" y="1822"/>
                    <a:pt x="656" y="1811"/>
                  </a:cubicBezTo>
                  <a:cubicBezTo>
                    <a:pt x="648" y="1711"/>
                    <a:pt x="664" y="1607"/>
                    <a:pt x="716" y="1511"/>
                  </a:cubicBezTo>
                  <a:cubicBezTo>
                    <a:pt x="728" y="1491"/>
                    <a:pt x="716" y="1459"/>
                    <a:pt x="732" y="1435"/>
                  </a:cubicBezTo>
                  <a:cubicBezTo>
                    <a:pt x="752" y="1411"/>
                    <a:pt x="788" y="1403"/>
                    <a:pt x="800" y="1379"/>
                  </a:cubicBezTo>
                  <a:cubicBezTo>
                    <a:pt x="808" y="1363"/>
                    <a:pt x="804" y="1343"/>
                    <a:pt x="812" y="1327"/>
                  </a:cubicBezTo>
                  <a:cubicBezTo>
                    <a:pt x="824" y="1303"/>
                    <a:pt x="860" y="1295"/>
                    <a:pt x="864" y="1271"/>
                  </a:cubicBezTo>
                  <a:cubicBezTo>
                    <a:pt x="876" y="1187"/>
                    <a:pt x="928" y="1135"/>
                    <a:pt x="976" y="1067"/>
                  </a:cubicBezTo>
                  <a:cubicBezTo>
                    <a:pt x="988" y="1047"/>
                    <a:pt x="972" y="1011"/>
                    <a:pt x="988" y="983"/>
                  </a:cubicBezTo>
                  <a:cubicBezTo>
                    <a:pt x="1016" y="923"/>
                    <a:pt x="1072" y="875"/>
                    <a:pt x="1096" y="811"/>
                  </a:cubicBezTo>
                  <a:cubicBezTo>
                    <a:pt x="1112" y="775"/>
                    <a:pt x="1108" y="731"/>
                    <a:pt x="1132" y="695"/>
                  </a:cubicBezTo>
                  <a:cubicBezTo>
                    <a:pt x="1148" y="667"/>
                    <a:pt x="1175" y="655"/>
                    <a:pt x="1188" y="628"/>
                  </a:cubicBezTo>
                  <a:cubicBezTo>
                    <a:pt x="1167" y="628"/>
                    <a:pt x="1167" y="628"/>
                    <a:pt x="1167" y="628"/>
                  </a:cubicBezTo>
                  <a:lnTo>
                    <a:pt x="1180" y="5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279104" y="3576011"/>
              <a:ext cx="311275" cy="685103"/>
            </a:xfrm>
            <a:custGeom>
              <a:avLst/>
              <a:gdLst>
                <a:gd name="T0" fmla="*/ 39 w 758"/>
                <a:gd name="T1" fmla="*/ 730 h 1667"/>
                <a:gd name="T2" fmla="*/ 59 w 758"/>
                <a:gd name="T3" fmla="*/ 803 h 1667"/>
                <a:gd name="T4" fmla="*/ 148 w 758"/>
                <a:gd name="T5" fmla="*/ 829 h 1667"/>
                <a:gd name="T6" fmla="*/ 219 w 758"/>
                <a:gd name="T7" fmla="*/ 868 h 1667"/>
                <a:gd name="T8" fmla="*/ 222 w 758"/>
                <a:gd name="T9" fmla="*/ 903 h 1667"/>
                <a:gd name="T10" fmla="*/ 158 w 758"/>
                <a:gd name="T11" fmla="*/ 1025 h 1667"/>
                <a:gd name="T12" fmla="*/ 110 w 758"/>
                <a:gd name="T13" fmla="*/ 1085 h 1667"/>
                <a:gd name="T14" fmla="*/ 98 w 758"/>
                <a:gd name="T15" fmla="*/ 1163 h 1667"/>
                <a:gd name="T16" fmla="*/ 78 w 758"/>
                <a:gd name="T17" fmla="*/ 1228 h 1667"/>
                <a:gd name="T18" fmla="*/ 36 w 758"/>
                <a:gd name="T19" fmla="*/ 1327 h 1667"/>
                <a:gd name="T20" fmla="*/ 48 w 758"/>
                <a:gd name="T21" fmla="*/ 1433 h 1667"/>
                <a:gd name="T22" fmla="*/ 118 w 758"/>
                <a:gd name="T23" fmla="*/ 1404 h 1667"/>
                <a:gd name="T24" fmla="*/ 181 w 758"/>
                <a:gd name="T25" fmla="*/ 1464 h 1667"/>
                <a:gd name="T26" fmla="*/ 188 w 758"/>
                <a:gd name="T27" fmla="*/ 1520 h 1667"/>
                <a:gd name="T28" fmla="*/ 212 w 758"/>
                <a:gd name="T29" fmla="*/ 1648 h 1667"/>
                <a:gd name="T30" fmla="*/ 265 w 758"/>
                <a:gd name="T31" fmla="*/ 1633 h 1667"/>
                <a:gd name="T32" fmla="*/ 348 w 758"/>
                <a:gd name="T33" fmla="*/ 1583 h 1667"/>
                <a:gd name="T34" fmla="*/ 364 w 758"/>
                <a:gd name="T35" fmla="*/ 1470 h 1667"/>
                <a:gd name="T36" fmla="*/ 437 w 758"/>
                <a:gd name="T37" fmla="*/ 1501 h 1667"/>
                <a:gd name="T38" fmla="*/ 470 w 758"/>
                <a:gd name="T39" fmla="*/ 1380 h 1667"/>
                <a:gd name="T40" fmla="*/ 507 w 758"/>
                <a:gd name="T41" fmla="*/ 1332 h 1667"/>
                <a:gd name="T42" fmla="*/ 514 w 758"/>
                <a:gd name="T43" fmla="*/ 1270 h 1667"/>
                <a:gd name="T44" fmla="*/ 558 w 758"/>
                <a:gd name="T45" fmla="*/ 1207 h 1667"/>
                <a:gd name="T46" fmla="*/ 595 w 758"/>
                <a:gd name="T47" fmla="*/ 1147 h 1667"/>
                <a:gd name="T48" fmla="*/ 568 w 758"/>
                <a:gd name="T49" fmla="*/ 1104 h 1667"/>
                <a:gd name="T50" fmla="*/ 554 w 758"/>
                <a:gd name="T51" fmla="*/ 1043 h 1667"/>
                <a:gd name="T52" fmla="*/ 596 w 758"/>
                <a:gd name="T53" fmla="*/ 946 h 1667"/>
                <a:gd name="T54" fmla="*/ 643 w 758"/>
                <a:gd name="T55" fmla="*/ 934 h 1667"/>
                <a:gd name="T56" fmla="*/ 716 w 758"/>
                <a:gd name="T57" fmla="*/ 889 h 1667"/>
                <a:gd name="T58" fmla="*/ 730 w 758"/>
                <a:gd name="T59" fmla="*/ 826 h 1667"/>
                <a:gd name="T60" fmla="*/ 757 w 758"/>
                <a:gd name="T61" fmla="*/ 787 h 1667"/>
                <a:gd name="T62" fmla="*/ 733 w 758"/>
                <a:gd name="T63" fmla="*/ 753 h 1667"/>
                <a:gd name="T64" fmla="*/ 745 w 758"/>
                <a:gd name="T65" fmla="*/ 716 h 1667"/>
                <a:gd name="T66" fmla="*/ 702 w 758"/>
                <a:gd name="T67" fmla="*/ 702 h 1667"/>
                <a:gd name="T68" fmla="*/ 696 w 758"/>
                <a:gd name="T69" fmla="*/ 717 h 1667"/>
                <a:gd name="T70" fmla="*/ 693 w 758"/>
                <a:gd name="T71" fmla="*/ 698 h 1667"/>
                <a:gd name="T72" fmla="*/ 669 w 758"/>
                <a:gd name="T73" fmla="*/ 631 h 1667"/>
                <a:gd name="T74" fmla="*/ 633 w 758"/>
                <a:gd name="T75" fmla="*/ 587 h 1667"/>
                <a:gd name="T76" fmla="*/ 649 w 758"/>
                <a:gd name="T77" fmla="*/ 549 h 1667"/>
                <a:gd name="T78" fmla="*/ 633 w 758"/>
                <a:gd name="T79" fmla="*/ 470 h 1667"/>
                <a:gd name="T80" fmla="*/ 669 w 758"/>
                <a:gd name="T81" fmla="*/ 425 h 1667"/>
                <a:gd name="T82" fmla="*/ 654 w 758"/>
                <a:gd name="T83" fmla="*/ 358 h 1667"/>
                <a:gd name="T84" fmla="*/ 623 w 758"/>
                <a:gd name="T85" fmla="*/ 340 h 1667"/>
                <a:gd name="T86" fmla="*/ 594 w 758"/>
                <a:gd name="T87" fmla="*/ 264 h 1667"/>
                <a:gd name="T88" fmla="*/ 551 w 758"/>
                <a:gd name="T89" fmla="*/ 301 h 1667"/>
                <a:gd name="T90" fmla="*/ 453 w 758"/>
                <a:gd name="T91" fmla="*/ 264 h 1667"/>
                <a:gd name="T92" fmla="*/ 409 w 758"/>
                <a:gd name="T93" fmla="*/ 172 h 1667"/>
                <a:gd name="T94" fmla="*/ 400 w 758"/>
                <a:gd name="T95" fmla="*/ 113 h 1667"/>
                <a:gd name="T96" fmla="*/ 473 w 758"/>
                <a:gd name="T97" fmla="*/ 18 h 1667"/>
                <a:gd name="T98" fmla="*/ 630 w 758"/>
                <a:gd name="T99" fmla="*/ 47 h 1667"/>
                <a:gd name="T100" fmla="*/ 601 w 758"/>
                <a:gd name="T101" fmla="*/ 29 h 1667"/>
                <a:gd name="T102" fmla="*/ 447 w 758"/>
                <a:gd name="T103" fmla="*/ 9 h 1667"/>
                <a:gd name="T104" fmla="*/ 319 w 758"/>
                <a:gd name="T105" fmla="*/ 66 h 1667"/>
                <a:gd name="T106" fmla="*/ 372 w 758"/>
                <a:gd name="T107" fmla="*/ 58 h 1667"/>
                <a:gd name="T108" fmla="*/ 334 w 758"/>
                <a:gd name="T109" fmla="*/ 91 h 1667"/>
                <a:gd name="T110" fmla="*/ 306 w 758"/>
                <a:gd name="T111" fmla="*/ 85 h 1667"/>
                <a:gd name="T112" fmla="*/ 185 w 758"/>
                <a:gd name="T113" fmla="*/ 192 h 1667"/>
                <a:gd name="T114" fmla="*/ 65 w 758"/>
                <a:gd name="T115" fmla="*/ 283 h 1667"/>
                <a:gd name="T116" fmla="*/ 5 w 758"/>
                <a:gd name="T117" fmla="*/ 384 h 1667"/>
                <a:gd name="T118" fmla="*/ 4 w 758"/>
                <a:gd name="T119" fmla="*/ 590 h 1667"/>
                <a:gd name="T120" fmla="*/ 12 w 758"/>
                <a:gd name="T121" fmla="*/ 68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1667">
                  <a:moveTo>
                    <a:pt x="12" y="689"/>
                  </a:moveTo>
                  <a:cubicBezTo>
                    <a:pt x="14" y="694"/>
                    <a:pt x="14" y="707"/>
                    <a:pt x="10" y="713"/>
                  </a:cubicBezTo>
                  <a:cubicBezTo>
                    <a:pt x="39" y="730"/>
                    <a:pt x="39" y="730"/>
                    <a:pt x="39" y="730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46" y="773"/>
                    <a:pt x="46" y="773"/>
                    <a:pt x="46" y="77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86" y="813"/>
                    <a:pt x="86" y="813"/>
                    <a:pt x="86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48" y="829"/>
                    <a:pt x="148" y="829"/>
                    <a:pt x="148" y="829"/>
                  </a:cubicBezTo>
                  <a:cubicBezTo>
                    <a:pt x="172" y="849"/>
                    <a:pt x="172" y="849"/>
                    <a:pt x="172" y="849"/>
                  </a:cubicBezTo>
                  <a:cubicBezTo>
                    <a:pt x="174" y="867"/>
                    <a:pt x="174" y="867"/>
                    <a:pt x="174" y="867"/>
                  </a:cubicBezTo>
                  <a:cubicBezTo>
                    <a:pt x="183" y="866"/>
                    <a:pt x="206" y="863"/>
                    <a:pt x="219" y="868"/>
                  </a:cubicBezTo>
                  <a:cubicBezTo>
                    <a:pt x="231" y="873"/>
                    <a:pt x="236" y="869"/>
                    <a:pt x="236" y="869"/>
                  </a:cubicBezTo>
                  <a:cubicBezTo>
                    <a:pt x="257" y="851"/>
                    <a:pt x="257" y="851"/>
                    <a:pt x="257" y="851"/>
                  </a:cubicBezTo>
                  <a:cubicBezTo>
                    <a:pt x="222" y="903"/>
                    <a:pt x="222" y="903"/>
                    <a:pt x="222" y="903"/>
                  </a:cubicBezTo>
                  <a:cubicBezTo>
                    <a:pt x="170" y="934"/>
                    <a:pt x="170" y="934"/>
                    <a:pt x="170" y="934"/>
                  </a:cubicBezTo>
                  <a:cubicBezTo>
                    <a:pt x="140" y="946"/>
                    <a:pt x="140" y="946"/>
                    <a:pt x="140" y="946"/>
                  </a:cubicBezTo>
                  <a:cubicBezTo>
                    <a:pt x="158" y="1025"/>
                    <a:pt x="158" y="1025"/>
                    <a:pt x="158" y="1025"/>
                  </a:cubicBezTo>
                  <a:cubicBezTo>
                    <a:pt x="137" y="1036"/>
                    <a:pt x="137" y="1036"/>
                    <a:pt x="137" y="1036"/>
                  </a:cubicBezTo>
                  <a:cubicBezTo>
                    <a:pt x="108" y="1056"/>
                    <a:pt x="108" y="1056"/>
                    <a:pt x="108" y="1056"/>
                  </a:cubicBezTo>
                  <a:cubicBezTo>
                    <a:pt x="110" y="1085"/>
                    <a:pt x="110" y="1085"/>
                    <a:pt x="110" y="1085"/>
                  </a:cubicBezTo>
                  <a:cubicBezTo>
                    <a:pt x="132" y="1127"/>
                    <a:pt x="132" y="1127"/>
                    <a:pt x="132" y="1127"/>
                  </a:cubicBezTo>
                  <a:cubicBezTo>
                    <a:pt x="98" y="1145"/>
                    <a:pt x="98" y="1145"/>
                    <a:pt x="98" y="1145"/>
                  </a:cubicBezTo>
                  <a:cubicBezTo>
                    <a:pt x="98" y="1163"/>
                    <a:pt x="98" y="1163"/>
                    <a:pt x="98" y="1163"/>
                  </a:cubicBezTo>
                  <a:cubicBezTo>
                    <a:pt x="77" y="1183"/>
                    <a:pt x="77" y="1183"/>
                    <a:pt x="77" y="1183"/>
                  </a:cubicBezTo>
                  <a:cubicBezTo>
                    <a:pt x="100" y="1212"/>
                    <a:pt x="100" y="1212"/>
                    <a:pt x="100" y="1212"/>
                  </a:cubicBezTo>
                  <a:cubicBezTo>
                    <a:pt x="78" y="1228"/>
                    <a:pt x="78" y="1228"/>
                    <a:pt x="78" y="1228"/>
                  </a:cubicBezTo>
                  <a:cubicBezTo>
                    <a:pt x="102" y="1245"/>
                    <a:pt x="102" y="1245"/>
                    <a:pt x="102" y="1245"/>
                  </a:cubicBezTo>
                  <a:cubicBezTo>
                    <a:pt x="92" y="1295"/>
                    <a:pt x="92" y="1295"/>
                    <a:pt x="92" y="1295"/>
                  </a:cubicBezTo>
                  <a:cubicBezTo>
                    <a:pt x="36" y="1327"/>
                    <a:pt x="36" y="1327"/>
                    <a:pt x="36" y="1327"/>
                  </a:cubicBezTo>
                  <a:cubicBezTo>
                    <a:pt x="47" y="1365"/>
                    <a:pt x="47" y="1365"/>
                    <a:pt x="47" y="1365"/>
                  </a:cubicBezTo>
                  <a:cubicBezTo>
                    <a:pt x="59" y="1391"/>
                    <a:pt x="59" y="1391"/>
                    <a:pt x="59" y="1391"/>
                  </a:cubicBezTo>
                  <a:cubicBezTo>
                    <a:pt x="48" y="1433"/>
                    <a:pt x="48" y="1433"/>
                    <a:pt x="48" y="1433"/>
                  </a:cubicBezTo>
                  <a:cubicBezTo>
                    <a:pt x="76" y="1434"/>
                    <a:pt x="76" y="1434"/>
                    <a:pt x="76" y="1434"/>
                  </a:cubicBezTo>
                  <a:cubicBezTo>
                    <a:pt x="76" y="1392"/>
                    <a:pt x="76" y="1392"/>
                    <a:pt x="76" y="1392"/>
                  </a:cubicBezTo>
                  <a:cubicBezTo>
                    <a:pt x="118" y="1404"/>
                    <a:pt x="118" y="1404"/>
                    <a:pt x="118" y="1404"/>
                  </a:cubicBezTo>
                  <a:cubicBezTo>
                    <a:pt x="169" y="1367"/>
                    <a:pt x="169" y="1367"/>
                    <a:pt x="169" y="1367"/>
                  </a:cubicBezTo>
                  <a:cubicBezTo>
                    <a:pt x="157" y="1419"/>
                    <a:pt x="157" y="1419"/>
                    <a:pt x="157" y="1419"/>
                  </a:cubicBezTo>
                  <a:cubicBezTo>
                    <a:pt x="181" y="1464"/>
                    <a:pt x="181" y="1464"/>
                    <a:pt x="181" y="1464"/>
                  </a:cubicBezTo>
                  <a:cubicBezTo>
                    <a:pt x="157" y="1484"/>
                    <a:pt x="157" y="1484"/>
                    <a:pt x="157" y="1484"/>
                  </a:cubicBezTo>
                  <a:cubicBezTo>
                    <a:pt x="157" y="1520"/>
                    <a:pt x="157" y="1520"/>
                    <a:pt x="157" y="1520"/>
                  </a:cubicBezTo>
                  <a:cubicBezTo>
                    <a:pt x="188" y="1520"/>
                    <a:pt x="188" y="1520"/>
                    <a:pt x="188" y="1520"/>
                  </a:cubicBezTo>
                  <a:cubicBezTo>
                    <a:pt x="178" y="1570"/>
                    <a:pt x="178" y="1570"/>
                    <a:pt x="178" y="1570"/>
                  </a:cubicBezTo>
                  <a:cubicBezTo>
                    <a:pt x="178" y="1631"/>
                    <a:pt x="178" y="1631"/>
                    <a:pt x="178" y="1631"/>
                  </a:cubicBezTo>
                  <a:cubicBezTo>
                    <a:pt x="212" y="1648"/>
                    <a:pt x="212" y="1648"/>
                    <a:pt x="212" y="1648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65" y="1656"/>
                    <a:pt x="265" y="1656"/>
                    <a:pt x="265" y="1656"/>
                  </a:cubicBezTo>
                  <a:cubicBezTo>
                    <a:pt x="265" y="1633"/>
                    <a:pt x="265" y="1633"/>
                    <a:pt x="265" y="1633"/>
                  </a:cubicBezTo>
                  <a:cubicBezTo>
                    <a:pt x="303" y="1615"/>
                    <a:pt x="303" y="1615"/>
                    <a:pt x="303" y="1615"/>
                  </a:cubicBezTo>
                  <a:cubicBezTo>
                    <a:pt x="332" y="1583"/>
                    <a:pt x="332" y="1583"/>
                    <a:pt x="332" y="1583"/>
                  </a:cubicBezTo>
                  <a:cubicBezTo>
                    <a:pt x="348" y="1583"/>
                    <a:pt x="348" y="1583"/>
                    <a:pt x="348" y="1583"/>
                  </a:cubicBezTo>
                  <a:cubicBezTo>
                    <a:pt x="348" y="1542"/>
                    <a:pt x="348" y="1542"/>
                    <a:pt x="348" y="1542"/>
                  </a:cubicBezTo>
                  <a:cubicBezTo>
                    <a:pt x="364" y="1511"/>
                    <a:pt x="364" y="1511"/>
                    <a:pt x="364" y="1511"/>
                  </a:cubicBezTo>
                  <a:cubicBezTo>
                    <a:pt x="364" y="1470"/>
                    <a:pt x="364" y="1470"/>
                    <a:pt x="364" y="1470"/>
                  </a:cubicBezTo>
                  <a:cubicBezTo>
                    <a:pt x="417" y="1457"/>
                    <a:pt x="417" y="1457"/>
                    <a:pt x="417" y="1457"/>
                  </a:cubicBezTo>
                  <a:cubicBezTo>
                    <a:pt x="431" y="1500"/>
                    <a:pt x="431" y="1500"/>
                    <a:pt x="431" y="1500"/>
                  </a:cubicBezTo>
                  <a:cubicBezTo>
                    <a:pt x="437" y="1501"/>
                    <a:pt x="437" y="1501"/>
                    <a:pt x="437" y="1501"/>
                  </a:cubicBezTo>
                  <a:cubicBezTo>
                    <a:pt x="437" y="1408"/>
                    <a:pt x="437" y="1408"/>
                    <a:pt x="437" y="1408"/>
                  </a:cubicBezTo>
                  <a:cubicBezTo>
                    <a:pt x="461" y="1408"/>
                    <a:pt x="461" y="1408"/>
                    <a:pt x="461" y="1408"/>
                  </a:cubicBezTo>
                  <a:cubicBezTo>
                    <a:pt x="470" y="1380"/>
                    <a:pt x="470" y="1380"/>
                    <a:pt x="470" y="1380"/>
                  </a:cubicBezTo>
                  <a:cubicBezTo>
                    <a:pt x="492" y="1359"/>
                    <a:pt x="492" y="1359"/>
                    <a:pt x="492" y="1359"/>
                  </a:cubicBezTo>
                  <a:cubicBezTo>
                    <a:pt x="492" y="1332"/>
                    <a:pt x="492" y="1332"/>
                    <a:pt x="492" y="1332"/>
                  </a:cubicBezTo>
                  <a:cubicBezTo>
                    <a:pt x="507" y="1332"/>
                    <a:pt x="507" y="1332"/>
                    <a:pt x="507" y="1332"/>
                  </a:cubicBezTo>
                  <a:cubicBezTo>
                    <a:pt x="521" y="1304"/>
                    <a:pt x="521" y="1304"/>
                    <a:pt x="521" y="1304"/>
                  </a:cubicBezTo>
                  <a:cubicBezTo>
                    <a:pt x="528" y="1293"/>
                    <a:pt x="528" y="1293"/>
                    <a:pt x="528" y="1293"/>
                  </a:cubicBezTo>
                  <a:cubicBezTo>
                    <a:pt x="514" y="1270"/>
                    <a:pt x="514" y="1270"/>
                    <a:pt x="514" y="1270"/>
                  </a:cubicBezTo>
                  <a:cubicBezTo>
                    <a:pt x="529" y="1249"/>
                    <a:pt x="529" y="1249"/>
                    <a:pt x="529" y="1249"/>
                  </a:cubicBezTo>
                  <a:cubicBezTo>
                    <a:pt x="539" y="1207"/>
                    <a:pt x="539" y="1207"/>
                    <a:pt x="539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68" y="1190"/>
                    <a:pt x="568" y="1190"/>
                    <a:pt x="568" y="1190"/>
                  </a:cubicBezTo>
                  <a:cubicBezTo>
                    <a:pt x="595" y="1190"/>
                    <a:pt x="595" y="1190"/>
                    <a:pt x="595" y="1190"/>
                  </a:cubicBezTo>
                  <a:cubicBezTo>
                    <a:pt x="595" y="1147"/>
                    <a:pt x="595" y="1147"/>
                    <a:pt x="595" y="1147"/>
                  </a:cubicBezTo>
                  <a:cubicBezTo>
                    <a:pt x="558" y="1147"/>
                    <a:pt x="558" y="1147"/>
                    <a:pt x="558" y="1147"/>
                  </a:cubicBezTo>
                  <a:cubicBezTo>
                    <a:pt x="563" y="1129"/>
                    <a:pt x="563" y="1129"/>
                    <a:pt x="563" y="1129"/>
                  </a:cubicBezTo>
                  <a:cubicBezTo>
                    <a:pt x="568" y="1104"/>
                    <a:pt x="568" y="1104"/>
                    <a:pt x="568" y="1104"/>
                  </a:cubicBezTo>
                  <a:cubicBezTo>
                    <a:pt x="558" y="1092"/>
                    <a:pt x="558" y="1092"/>
                    <a:pt x="558" y="1092"/>
                  </a:cubicBezTo>
                  <a:cubicBezTo>
                    <a:pt x="570" y="1066"/>
                    <a:pt x="570" y="1066"/>
                    <a:pt x="570" y="1066"/>
                  </a:cubicBezTo>
                  <a:cubicBezTo>
                    <a:pt x="554" y="1043"/>
                    <a:pt x="554" y="1043"/>
                    <a:pt x="554" y="1043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72" y="990"/>
                    <a:pt x="572" y="990"/>
                    <a:pt x="572" y="990"/>
                  </a:cubicBezTo>
                  <a:cubicBezTo>
                    <a:pt x="596" y="946"/>
                    <a:pt x="596" y="946"/>
                    <a:pt x="596" y="946"/>
                  </a:cubicBezTo>
                  <a:cubicBezTo>
                    <a:pt x="607" y="946"/>
                    <a:pt x="607" y="946"/>
                    <a:pt x="607" y="946"/>
                  </a:cubicBezTo>
                  <a:cubicBezTo>
                    <a:pt x="633" y="924"/>
                    <a:pt x="633" y="924"/>
                    <a:pt x="633" y="924"/>
                  </a:cubicBezTo>
                  <a:cubicBezTo>
                    <a:pt x="643" y="934"/>
                    <a:pt x="643" y="934"/>
                    <a:pt x="643" y="934"/>
                  </a:cubicBezTo>
                  <a:cubicBezTo>
                    <a:pt x="685" y="914"/>
                    <a:pt x="685" y="914"/>
                    <a:pt x="685" y="914"/>
                  </a:cubicBezTo>
                  <a:cubicBezTo>
                    <a:pt x="716" y="914"/>
                    <a:pt x="716" y="914"/>
                    <a:pt x="716" y="914"/>
                  </a:cubicBezTo>
                  <a:cubicBezTo>
                    <a:pt x="716" y="889"/>
                    <a:pt x="716" y="889"/>
                    <a:pt x="716" y="889"/>
                  </a:cubicBezTo>
                  <a:cubicBezTo>
                    <a:pt x="758" y="889"/>
                    <a:pt x="758" y="889"/>
                    <a:pt x="758" y="889"/>
                  </a:cubicBezTo>
                  <a:cubicBezTo>
                    <a:pt x="758" y="871"/>
                    <a:pt x="758" y="871"/>
                    <a:pt x="758" y="871"/>
                  </a:cubicBezTo>
                  <a:cubicBezTo>
                    <a:pt x="730" y="826"/>
                    <a:pt x="730" y="826"/>
                    <a:pt x="730" y="826"/>
                  </a:cubicBezTo>
                  <a:cubicBezTo>
                    <a:pt x="715" y="800"/>
                    <a:pt x="715" y="800"/>
                    <a:pt x="715" y="800"/>
                  </a:cubicBezTo>
                  <a:cubicBezTo>
                    <a:pt x="741" y="800"/>
                    <a:pt x="741" y="800"/>
                    <a:pt x="741" y="800"/>
                  </a:cubicBezTo>
                  <a:cubicBezTo>
                    <a:pt x="757" y="787"/>
                    <a:pt x="757" y="787"/>
                    <a:pt x="757" y="787"/>
                  </a:cubicBezTo>
                  <a:cubicBezTo>
                    <a:pt x="752" y="763"/>
                    <a:pt x="752" y="763"/>
                    <a:pt x="752" y="763"/>
                  </a:cubicBezTo>
                  <a:cubicBezTo>
                    <a:pt x="756" y="762"/>
                    <a:pt x="756" y="762"/>
                    <a:pt x="756" y="762"/>
                  </a:cubicBezTo>
                  <a:cubicBezTo>
                    <a:pt x="750" y="763"/>
                    <a:pt x="737" y="758"/>
                    <a:pt x="733" y="753"/>
                  </a:cubicBezTo>
                  <a:cubicBezTo>
                    <a:pt x="729" y="749"/>
                    <a:pt x="732" y="735"/>
                    <a:pt x="729" y="730"/>
                  </a:cubicBezTo>
                  <a:cubicBezTo>
                    <a:pt x="728" y="727"/>
                    <a:pt x="720" y="722"/>
                    <a:pt x="722" y="719"/>
                  </a:cubicBezTo>
                  <a:cubicBezTo>
                    <a:pt x="724" y="714"/>
                    <a:pt x="743" y="722"/>
                    <a:pt x="745" y="716"/>
                  </a:cubicBezTo>
                  <a:cubicBezTo>
                    <a:pt x="747" y="712"/>
                    <a:pt x="736" y="704"/>
                    <a:pt x="731" y="701"/>
                  </a:cubicBezTo>
                  <a:cubicBezTo>
                    <a:pt x="726" y="698"/>
                    <a:pt x="712" y="692"/>
                    <a:pt x="706" y="695"/>
                  </a:cubicBezTo>
                  <a:cubicBezTo>
                    <a:pt x="704" y="696"/>
                    <a:pt x="702" y="700"/>
                    <a:pt x="702" y="702"/>
                  </a:cubicBezTo>
                  <a:cubicBezTo>
                    <a:pt x="702" y="708"/>
                    <a:pt x="714" y="719"/>
                    <a:pt x="710" y="724"/>
                  </a:cubicBezTo>
                  <a:cubicBezTo>
                    <a:pt x="708" y="728"/>
                    <a:pt x="695" y="728"/>
                    <a:pt x="692" y="724"/>
                  </a:cubicBezTo>
                  <a:cubicBezTo>
                    <a:pt x="691" y="722"/>
                    <a:pt x="697" y="719"/>
                    <a:pt x="696" y="717"/>
                  </a:cubicBezTo>
                  <a:cubicBezTo>
                    <a:pt x="695" y="712"/>
                    <a:pt x="680" y="713"/>
                    <a:pt x="677" y="709"/>
                  </a:cubicBezTo>
                  <a:cubicBezTo>
                    <a:pt x="675" y="706"/>
                    <a:pt x="673" y="696"/>
                    <a:pt x="676" y="694"/>
                  </a:cubicBezTo>
                  <a:cubicBezTo>
                    <a:pt x="680" y="691"/>
                    <a:pt x="690" y="701"/>
                    <a:pt x="693" y="698"/>
                  </a:cubicBezTo>
                  <a:cubicBezTo>
                    <a:pt x="696" y="697"/>
                    <a:pt x="697" y="688"/>
                    <a:pt x="696" y="684"/>
                  </a:cubicBezTo>
                  <a:cubicBezTo>
                    <a:pt x="695" y="679"/>
                    <a:pt x="686" y="670"/>
                    <a:pt x="683" y="665"/>
                  </a:cubicBezTo>
                  <a:cubicBezTo>
                    <a:pt x="678" y="657"/>
                    <a:pt x="672" y="640"/>
                    <a:pt x="669" y="631"/>
                  </a:cubicBezTo>
                  <a:cubicBezTo>
                    <a:pt x="667" y="626"/>
                    <a:pt x="668" y="611"/>
                    <a:pt x="663" y="610"/>
                  </a:cubicBezTo>
                  <a:cubicBezTo>
                    <a:pt x="659" y="610"/>
                    <a:pt x="660" y="626"/>
                    <a:pt x="655" y="626"/>
                  </a:cubicBezTo>
                  <a:cubicBezTo>
                    <a:pt x="644" y="627"/>
                    <a:pt x="624" y="594"/>
                    <a:pt x="633" y="587"/>
                  </a:cubicBezTo>
                  <a:cubicBezTo>
                    <a:pt x="637" y="583"/>
                    <a:pt x="646" y="606"/>
                    <a:pt x="652" y="603"/>
                  </a:cubicBezTo>
                  <a:cubicBezTo>
                    <a:pt x="660" y="598"/>
                    <a:pt x="643" y="575"/>
                    <a:pt x="643" y="566"/>
                  </a:cubicBezTo>
                  <a:cubicBezTo>
                    <a:pt x="643" y="561"/>
                    <a:pt x="649" y="553"/>
                    <a:pt x="649" y="549"/>
                  </a:cubicBezTo>
                  <a:cubicBezTo>
                    <a:pt x="648" y="539"/>
                    <a:pt x="629" y="526"/>
                    <a:pt x="630" y="517"/>
                  </a:cubicBezTo>
                  <a:cubicBezTo>
                    <a:pt x="630" y="512"/>
                    <a:pt x="640" y="507"/>
                    <a:pt x="641" y="502"/>
                  </a:cubicBezTo>
                  <a:cubicBezTo>
                    <a:pt x="643" y="494"/>
                    <a:pt x="633" y="478"/>
                    <a:pt x="633" y="470"/>
                  </a:cubicBezTo>
                  <a:cubicBezTo>
                    <a:pt x="633" y="465"/>
                    <a:pt x="634" y="456"/>
                    <a:pt x="636" y="452"/>
                  </a:cubicBezTo>
                  <a:cubicBezTo>
                    <a:pt x="640" y="446"/>
                    <a:pt x="653" y="440"/>
                    <a:pt x="658" y="435"/>
                  </a:cubicBezTo>
                  <a:cubicBezTo>
                    <a:pt x="661" y="433"/>
                    <a:pt x="669" y="428"/>
                    <a:pt x="669" y="425"/>
                  </a:cubicBezTo>
                  <a:cubicBezTo>
                    <a:pt x="669" y="422"/>
                    <a:pt x="662" y="419"/>
                    <a:pt x="661" y="416"/>
                  </a:cubicBezTo>
                  <a:cubicBezTo>
                    <a:pt x="661" y="412"/>
                    <a:pt x="667" y="406"/>
                    <a:pt x="668" y="402"/>
                  </a:cubicBezTo>
                  <a:cubicBezTo>
                    <a:pt x="669" y="390"/>
                    <a:pt x="653" y="370"/>
                    <a:pt x="654" y="358"/>
                  </a:cubicBezTo>
                  <a:cubicBezTo>
                    <a:pt x="655" y="352"/>
                    <a:pt x="670" y="342"/>
                    <a:pt x="669" y="336"/>
                  </a:cubicBezTo>
                  <a:cubicBezTo>
                    <a:pt x="668" y="331"/>
                    <a:pt x="660" y="325"/>
                    <a:pt x="655" y="324"/>
                  </a:cubicBezTo>
                  <a:cubicBezTo>
                    <a:pt x="646" y="323"/>
                    <a:pt x="629" y="347"/>
                    <a:pt x="623" y="340"/>
                  </a:cubicBezTo>
                  <a:cubicBezTo>
                    <a:pt x="619" y="336"/>
                    <a:pt x="634" y="325"/>
                    <a:pt x="635" y="319"/>
                  </a:cubicBezTo>
                  <a:cubicBezTo>
                    <a:pt x="636" y="307"/>
                    <a:pt x="633" y="280"/>
                    <a:pt x="624" y="271"/>
                  </a:cubicBezTo>
                  <a:cubicBezTo>
                    <a:pt x="619" y="265"/>
                    <a:pt x="601" y="260"/>
                    <a:pt x="594" y="264"/>
                  </a:cubicBezTo>
                  <a:cubicBezTo>
                    <a:pt x="588" y="267"/>
                    <a:pt x="591" y="286"/>
                    <a:pt x="585" y="289"/>
                  </a:cubicBezTo>
                  <a:cubicBezTo>
                    <a:pt x="581" y="291"/>
                    <a:pt x="571" y="280"/>
                    <a:pt x="566" y="282"/>
                  </a:cubicBezTo>
                  <a:cubicBezTo>
                    <a:pt x="560" y="283"/>
                    <a:pt x="556" y="298"/>
                    <a:pt x="551" y="301"/>
                  </a:cubicBezTo>
                  <a:cubicBezTo>
                    <a:pt x="542" y="308"/>
                    <a:pt x="521" y="320"/>
                    <a:pt x="510" y="318"/>
                  </a:cubicBezTo>
                  <a:cubicBezTo>
                    <a:pt x="498" y="315"/>
                    <a:pt x="488" y="288"/>
                    <a:pt x="478" y="280"/>
                  </a:cubicBezTo>
                  <a:cubicBezTo>
                    <a:pt x="473" y="275"/>
                    <a:pt x="458" y="269"/>
                    <a:pt x="453" y="264"/>
                  </a:cubicBezTo>
                  <a:cubicBezTo>
                    <a:pt x="440" y="252"/>
                    <a:pt x="419" y="226"/>
                    <a:pt x="413" y="210"/>
                  </a:cubicBezTo>
                  <a:cubicBezTo>
                    <a:pt x="411" y="206"/>
                    <a:pt x="410" y="195"/>
                    <a:pt x="409" y="190"/>
                  </a:cubicBezTo>
                  <a:cubicBezTo>
                    <a:pt x="409" y="185"/>
                    <a:pt x="411" y="176"/>
                    <a:pt x="409" y="172"/>
                  </a:cubicBezTo>
                  <a:cubicBezTo>
                    <a:pt x="406" y="163"/>
                    <a:pt x="386" y="153"/>
                    <a:pt x="386" y="144"/>
                  </a:cubicBezTo>
                  <a:cubicBezTo>
                    <a:pt x="387" y="139"/>
                    <a:pt x="398" y="135"/>
                    <a:pt x="400" y="131"/>
                  </a:cubicBezTo>
                  <a:cubicBezTo>
                    <a:pt x="401" y="127"/>
                    <a:pt x="399" y="117"/>
                    <a:pt x="400" y="113"/>
                  </a:cubicBezTo>
                  <a:cubicBezTo>
                    <a:pt x="400" y="105"/>
                    <a:pt x="403" y="88"/>
                    <a:pt x="406" y="81"/>
                  </a:cubicBezTo>
                  <a:cubicBezTo>
                    <a:pt x="412" y="65"/>
                    <a:pt x="427" y="33"/>
                    <a:pt x="441" y="24"/>
                  </a:cubicBezTo>
                  <a:cubicBezTo>
                    <a:pt x="448" y="19"/>
                    <a:pt x="465" y="19"/>
                    <a:pt x="473" y="18"/>
                  </a:cubicBezTo>
                  <a:cubicBezTo>
                    <a:pt x="482" y="17"/>
                    <a:pt x="500" y="17"/>
                    <a:pt x="509" y="18"/>
                  </a:cubicBezTo>
                  <a:cubicBezTo>
                    <a:pt x="526" y="20"/>
                    <a:pt x="561" y="27"/>
                    <a:pt x="579" y="31"/>
                  </a:cubicBezTo>
                  <a:cubicBezTo>
                    <a:pt x="592" y="34"/>
                    <a:pt x="617" y="42"/>
                    <a:pt x="630" y="47"/>
                  </a:cubicBezTo>
                  <a:cubicBezTo>
                    <a:pt x="634" y="48"/>
                    <a:pt x="641" y="55"/>
                    <a:pt x="644" y="53"/>
                  </a:cubicBezTo>
                  <a:cubicBezTo>
                    <a:pt x="646" y="52"/>
                    <a:pt x="645" y="47"/>
                    <a:pt x="644" y="46"/>
                  </a:cubicBezTo>
                  <a:cubicBezTo>
                    <a:pt x="638" y="36"/>
                    <a:pt x="612" y="32"/>
                    <a:pt x="601" y="29"/>
                  </a:cubicBezTo>
                  <a:cubicBezTo>
                    <a:pt x="591" y="25"/>
                    <a:pt x="570" y="20"/>
                    <a:pt x="560" y="18"/>
                  </a:cubicBezTo>
                  <a:cubicBezTo>
                    <a:pt x="544" y="15"/>
                    <a:pt x="511" y="10"/>
                    <a:pt x="494" y="9"/>
                  </a:cubicBezTo>
                  <a:cubicBezTo>
                    <a:pt x="483" y="8"/>
                    <a:pt x="459" y="10"/>
                    <a:pt x="447" y="9"/>
                  </a:cubicBezTo>
                  <a:cubicBezTo>
                    <a:pt x="436" y="8"/>
                    <a:pt x="416" y="0"/>
                    <a:pt x="405" y="1"/>
                  </a:cubicBezTo>
                  <a:cubicBezTo>
                    <a:pt x="393" y="3"/>
                    <a:pt x="371" y="15"/>
                    <a:pt x="362" y="22"/>
                  </a:cubicBezTo>
                  <a:cubicBezTo>
                    <a:pt x="349" y="31"/>
                    <a:pt x="322" y="51"/>
                    <a:pt x="319" y="66"/>
                  </a:cubicBezTo>
                  <a:cubicBezTo>
                    <a:pt x="318" y="70"/>
                    <a:pt x="320" y="78"/>
                    <a:pt x="324" y="80"/>
                  </a:cubicBezTo>
                  <a:cubicBezTo>
                    <a:pt x="333" y="83"/>
                    <a:pt x="349" y="64"/>
                    <a:pt x="358" y="61"/>
                  </a:cubicBezTo>
                  <a:cubicBezTo>
                    <a:pt x="361" y="59"/>
                    <a:pt x="370" y="55"/>
                    <a:pt x="372" y="58"/>
                  </a:cubicBezTo>
                  <a:cubicBezTo>
                    <a:pt x="374" y="60"/>
                    <a:pt x="369" y="68"/>
                    <a:pt x="368" y="71"/>
                  </a:cubicBezTo>
                  <a:cubicBezTo>
                    <a:pt x="367" y="75"/>
                    <a:pt x="367" y="84"/>
                    <a:pt x="364" y="86"/>
                  </a:cubicBezTo>
                  <a:cubicBezTo>
                    <a:pt x="358" y="91"/>
                    <a:pt x="339" y="85"/>
                    <a:pt x="334" y="91"/>
                  </a:cubicBezTo>
                  <a:cubicBezTo>
                    <a:pt x="332" y="93"/>
                    <a:pt x="336" y="100"/>
                    <a:pt x="334" y="102"/>
                  </a:cubicBezTo>
                  <a:cubicBezTo>
                    <a:pt x="330" y="109"/>
                    <a:pt x="312" y="116"/>
                    <a:pt x="306" y="112"/>
                  </a:cubicBezTo>
                  <a:cubicBezTo>
                    <a:pt x="300" y="108"/>
                    <a:pt x="312" y="89"/>
                    <a:pt x="306" y="85"/>
                  </a:cubicBezTo>
                  <a:cubicBezTo>
                    <a:pt x="300" y="82"/>
                    <a:pt x="288" y="95"/>
                    <a:pt x="282" y="99"/>
                  </a:cubicBezTo>
                  <a:cubicBezTo>
                    <a:pt x="259" y="114"/>
                    <a:pt x="212" y="145"/>
                    <a:pt x="196" y="167"/>
                  </a:cubicBezTo>
                  <a:cubicBezTo>
                    <a:pt x="192" y="172"/>
                    <a:pt x="190" y="187"/>
                    <a:pt x="185" y="192"/>
                  </a:cubicBezTo>
                  <a:cubicBezTo>
                    <a:pt x="176" y="204"/>
                    <a:pt x="150" y="216"/>
                    <a:pt x="138" y="225"/>
                  </a:cubicBezTo>
                  <a:cubicBezTo>
                    <a:pt x="128" y="232"/>
                    <a:pt x="107" y="247"/>
                    <a:pt x="97" y="255"/>
                  </a:cubicBezTo>
                  <a:cubicBezTo>
                    <a:pt x="89" y="262"/>
                    <a:pt x="72" y="275"/>
                    <a:pt x="65" y="283"/>
                  </a:cubicBezTo>
                  <a:cubicBezTo>
                    <a:pt x="55" y="296"/>
                    <a:pt x="41" y="326"/>
                    <a:pt x="31" y="339"/>
                  </a:cubicBezTo>
                  <a:cubicBezTo>
                    <a:pt x="27" y="344"/>
                    <a:pt x="18" y="351"/>
                    <a:pt x="15" y="355"/>
                  </a:cubicBezTo>
                  <a:cubicBezTo>
                    <a:pt x="11" y="362"/>
                    <a:pt x="7" y="376"/>
                    <a:pt x="5" y="384"/>
                  </a:cubicBezTo>
                  <a:cubicBezTo>
                    <a:pt x="2" y="404"/>
                    <a:pt x="5" y="446"/>
                    <a:pt x="5" y="466"/>
                  </a:cubicBezTo>
                  <a:cubicBezTo>
                    <a:pt x="6" y="484"/>
                    <a:pt x="10" y="518"/>
                    <a:pt x="10" y="535"/>
                  </a:cubicBezTo>
                  <a:cubicBezTo>
                    <a:pt x="10" y="549"/>
                    <a:pt x="5" y="577"/>
                    <a:pt x="4" y="590"/>
                  </a:cubicBezTo>
                  <a:cubicBezTo>
                    <a:pt x="3" y="607"/>
                    <a:pt x="2" y="655"/>
                    <a:pt x="2" y="658"/>
                  </a:cubicBezTo>
                  <a:cubicBezTo>
                    <a:pt x="2" y="661"/>
                    <a:pt x="0" y="674"/>
                    <a:pt x="2" y="679"/>
                  </a:cubicBezTo>
                  <a:cubicBezTo>
                    <a:pt x="3" y="682"/>
                    <a:pt x="11" y="685"/>
                    <a:pt x="12" y="689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9462294" y="3726436"/>
              <a:ext cx="446806" cy="545104"/>
            </a:xfrm>
            <a:custGeom>
              <a:avLst/>
              <a:gdLst>
                <a:gd name="T0" fmla="*/ 993 w 1089"/>
                <a:gd name="T1" fmla="*/ 322 h 1324"/>
                <a:gd name="T2" fmla="*/ 878 w 1089"/>
                <a:gd name="T3" fmla="*/ 352 h 1324"/>
                <a:gd name="T4" fmla="*/ 867 w 1089"/>
                <a:gd name="T5" fmla="*/ 319 h 1324"/>
                <a:gd name="T6" fmla="*/ 920 w 1089"/>
                <a:gd name="T7" fmla="*/ 301 h 1324"/>
                <a:gd name="T8" fmla="*/ 999 w 1089"/>
                <a:gd name="T9" fmla="*/ 272 h 1324"/>
                <a:gd name="T10" fmla="*/ 969 w 1089"/>
                <a:gd name="T11" fmla="*/ 207 h 1324"/>
                <a:gd name="T12" fmla="*/ 1040 w 1089"/>
                <a:gd name="T13" fmla="*/ 204 h 1324"/>
                <a:gd name="T14" fmla="*/ 1062 w 1089"/>
                <a:gd name="T15" fmla="*/ 133 h 1324"/>
                <a:gd name="T16" fmla="*/ 1033 w 1089"/>
                <a:gd name="T17" fmla="*/ 132 h 1324"/>
                <a:gd name="T18" fmla="*/ 1006 w 1089"/>
                <a:gd name="T19" fmla="*/ 96 h 1324"/>
                <a:gd name="T20" fmla="*/ 940 w 1089"/>
                <a:gd name="T21" fmla="*/ 136 h 1324"/>
                <a:gd name="T22" fmla="*/ 843 w 1089"/>
                <a:gd name="T23" fmla="*/ 86 h 1324"/>
                <a:gd name="T24" fmla="*/ 857 w 1089"/>
                <a:gd name="T25" fmla="*/ 123 h 1324"/>
                <a:gd name="T26" fmla="*/ 884 w 1089"/>
                <a:gd name="T27" fmla="*/ 150 h 1324"/>
                <a:gd name="T28" fmla="*/ 842 w 1089"/>
                <a:gd name="T29" fmla="*/ 226 h 1324"/>
                <a:gd name="T30" fmla="*/ 807 w 1089"/>
                <a:gd name="T31" fmla="*/ 193 h 1324"/>
                <a:gd name="T32" fmla="*/ 794 w 1089"/>
                <a:gd name="T33" fmla="*/ 279 h 1324"/>
                <a:gd name="T34" fmla="*/ 904 w 1089"/>
                <a:gd name="T35" fmla="*/ 253 h 1324"/>
                <a:gd name="T36" fmla="*/ 851 w 1089"/>
                <a:gd name="T37" fmla="*/ 289 h 1324"/>
                <a:gd name="T38" fmla="*/ 768 w 1089"/>
                <a:gd name="T39" fmla="*/ 353 h 1324"/>
                <a:gd name="T40" fmla="*/ 721 w 1089"/>
                <a:gd name="T41" fmla="*/ 323 h 1324"/>
                <a:gd name="T42" fmla="*/ 775 w 1089"/>
                <a:gd name="T43" fmla="*/ 275 h 1324"/>
                <a:gd name="T44" fmla="*/ 722 w 1089"/>
                <a:gd name="T45" fmla="*/ 231 h 1324"/>
                <a:gd name="T46" fmla="*/ 784 w 1089"/>
                <a:gd name="T47" fmla="*/ 198 h 1324"/>
                <a:gd name="T48" fmla="*/ 799 w 1089"/>
                <a:gd name="T49" fmla="*/ 171 h 1324"/>
                <a:gd name="T50" fmla="*/ 722 w 1089"/>
                <a:gd name="T51" fmla="*/ 193 h 1324"/>
                <a:gd name="T52" fmla="*/ 732 w 1089"/>
                <a:gd name="T53" fmla="*/ 124 h 1324"/>
                <a:gd name="T54" fmla="*/ 785 w 1089"/>
                <a:gd name="T55" fmla="*/ 93 h 1324"/>
                <a:gd name="T56" fmla="*/ 840 w 1089"/>
                <a:gd name="T57" fmla="*/ 37 h 1324"/>
                <a:gd name="T58" fmla="*/ 804 w 1089"/>
                <a:gd name="T59" fmla="*/ 27 h 1324"/>
                <a:gd name="T60" fmla="*/ 729 w 1089"/>
                <a:gd name="T61" fmla="*/ 78 h 1324"/>
                <a:gd name="T62" fmla="*/ 658 w 1089"/>
                <a:gd name="T63" fmla="*/ 146 h 1324"/>
                <a:gd name="T64" fmla="*/ 634 w 1089"/>
                <a:gd name="T65" fmla="*/ 193 h 1324"/>
                <a:gd name="T66" fmla="*/ 590 w 1089"/>
                <a:gd name="T67" fmla="*/ 148 h 1324"/>
                <a:gd name="T68" fmla="*/ 479 w 1089"/>
                <a:gd name="T69" fmla="*/ 304 h 1324"/>
                <a:gd name="T70" fmla="*/ 358 w 1089"/>
                <a:gd name="T71" fmla="*/ 440 h 1324"/>
                <a:gd name="T72" fmla="*/ 242 w 1089"/>
                <a:gd name="T73" fmla="*/ 555 h 1324"/>
                <a:gd name="T74" fmla="*/ 130 w 1089"/>
                <a:gd name="T75" fmla="*/ 651 h 1324"/>
                <a:gd name="T76" fmla="*/ 123 w 1089"/>
                <a:gd name="T77" fmla="*/ 773 h 1324"/>
                <a:gd name="T78" fmla="*/ 91 w 1089"/>
                <a:gd name="T79" fmla="*/ 886 h 1324"/>
                <a:gd name="T80" fmla="*/ 55 w 1089"/>
                <a:gd name="T81" fmla="*/ 996 h 1324"/>
                <a:gd name="T82" fmla="*/ 48 w 1089"/>
                <a:gd name="T83" fmla="*/ 1110 h 1324"/>
                <a:gd name="T84" fmla="*/ 133 w 1089"/>
                <a:gd name="T85" fmla="*/ 1266 h 1324"/>
                <a:gd name="T86" fmla="*/ 216 w 1089"/>
                <a:gd name="T87" fmla="*/ 1259 h 1324"/>
                <a:gd name="T88" fmla="*/ 353 w 1089"/>
                <a:gd name="T89" fmla="*/ 1179 h 1324"/>
                <a:gd name="T90" fmla="*/ 529 w 1089"/>
                <a:gd name="T91" fmla="*/ 1072 h 1324"/>
                <a:gd name="T92" fmla="*/ 696 w 1089"/>
                <a:gd name="T93" fmla="*/ 919 h 1324"/>
                <a:gd name="T94" fmla="*/ 888 w 1089"/>
                <a:gd name="T95" fmla="*/ 937 h 1324"/>
                <a:gd name="T96" fmla="*/ 946 w 1089"/>
                <a:gd name="T97" fmla="*/ 932 h 1324"/>
                <a:gd name="T98" fmla="*/ 1008 w 1089"/>
                <a:gd name="T99" fmla="*/ 765 h 1324"/>
                <a:gd name="T100" fmla="*/ 953 w 1089"/>
                <a:gd name="T101" fmla="*/ 587 h 1324"/>
                <a:gd name="T102" fmla="*/ 915 w 1089"/>
                <a:gd name="T103" fmla="*/ 548 h 1324"/>
                <a:gd name="T104" fmla="*/ 974 w 1089"/>
                <a:gd name="T105" fmla="*/ 352 h 1324"/>
                <a:gd name="T106" fmla="*/ 993 w 1089"/>
                <a:gd name="T107" fmla="*/ 404 h 1324"/>
                <a:gd name="T108" fmla="*/ 1063 w 1089"/>
                <a:gd name="T109" fmla="*/ 33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9" h="1324">
                  <a:moveTo>
                    <a:pt x="1042" y="320"/>
                  </a:moveTo>
                  <a:cubicBezTo>
                    <a:pt x="1038" y="323"/>
                    <a:pt x="1029" y="328"/>
                    <a:pt x="1023" y="328"/>
                  </a:cubicBezTo>
                  <a:cubicBezTo>
                    <a:pt x="1019" y="327"/>
                    <a:pt x="1010" y="315"/>
                    <a:pt x="1006" y="318"/>
                  </a:cubicBezTo>
                  <a:cubicBezTo>
                    <a:pt x="1000" y="324"/>
                    <a:pt x="1024" y="343"/>
                    <a:pt x="1018" y="349"/>
                  </a:cubicBezTo>
                  <a:cubicBezTo>
                    <a:pt x="1013" y="353"/>
                    <a:pt x="999" y="341"/>
                    <a:pt x="995" y="335"/>
                  </a:cubicBezTo>
                  <a:cubicBezTo>
                    <a:pt x="993" y="333"/>
                    <a:pt x="996" y="324"/>
                    <a:pt x="993" y="322"/>
                  </a:cubicBezTo>
                  <a:cubicBezTo>
                    <a:pt x="989" y="319"/>
                    <a:pt x="978" y="330"/>
                    <a:pt x="974" y="328"/>
                  </a:cubicBezTo>
                  <a:cubicBezTo>
                    <a:pt x="970" y="325"/>
                    <a:pt x="973" y="311"/>
                    <a:pt x="969" y="308"/>
                  </a:cubicBezTo>
                  <a:cubicBezTo>
                    <a:pt x="966" y="305"/>
                    <a:pt x="955" y="305"/>
                    <a:pt x="950" y="307"/>
                  </a:cubicBezTo>
                  <a:cubicBezTo>
                    <a:pt x="942" y="310"/>
                    <a:pt x="931" y="326"/>
                    <a:pt x="923" y="329"/>
                  </a:cubicBezTo>
                  <a:cubicBezTo>
                    <a:pt x="917" y="331"/>
                    <a:pt x="902" y="324"/>
                    <a:pt x="896" y="327"/>
                  </a:cubicBezTo>
                  <a:cubicBezTo>
                    <a:pt x="889" y="330"/>
                    <a:pt x="886" y="353"/>
                    <a:pt x="878" y="352"/>
                  </a:cubicBezTo>
                  <a:cubicBezTo>
                    <a:pt x="871" y="351"/>
                    <a:pt x="875" y="329"/>
                    <a:pt x="869" y="326"/>
                  </a:cubicBezTo>
                  <a:cubicBezTo>
                    <a:pt x="854" y="319"/>
                    <a:pt x="816" y="361"/>
                    <a:pt x="807" y="348"/>
                  </a:cubicBezTo>
                  <a:cubicBezTo>
                    <a:pt x="804" y="342"/>
                    <a:pt x="820" y="331"/>
                    <a:pt x="826" y="328"/>
                  </a:cubicBezTo>
                  <a:cubicBezTo>
                    <a:pt x="831" y="325"/>
                    <a:pt x="846" y="327"/>
                    <a:pt x="849" y="322"/>
                  </a:cubicBezTo>
                  <a:cubicBezTo>
                    <a:pt x="852" y="318"/>
                    <a:pt x="842" y="303"/>
                    <a:pt x="847" y="300"/>
                  </a:cubicBezTo>
                  <a:cubicBezTo>
                    <a:pt x="853" y="297"/>
                    <a:pt x="861" y="322"/>
                    <a:pt x="867" y="319"/>
                  </a:cubicBezTo>
                  <a:cubicBezTo>
                    <a:pt x="873" y="317"/>
                    <a:pt x="862" y="296"/>
                    <a:pt x="868" y="294"/>
                  </a:cubicBezTo>
                  <a:cubicBezTo>
                    <a:pt x="874" y="291"/>
                    <a:pt x="882" y="315"/>
                    <a:pt x="888" y="313"/>
                  </a:cubicBezTo>
                  <a:cubicBezTo>
                    <a:pt x="893" y="310"/>
                    <a:pt x="882" y="291"/>
                    <a:pt x="888" y="289"/>
                  </a:cubicBezTo>
                  <a:cubicBezTo>
                    <a:pt x="891" y="288"/>
                    <a:pt x="893" y="297"/>
                    <a:pt x="896" y="297"/>
                  </a:cubicBezTo>
                  <a:cubicBezTo>
                    <a:pt x="899" y="297"/>
                    <a:pt x="902" y="289"/>
                    <a:pt x="905" y="289"/>
                  </a:cubicBezTo>
                  <a:cubicBezTo>
                    <a:pt x="910" y="289"/>
                    <a:pt x="915" y="301"/>
                    <a:pt x="920" y="301"/>
                  </a:cubicBezTo>
                  <a:cubicBezTo>
                    <a:pt x="927" y="301"/>
                    <a:pt x="933" y="279"/>
                    <a:pt x="940" y="280"/>
                  </a:cubicBezTo>
                  <a:cubicBezTo>
                    <a:pt x="945" y="281"/>
                    <a:pt x="943" y="300"/>
                    <a:pt x="949" y="299"/>
                  </a:cubicBezTo>
                  <a:cubicBezTo>
                    <a:pt x="955" y="299"/>
                    <a:pt x="949" y="275"/>
                    <a:pt x="955" y="273"/>
                  </a:cubicBezTo>
                  <a:cubicBezTo>
                    <a:pt x="961" y="271"/>
                    <a:pt x="968" y="291"/>
                    <a:pt x="974" y="289"/>
                  </a:cubicBezTo>
                  <a:cubicBezTo>
                    <a:pt x="981" y="286"/>
                    <a:pt x="969" y="262"/>
                    <a:pt x="975" y="259"/>
                  </a:cubicBezTo>
                  <a:cubicBezTo>
                    <a:pt x="981" y="255"/>
                    <a:pt x="992" y="273"/>
                    <a:pt x="999" y="272"/>
                  </a:cubicBezTo>
                  <a:cubicBezTo>
                    <a:pt x="1003" y="271"/>
                    <a:pt x="1012" y="263"/>
                    <a:pt x="1012" y="259"/>
                  </a:cubicBezTo>
                  <a:cubicBezTo>
                    <a:pt x="1012" y="255"/>
                    <a:pt x="1002" y="252"/>
                    <a:pt x="1002" y="248"/>
                  </a:cubicBezTo>
                  <a:cubicBezTo>
                    <a:pt x="1001" y="245"/>
                    <a:pt x="1009" y="240"/>
                    <a:pt x="1007" y="238"/>
                  </a:cubicBezTo>
                  <a:cubicBezTo>
                    <a:pt x="1003" y="231"/>
                    <a:pt x="981" y="244"/>
                    <a:pt x="977" y="238"/>
                  </a:cubicBezTo>
                  <a:cubicBezTo>
                    <a:pt x="974" y="233"/>
                    <a:pt x="988" y="222"/>
                    <a:pt x="986" y="217"/>
                  </a:cubicBezTo>
                  <a:cubicBezTo>
                    <a:pt x="985" y="212"/>
                    <a:pt x="971" y="212"/>
                    <a:pt x="969" y="207"/>
                  </a:cubicBezTo>
                  <a:cubicBezTo>
                    <a:pt x="968" y="204"/>
                    <a:pt x="971" y="196"/>
                    <a:pt x="972" y="193"/>
                  </a:cubicBezTo>
                  <a:cubicBezTo>
                    <a:pt x="975" y="188"/>
                    <a:pt x="984" y="174"/>
                    <a:pt x="990" y="175"/>
                  </a:cubicBezTo>
                  <a:cubicBezTo>
                    <a:pt x="1003" y="178"/>
                    <a:pt x="995" y="221"/>
                    <a:pt x="1007" y="224"/>
                  </a:cubicBezTo>
                  <a:cubicBezTo>
                    <a:pt x="1012" y="226"/>
                    <a:pt x="1019" y="217"/>
                    <a:pt x="1021" y="213"/>
                  </a:cubicBezTo>
                  <a:cubicBezTo>
                    <a:pt x="1023" y="208"/>
                    <a:pt x="1015" y="196"/>
                    <a:pt x="1020" y="193"/>
                  </a:cubicBezTo>
                  <a:cubicBezTo>
                    <a:pt x="1025" y="190"/>
                    <a:pt x="1035" y="206"/>
                    <a:pt x="1040" y="204"/>
                  </a:cubicBezTo>
                  <a:cubicBezTo>
                    <a:pt x="1043" y="202"/>
                    <a:pt x="1044" y="195"/>
                    <a:pt x="1043" y="193"/>
                  </a:cubicBezTo>
                  <a:cubicBezTo>
                    <a:pt x="1042" y="187"/>
                    <a:pt x="1027" y="180"/>
                    <a:pt x="1029" y="175"/>
                  </a:cubicBezTo>
                  <a:cubicBezTo>
                    <a:pt x="1031" y="172"/>
                    <a:pt x="1041" y="177"/>
                    <a:pt x="1044" y="175"/>
                  </a:cubicBezTo>
                  <a:cubicBezTo>
                    <a:pt x="1048" y="173"/>
                    <a:pt x="1048" y="164"/>
                    <a:pt x="1051" y="161"/>
                  </a:cubicBezTo>
                  <a:cubicBezTo>
                    <a:pt x="1053" y="158"/>
                    <a:pt x="1061" y="156"/>
                    <a:pt x="1062" y="152"/>
                  </a:cubicBezTo>
                  <a:cubicBezTo>
                    <a:pt x="1065" y="148"/>
                    <a:pt x="1059" y="136"/>
                    <a:pt x="1062" y="133"/>
                  </a:cubicBezTo>
                  <a:cubicBezTo>
                    <a:pt x="1064" y="131"/>
                    <a:pt x="1069" y="134"/>
                    <a:pt x="1071" y="133"/>
                  </a:cubicBezTo>
                  <a:cubicBezTo>
                    <a:pt x="1076" y="129"/>
                    <a:pt x="1079" y="117"/>
                    <a:pt x="1080" y="112"/>
                  </a:cubicBezTo>
                  <a:cubicBezTo>
                    <a:pt x="1081" y="106"/>
                    <a:pt x="1086" y="90"/>
                    <a:pt x="1080" y="89"/>
                  </a:cubicBezTo>
                  <a:cubicBezTo>
                    <a:pt x="1072" y="87"/>
                    <a:pt x="1068" y="113"/>
                    <a:pt x="1062" y="120"/>
                  </a:cubicBezTo>
                  <a:cubicBezTo>
                    <a:pt x="1060" y="123"/>
                    <a:pt x="1053" y="129"/>
                    <a:pt x="1049" y="131"/>
                  </a:cubicBezTo>
                  <a:cubicBezTo>
                    <a:pt x="1045" y="132"/>
                    <a:pt x="1036" y="129"/>
                    <a:pt x="1033" y="132"/>
                  </a:cubicBezTo>
                  <a:cubicBezTo>
                    <a:pt x="1028" y="135"/>
                    <a:pt x="1029" y="154"/>
                    <a:pt x="1023" y="156"/>
                  </a:cubicBezTo>
                  <a:cubicBezTo>
                    <a:pt x="1016" y="159"/>
                    <a:pt x="1000" y="149"/>
                    <a:pt x="993" y="144"/>
                  </a:cubicBezTo>
                  <a:cubicBezTo>
                    <a:pt x="991" y="142"/>
                    <a:pt x="985" y="137"/>
                    <a:pt x="986" y="134"/>
                  </a:cubicBezTo>
                  <a:cubicBezTo>
                    <a:pt x="986" y="131"/>
                    <a:pt x="993" y="126"/>
                    <a:pt x="997" y="126"/>
                  </a:cubicBezTo>
                  <a:cubicBezTo>
                    <a:pt x="1000" y="126"/>
                    <a:pt x="1003" y="134"/>
                    <a:pt x="1005" y="133"/>
                  </a:cubicBezTo>
                  <a:cubicBezTo>
                    <a:pt x="1014" y="129"/>
                    <a:pt x="1013" y="102"/>
                    <a:pt x="1006" y="96"/>
                  </a:cubicBezTo>
                  <a:cubicBezTo>
                    <a:pt x="1004" y="93"/>
                    <a:pt x="994" y="100"/>
                    <a:pt x="991" y="97"/>
                  </a:cubicBezTo>
                  <a:cubicBezTo>
                    <a:pt x="987" y="94"/>
                    <a:pt x="993" y="78"/>
                    <a:pt x="988" y="75"/>
                  </a:cubicBezTo>
                  <a:cubicBezTo>
                    <a:pt x="986" y="73"/>
                    <a:pt x="979" y="73"/>
                    <a:pt x="976" y="75"/>
                  </a:cubicBezTo>
                  <a:cubicBezTo>
                    <a:pt x="968" y="81"/>
                    <a:pt x="975" y="111"/>
                    <a:pt x="966" y="114"/>
                  </a:cubicBezTo>
                  <a:cubicBezTo>
                    <a:pt x="957" y="116"/>
                    <a:pt x="948" y="84"/>
                    <a:pt x="939" y="88"/>
                  </a:cubicBezTo>
                  <a:cubicBezTo>
                    <a:pt x="928" y="93"/>
                    <a:pt x="952" y="133"/>
                    <a:pt x="940" y="136"/>
                  </a:cubicBezTo>
                  <a:cubicBezTo>
                    <a:pt x="928" y="140"/>
                    <a:pt x="928" y="96"/>
                    <a:pt x="915" y="94"/>
                  </a:cubicBezTo>
                  <a:cubicBezTo>
                    <a:pt x="912" y="93"/>
                    <a:pt x="908" y="101"/>
                    <a:pt x="905" y="102"/>
                  </a:cubicBezTo>
                  <a:cubicBezTo>
                    <a:pt x="900" y="104"/>
                    <a:pt x="887" y="104"/>
                    <a:pt x="883" y="100"/>
                  </a:cubicBezTo>
                  <a:cubicBezTo>
                    <a:pt x="878" y="96"/>
                    <a:pt x="884" y="76"/>
                    <a:pt x="878" y="75"/>
                  </a:cubicBezTo>
                  <a:cubicBezTo>
                    <a:pt x="873" y="74"/>
                    <a:pt x="870" y="87"/>
                    <a:pt x="865" y="89"/>
                  </a:cubicBezTo>
                  <a:cubicBezTo>
                    <a:pt x="860" y="91"/>
                    <a:pt x="847" y="82"/>
                    <a:pt x="843" y="86"/>
                  </a:cubicBezTo>
                  <a:cubicBezTo>
                    <a:pt x="840" y="91"/>
                    <a:pt x="857" y="102"/>
                    <a:pt x="855" y="107"/>
                  </a:cubicBezTo>
                  <a:cubicBezTo>
                    <a:pt x="852" y="113"/>
                    <a:pt x="828" y="106"/>
                    <a:pt x="826" y="113"/>
                  </a:cubicBezTo>
                  <a:cubicBezTo>
                    <a:pt x="826" y="116"/>
                    <a:pt x="836" y="117"/>
                    <a:pt x="837" y="120"/>
                  </a:cubicBezTo>
                  <a:cubicBezTo>
                    <a:pt x="837" y="125"/>
                    <a:pt x="824" y="129"/>
                    <a:pt x="825" y="133"/>
                  </a:cubicBezTo>
                  <a:cubicBezTo>
                    <a:pt x="827" y="137"/>
                    <a:pt x="836" y="134"/>
                    <a:pt x="840" y="133"/>
                  </a:cubicBezTo>
                  <a:cubicBezTo>
                    <a:pt x="844" y="132"/>
                    <a:pt x="852" y="120"/>
                    <a:pt x="857" y="123"/>
                  </a:cubicBezTo>
                  <a:cubicBezTo>
                    <a:pt x="860" y="125"/>
                    <a:pt x="852" y="137"/>
                    <a:pt x="856" y="139"/>
                  </a:cubicBezTo>
                  <a:cubicBezTo>
                    <a:pt x="860" y="141"/>
                    <a:pt x="867" y="131"/>
                    <a:pt x="870" y="127"/>
                  </a:cubicBezTo>
                  <a:cubicBezTo>
                    <a:pt x="873" y="123"/>
                    <a:pt x="874" y="113"/>
                    <a:pt x="878" y="111"/>
                  </a:cubicBezTo>
                  <a:cubicBezTo>
                    <a:pt x="884" y="107"/>
                    <a:pt x="901" y="108"/>
                    <a:pt x="905" y="114"/>
                  </a:cubicBezTo>
                  <a:cubicBezTo>
                    <a:pt x="909" y="119"/>
                    <a:pt x="907" y="135"/>
                    <a:pt x="903" y="140"/>
                  </a:cubicBezTo>
                  <a:cubicBezTo>
                    <a:pt x="900" y="144"/>
                    <a:pt x="886" y="145"/>
                    <a:pt x="884" y="150"/>
                  </a:cubicBezTo>
                  <a:cubicBezTo>
                    <a:pt x="882" y="154"/>
                    <a:pt x="891" y="164"/>
                    <a:pt x="893" y="169"/>
                  </a:cubicBezTo>
                  <a:cubicBezTo>
                    <a:pt x="894" y="173"/>
                    <a:pt x="899" y="181"/>
                    <a:pt x="897" y="186"/>
                  </a:cubicBezTo>
                  <a:cubicBezTo>
                    <a:pt x="897" y="188"/>
                    <a:pt x="892" y="192"/>
                    <a:pt x="890" y="193"/>
                  </a:cubicBezTo>
                  <a:cubicBezTo>
                    <a:pt x="884" y="194"/>
                    <a:pt x="873" y="180"/>
                    <a:pt x="868" y="183"/>
                  </a:cubicBezTo>
                  <a:cubicBezTo>
                    <a:pt x="861" y="187"/>
                    <a:pt x="870" y="207"/>
                    <a:pt x="865" y="214"/>
                  </a:cubicBezTo>
                  <a:cubicBezTo>
                    <a:pt x="861" y="220"/>
                    <a:pt x="848" y="229"/>
                    <a:pt x="842" y="226"/>
                  </a:cubicBezTo>
                  <a:cubicBezTo>
                    <a:pt x="834" y="223"/>
                    <a:pt x="832" y="201"/>
                    <a:pt x="834" y="193"/>
                  </a:cubicBezTo>
                  <a:cubicBezTo>
                    <a:pt x="835" y="188"/>
                    <a:pt x="845" y="183"/>
                    <a:pt x="847" y="178"/>
                  </a:cubicBezTo>
                  <a:cubicBezTo>
                    <a:pt x="848" y="176"/>
                    <a:pt x="849" y="170"/>
                    <a:pt x="847" y="169"/>
                  </a:cubicBezTo>
                  <a:cubicBezTo>
                    <a:pt x="844" y="165"/>
                    <a:pt x="831" y="166"/>
                    <a:pt x="827" y="169"/>
                  </a:cubicBezTo>
                  <a:cubicBezTo>
                    <a:pt x="822" y="172"/>
                    <a:pt x="825" y="189"/>
                    <a:pt x="820" y="193"/>
                  </a:cubicBezTo>
                  <a:cubicBezTo>
                    <a:pt x="817" y="195"/>
                    <a:pt x="810" y="191"/>
                    <a:pt x="807" y="193"/>
                  </a:cubicBezTo>
                  <a:cubicBezTo>
                    <a:pt x="805" y="196"/>
                    <a:pt x="810" y="206"/>
                    <a:pt x="807" y="209"/>
                  </a:cubicBezTo>
                  <a:cubicBezTo>
                    <a:pt x="803" y="215"/>
                    <a:pt x="781" y="212"/>
                    <a:pt x="780" y="219"/>
                  </a:cubicBezTo>
                  <a:cubicBezTo>
                    <a:pt x="779" y="222"/>
                    <a:pt x="791" y="225"/>
                    <a:pt x="790" y="228"/>
                  </a:cubicBezTo>
                  <a:cubicBezTo>
                    <a:pt x="790" y="231"/>
                    <a:pt x="780" y="231"/>
                    <a:pt x="780" y="234"/>
                  </a:cubicBezTo>
                  <a:cubicBezTo>
                    <a:pt x="779" y="238"/>
                    <a:pt x="790" y="243"/>
                    <a:pt x="791" y="247"/>
                  </a:cubicBezTo>
                  <a:cubicBezTo>
                    <a:pt x="794" y="255"/>
                    <a:pt x="788" y="275"/>
                    <a:pt x="794" y="279"/>
                  </a:cubicBezTo>
                  <a:cubicBezTo>
                    <a:pt x="798" y="282"/>
                    <a:pt x="808" y="278"/>
                    <a:pt x="812" y="276"/>
                  </a:cubicBezTo>
                  <a:cubicBezTo>
                    <a:pt x="820" y="272"/>
                    <a:pt x="832" y="252"/>
                    <a:pt x="841" y="254"/>
                  </a:cubicBezTo>
                  <a:cubicBezTo>
                    <a:pt x="845" y="255"/>
                    <a:pt x="847" y="268"/>
                    <a:pt x="851" y="270"/>
                  </a:cubicBezTo>
                  <a:cubicBezTo>
                    <a:pt x="854" y="271"/>
                    <a:pt x="860" y="271"/>
                    <a:pt x="863" y="270"/>
                  </a:cubicBezTo>
                  <a:cubicBezTo>
                    <a:pt x="872" y="266"/>
                    <a:pt x="879" y="241"/>
                    <a:pt x="889" y="241"/>
                  </a:cubicBezTo>
                  <a:cubicBezTo>
                    <a:pt x="894" y="240"/>
                    <a:pt x="899" y="251"/>
                    <a:pt x="904" y="253"/>
                  </a:cubicBezTo>
                  <a:cubicBezTo>
                    <a:pt x="908" y="254"/>
                    <a:pt x="915" y="253"/>
                    <a:pt x="919" y="253"/>
                  </a:cubicBezTo>
                  <a:cubicBezTo>
                    <a:pt x="927" y="252"/>
                    <a:pt x="946" y="239"/>
                    <a:pt x="950" y="245"/>
                  </a:cubicBezTo>
                  <a:cubicBezTo>
                    <a:pt x="955" y="254"/>
                    <a:pt x="931" y="273"/>
                    <a:pt x="921" y="276"/>
                  </a:cubicBezTo>
                  <a:cubicBezTo>
                    <a:pt x="914" y="277"/>
                    <a:pt x="902" y="266"/>
                    <a:pt x="896" y="266"/>
                  </a:cubicBezTo>
                  <a:cubicBezTo>
                    <a:pt x="888" y="267"/>
                    <a:pt x="877" y="277"/>
                    <a:pt x="871" y="280"/>
                  </a:cubicBezTo>
                  <a:cubicBezTo>
                    <a:pt x="866" y="283"/>
                    <a:pt x="856" y="288"/>
                    <a:pt x="851" y="289"/>
                  </a:cubicBezTo>
                  <a:cubicBezTo>
                    <a:pt x="846" y="290"/>
                    <a:pt x="835" y="288"/>
                    <a:pt x="830" y="290"/>
                  </a:cubicBezTo>
                  <a:cubicBezTo>
                    <a:pt x="822" y="293"/>
                    <a:pt x="808" y="306"/>
                    <a:pt x="801" y="311"/>
                  </a:cubicBezTo>
                  <a:cubicBezTo>
                    <a:pt x="793" y="316"/>
                    <a:pt x="778" y="326"/>
                    <a:pt x="769" y="329"/>
                  </a:cubicBezTo>
                  <a:cubicBezTo>
                    <a:pt x="763" y="331"/>
                    <a:pt x="748" y="329"/>
                    <a:pt x="743" y="333"/>
                  </a:cubicBezTo>
                  <a:cubicBezTo>
                    <a:pt x="740" y="335"/>
                    <a:pt x="736" y="343"/>
                    <a:pt x="737" y="346"/>
                  </a:cubicBezTo>
                  <a:cubicBezTo>
                    <a:pt x="741" y="353"/>
                    <a:pt x="766" y="346"/>
                    <a:pt x="768" y="353"/>
                  </a:cubicBezTo>
                  <a:cubicBezTo>
                    <a:pt x="768" y="357"/>
                    <a:pt x="759" y="359"/>
                    <a:pt x="756" y="360"/>
                  </a:cubicBezTo>
                  <a:cubicBezTo>
                    <a:pt x="751" y="361"/>
                    <a:pt x="741" y="358"/>
                    <a:pt x="736" y="355"/>
                  </a:cubicBezTo>
                  <a:cubicBezTo>
                    <a:pt x="731" y="352"/>
                    <a:pt x="727" y="336"/>
                    <a:pt x="721" y="335"/>
                  </a:cubicBezTo>
                  <a:cubicBezTo>
                    <a:pt x="717" y="335"/>
                    <a:pt x="715" y="346"/>
                    <a:pt x="711" y="347"/>
                  </a:cubicBezTo>
                  <a:cubicBezTo>
                    <a:pt x="706" y="347"/>
                    <a:pt x="695" y="343"/>
                    <a:pt x="695" y="338"/>
                  </a:cubicBezTo>
                  <a:cubicBezTo>
                    <a:pt x="695" y="330"/>
                    <a:pt x="714" y="324"/>
                    <a:pt x="721" y="323"/>
                  </a:cubicBezTo>
                  <a:cubicBezTo>
                    <a:pt x="726" y="322"/>
                    <a:pt x="737" y="330"/>
                    <a:pt x="739" y="326"/>
                  </a:cubicBezTo>
                  <a:cubicBezTo>
                    <a:pt x="741" y="323"/>
                    <a:pt x="730" y="318"/>
                    <a:pt x="732" y="315"/>
                  </a:cubicBezTo>
                  <a:cubicBezTo>
                    <a:pt x="735" y="311"/>
                    <a:pt x="746" y="322"/>
                    <a:pt x="751" y="321"/>
                  </a:cubicBezTo>
                  <a:cubicBezTo>
                    <a:pt x="756" y="320"/>
                    <a:pt x="765" y="315"/>
                    <a:pt x="768" y="311"/>
                  </a:cubicBezTo>
                  <a:cubicBezTo>
                    <a:pt x="771" y="305"/>
                    <a:pt x="765" y="290"/>
                    <a:pt x="768" y="283"/>
                  </a:cubicBezTo>
                  <a:cubicBezTo>
                    <a:pt x="769" y="280"/>
                    <a:pt x="774" y="277"/>
                    <a:pt x="775" y="275"/>
                  </a:cubicBezTo>
                  <a:cubicBezTo>
                    <a:pt x="777" y="268"/>
                    <a:pt x="779" y="253"/>
                    <a:pt x="774" y="248"/>
                  </a:cubicBezTo>
                  <a:cubicBezTo>
                    <a:pt x="771" y="245"/>
                    <a:pt x="758" y="252"/>
                    <a:pt x="756" y="248"/>
                  </a:cubicBezTo>
                  <a:cubicBezTo>
                    <a:pt x="754" y="244"/>
                    <a:pt x="770" y="238"/>
                    <a:pt x="768" y="234"/>
                  </a:cubicBezTo>
                  <a:cubicBezTo>
                    <a:pt x="764" y="228"/>
                    <a:pt x="748" y="237"/>
                    <a:pt x="742" y="240"/>
                  </a:cubicBezTo>
                  <a:cubicBezTo>
                    <a:pt x="736" y="242"/>
                    <a:pt x="723" y="255"/>
                    <a:pt x="717" y="251"/>
                  </a:cubicBezTo>
                  <a:cubicBezTo>
                    <a:pt x="713" y="248"/>
                    <a:pt x="718" y="234"/>
                    <a:pt x="722" y="231"/>
                  </a:cubicBezTo>
                  <a:cubicBezTo>
                    <a:pt x="726" y="229"/>
                    <a:pt x="736" y="236"/>
                    <a:pt x="740" y="234"/>
                  </a:cubicBezTo>
                  <a:cubicBezTo>
                    <a:pt x="743" y="232"/>
                    <a:pt x="741" y="224"/>
                    <a:pt x="744" y="223"/>
                  </a:cubicBezTo>
                  <a:cubicBezTo>
                    <a:pt x="745" y="222"/>
                    <a:pt x="749" y="223"/>
                    <a:pt x="751" y="223"/>
                  </a:cubicBezTo>
                  <a:cubicBezTo>
                    <a:pt x="755" y="221"/>
                    <a:pt x="764" y="218"/>
                    <a:pt x="767" y="214"/>
                  </a:cubicBezTo>
                  <a:cubicBezTo>
                    <a:pt x="769" y="209"/>
                    <a:pt x="762" y="196"/>
                    <a:pt x="766" y="193"/>
                  </a:cubicBezTo>
                  <a:cubicBezTo>
                    <a:pt x="769" y="190"/>
                    <a:pt x="780" y="200"/>
                    <a:pt x="784" y="198"/>
                  </a:cubicBezTo>
                  <a:cubicBezTo>
                    <a:pt x="786" y="196"/>
                    <a:pt x="789" y="189"/>
                    <a:pt x="787" y="187"/>
                  </a:cubicBezTo>
                  <a:cubicBezTo>
                    <a:pt x="785" y="182"/>
                    <a:pt x="770" y="186"/>
                    <a:pt x="769" y="181"/>
                  </a:cubicBezTo>
                  <a:cubicBezTo>
                    <a:pt x="768" y="178"/>
                    <a:pt x="773" y="173"/>
                    <a:pt x="776" y="171"/>
                  </a:cubicBezTo>
                  <a:cubicBezTo>
                    <a:pt x="779" y="169"/>
                    <a:pt x="788" y="172"/>
                    <a:pt x="791" y="169"/>
                  </a:cubicBezTo>
                  <a:cubicBezTo>
                    <a:pt x="793" y="168"/>
                    <a:pt x="793" y="160"/>
                    <a:pt x="795" y="160"/>
                  </a:cubicBezTo>
                  <a:cubicBezTo>
                    <a:pt x="798" y="160"/>
                    <a:pt x="796" y="171"/>
                    <a:pt x="799" y="171"/>
                  </a:cubicBezTo>
                  <a:cubicBezTo>
                    <a:pt x="806" y="172"/>
                    <a:pt x="815" y="150"/>
                    <a:pt x="810" y="144"/>
                  </a:cubicBezTo>
                  <a:cubicBezTo>
                    <a:pt x="804" y="136"/>
                    <a:pt x="781" y="149"/>
                    <a:pt x="771" y="148"/>
                  </a:cubicBezTo>
                  <a:cubicBezTo>
                    <a:pt x="766" y="147"/>
                    <a:pt x="756" y="137"/>
                    <a:pt x="751" y="139"/>
                  </a:cubicBezTo>
                  <a:cubicBezTo>
                    <a:pt x="744" y="142"/>
                    <a:pt x="747" y="162"/>
                    <a:pt x="742" y="168"/>
                  </a:cubicBezTo>
                  <a:cubicBezTo>
                    <a:pt x="739" y="171"/>
                    <a:pt x="727" y="169"/>
                    <a:pt x="724" y="172"/>
                  </a:cubicBezTo>
                  <a:cubicBezTo>
                    <a:pt x="721" y="176"/>
                    <a:pt x="726" y="190"/>
                    <a:pt x="722" y="193"/>
                  </a:cubicBezTo>
                  <a:cubicBezTo>
                    <a:pt x="719" y="196"/>
                    <a:pt x="709" y="196"/>
                    <a:pt x="706" y="193"/>
                  </a:cubicBezTo>
                  <a:cubicBezTo>
                    <a:pt x="702" y="189"/>
                    <a:pt x="704" y="175"/>
                    <a:pt x="707" y="170"/>
                  </a:cubicBezTo>
                  <a:cubicBezTo>
                    <a:pt x="709" y="167"/>
                    <a:pt x="719" y="166"/>
                    <a:pt x="721" y="163"/>
                  </a:cubicBezTo>
                  <a:cubicBezTo>
                    <a:pt x="723" y="159"/>
                    <a:pt x="724" y="150"/>
                    <a:pt x="722" y="147"/>
                  </a:cubicBezTo>
                  <a:cubicBezTo>
                    <a:pt x="721" y="145"/>
                    <a:pt x="715" y="144"/>
                    <a:pt x="715" y="142"/>
                  </a:cubicBezTo>
                  <a:cubicBezTo>
                    <a:pt x="714" y="136"/>
                    <a:pt x="732" y="130"/>
                    <a:pt x="732" y="124"/>
                  </a:cubicBezTo>
                  <a:cubicBezTo>
                    <a:pt x="732" y="120"/>
                    <a:pt x="719" y="116"/>
                    <a:pt x="719" y="112"/>
                  </a:cubicBezTo>
                  <a:cubicBezTo>
                    <a:pt x="720" y="108"/>
                    <a:pt x="728" y="104"/>
                    <a:pt x="732" y="103"/>
                  </a:cubicBezTo>
                  <a:cubicBezTo>
                    <a:pt x="733" y="103"/>
                    <a:pt x="737" y="105"/>
                    <a:pt x="739" y="105"/>
                  </a:cubicBezTo>
                  <a:cubicBezTo>
                    <a:pt x="737" y="109"/>
                    <a:pt x="736" y="112"/>
                    <a:pt x="737" y="114"/>
                  </a:cubicBezTo>
                  <a:cubicBezTo>
                    <a:pt x="742" y="120"/>
                    <a:pt x="762" y="117"/>
                    <a:pt x="769" y="114"/>
                  </a:cubicBezTo>
                  <a:cubicBezTo>
                    <a:pt x="774" y="111"/>
                    <a:pt x="779" y="96"/>
                    <a:pt x="785" y="93"/>
                  </a:cubicBezTo>
                  <a:cubicBezTo>
                    <a:pt x="792" y="89"/>
                    <a:pt x="810" y="97"/>
                    <a:pt x="817" y="93"/>
                  </a:cubicBezTo>
                  <a:cubicBezTo>
                    <a:pt x="820" y="91"/>
                    <a:pt x="826" y="84"/>
                    <a:pt x="824" y="80"/>
                  </a:cubicBezTo>
                  <a:cubicBezTo>
                    <a:pt x="822" y="74"/>
                    <a:pt x="800" y="81"/>
                    <a:pt x="799" y="75"/>
                  </a:cubicBezTo>
                  <a:cubicBezTo>
                    <a:pt x="797" y="67"/>
                    <a:pt x="815" y="55"/>
                    <a:pt x="823" y="56"/>
                  </a:cubicBezTo>
                  <a:cubicBezTo>
                    <a:pt x="826" y="56"/>
                    <a:pt x="828" y="68"/>
                    <a:pt x="831" y="67"/>
                  </a:cubicBezTo>
                  <a:cubicBezTo>
                    <a:pt x="839" y="66"/>
                    <a:pt x="837" y="44"/>
                    <a:pt x="840" y="37"/>
                  </a:cubicBezTo>
                  <a:cubicBezTo>
                    <a:pt x="842" y="31"/>
                    <a:pt x="845" y="16"/>
                    <a:pt x="851" y="15"/>
                  </a:cubicBezTo>
                  <a:cubicBezTo>
                    <a:pt x="859" y="14"/>
                    <a:pt x="865" y="42"/>
                    <a:pt x="874" y="41"/>
                  </a:cubicBezTo>
                  <a:cubicBezTo>
                    <a:pt x="881" y="40"/>
                    <a:pt x="888" y="21"/>
                    <a:pt x="885" y="15"/>
                  </a:cubicBezTo>
                  <a:cubicBezTo>
                    <a:pt x="881" y="5"/>
                    <a:pt x="856" y="0"/>
                    <a:pt x="845" y="2"/>
                  </a:cubicBezTo>
                  <a:cubicBezTo>
                    <a:pt x="838" y="3"/>
                    <a:pt x="831" y="17"/>
                    <a:pt x="824" y="21"/>
                  </a:cubicBezTo>
                  <a:cubicBezTo>
                    <a:pt x="820" y="23"/>
                    <a:pt x="804" y="22"/>
                    <a:pt x="804" y="27"/>
                  </a:cubicBezTo>
                  <a:cubicBezTo>
                    <a:pt x="803" y="31"/>
                    <a:pt x="816" y="32"/>
                    <a:pt x="816" y="36"/>
                  </a:cubicBezTo>
                  <a:cubicBezTo>
                    <a:pt x="818" y="52"/>
                    <a:pt x="788" y="82"/>
                    <a:pt x="772" y="81"/>
                  </a:cubicBezTo>
                  <a:cubicBezTo>
                    <a:pt x="768" y="81"/>
                    <a:pt x="763" y="73"/>
                    <a:pt x="762" y="69"/>
                  </a:cubicBezTo>
                  <a:cubicBezTo>
                    <a:pt x="759" y="59"/>
                    <a:pt x="775" y="33"/>
                    <a:pt x="766" y="28"/>
                  </a:cubicBezTo>
                  <a:cubicBezTo>
                    <a:pt x="752" y="22"/>
                    <a:pt x="722" y="56"/>
                    <a:pt x="722" y="72"/>
                  </a:cubicBezTo>
                  <a:cubicBezTo>
                    <a:pt x="722" y="74"/>
                    <a:pt x="729" y="76"/>
                    <a:pt x="729" y="78"/>
                  </a:cubicBezTo>
                  <a:cubicBezTo>
                    <a:pt x="728" y="82"/>
                    <a:pt x="720" y="85"/>
                    <a:pt x="716" y="84"/>
                  </a:cubicBezTo>
                  <a:cubicBezTo>
                    <a:pt x="713" y="83"/>
                    <a:pt x="712" y="73"/>
                    <a:pt x="709" y="74"/>
                  </a:cubicBezTo>
                  <a:cubicBezTo>
                    <a:pt x="704" y="74"/>
                    <a:pt x="705" y="88"/>
                    <a:pt x="701" y="92"/>
                  </a:cubicBezTo>
                  <a:cubicBezTo>
                    <a:pt x="696" y="97"/>
                    <a:pt x="680" y="98"/>
                    <a:pt x="673" y="101"/>
                  </a:cubicBezTo>
                  <a:cubicBezTo>
                    <a:pt x="667" y="104"/>
                    <a:pt x="652" y="111"/>
                    <a:pt x="650" y="117"/>
                  </a:cubicBezTo>
                  <a:cubicBezTo>
                    <a:pt x="648" y="124"/>
                    <a:pt x="651" y="143"/>
                    <a:pt x="658" y="146"/>
                  </a:cubicBezTo>
                  <a:cubicBezTo>
                    <a:pt x="663" y="148"/>
                    <a:pt x="671" y="132"/>
                    <a:pt x="677" y="131"/>
                  </a:cubicBezTo>
                  <a:cubicBezTo>
                    <a:pt x="682" y="130"/>
                    <a:pt x="696" y="131"/>
                    <a:pt x="697" y="136"/>
                  </a:cubicBezTo>
                  <a:cubicBezTo>
                    <a:pt x="697" y="141"/>
                    <a:pt x="682" y="143"/>
                    <a:pt x="678" y="145"/>
                  </a:cubicBezTo>
                  <a:cubicBezTo>
                    <a:pt x="668" y="149"/>
                    <a:pt x="643" y="151"/>
                    <a:pt x="638" y="160"/>
                  </a:cubicBezTo>
                  <a:cubicBezTo>
                    <a:pt x="635" y="165"/>
                    <a:pt x="643" y="175"/>
                    <a:pt x="643" y="180"/>
                  </a:cubicBezTo>
                  <a:cubicBezTo>
                    <a:pt x="642" y="184"/>
                    <a:pt x="638" y="193"/>
                    <a:pt x="634" y="193"/>
                  </a:cubicBezTo>
                  <a:cubicBezTo>
                    <a:pt x="630" y="193"/>
                    <a:pt x="629" y="179"/>
                    <a:pt x="625" y="178"/>
                  </a:cubicBezTo>
                  <a:cubicBezTo>
                    <a:pt x="620" y="177"/>
                    <a:pt x="610" y="191"/>
                    <a:pt x="607" y="187"/>
                  </a:cubicBezTo>
                  <a:cubicBezTo>
                    <a:pt x="601" y="183"/>
                    <a:pt x="622" y="168"/>
                    <a:pt x="619" y="162"/>
                  </a:cubicBezTo>
                  <a:cubicBezTo>
                    <a:pt x="617" y="157"/>
                    <a:pt x="604" y="158"/>
                    <a:pt x="600" y="156"/>
                  </a:cubicBezTo>
                  <a:cubicBezTo>
                    <a:pt x="596" y="154"/>
                    <a:pt x="591" y="146"/>
                    <a:pt x="587" y="147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220"/>
                    <a:pt x="584" y="220"/>
                    <a:pt x="584" y="220"/>
                  </a:cubicBezTo>
                  <a:cubicBezTo>
                    <a:pt x="557" y="239"/>
                    <a:pt x="557" y="239"/>
                    <a:pt x="557" y="239"/>
                  </a:cubicBezTo>
                  <a:cubicBezTo>
                    <a:pt x="557" y="272"/>
                    <a:pt x="557" y="272"/>
                    <a:pt x="557" y="272"/>
                  </a:cubicBezTo>
                  <a:cubicBezTo>
                    <a:pt x="509" y="288"/>
                    <a:pt x="509" y="288"/>
                    <a:pt x="509" y="288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69" y="333"/>
                    <a:pt x="469" y="333"/>
                    <a:pt x="469" y="333"/>
                  </a:cubicBezTo>
                  <a:cubicBezTo>
                    <a:pt x="481" y="351"/>
                    <a:pt x="481" y="351"/>
                    <a:pt x="481" y="351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379" y="440"/>
                    <a:pt x="379" y="440"/>
                    <a:pt x="379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8" y="530"/>
                    <a:pt x="358" y="530"/>
                    <a:pt x="358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279" y="530"/>
                    <a:pt x="279" y="530"/>
                    <a:pt x="279" y="53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196" y="577"/>
                    <a:pt x="196" y="577"/>
                    <a:pt x="196" y="577"/>
                  </a:cubicBezTo>
                  <a:cubicBezTo>
                    <a:pt x="187" y="568"/>
                    <a:pt x="187" y="568"/>
                    <a:pt x="187" y="568"/>
                  </a:cubicBezTo>
                  <a:cubicBezTo>
                    <a:pt x="164" y="587"/>
                    <a:pt x="164" y="587"/>
                    <a:pt x="164" y="587"/>
                  </a:cubicBezTo>
                  <a:cubicBezTo>
                    <a:pt x="156" y="587"/>
                    <a:pt x="156" y="587"/>
                    <a:pt x="156" y="587"/>
                  </a:cubicBezTo>
                  <a:cubicBezTo>
                    <a:pt x="134" y="626"/>
                    <a:pt x="134" y="626"/>
                    <a:pt x="134" y="626"/>
                  </a:cubicBezTo>
                  <a:cubicBezTo>
                    <a:pt x="130" y="651"/>
                    <a:pt x="130" y="651"/>
                    <a:pt x="130" y="651"/>
                  </a:cubicBezTo>
                  <a:cubicBezTo>
                    <a:pt x="118" y="676"/>
                    <a:pt x="118" y="676"/>
                    <a:pt x="118" y="676"/>
                  </a:cubicBezTo>
                  <a:cubicBezTo>
                    <a:pt x="133" y="699"/>
                    <a:pt x="133" y="699"/>
                    <a:pt x="133" y="699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31" y="736"/>
                    <a:pt x="131" y="736"/>
                    <a:pt x="131" y="736"/>
                  </a:cubicBezTo>
                  <a:cubicBezTo>
                    <a:pt x="125" y="764"/>
                    <a:pt x="125" y="764"/>
                    <a:pt x="125" y="764"/>
                  </a:cubicBezTo>
                  <a:cubicBezTo>
                    <a:pt x="123" y="773"/>
                    <a:pt x="123" y="773"/>
                    <a:pt x="123" y="773"/>
                  </a:cubicBezTo>
                  <a:cubicBezTo>
                    <a:pt x="157" y="773"/>
                    <a:pt x="157" y="773"/>
                    <a:pt x="157" y="773"/>
                  </a:cubicBezTo>
                  <a:cubicBezTo>
                    <a:pt x="157" y="832"/>
                    <a:pt x="157" y="832"/>
                    <a:pt x="157" y="832"/>
                  </a:cubicBezTo>
                  <a:cubicBezTo>
                    <a:pt x="127" y="832"/>
                    <a:pt x="127" y="832"/>
                    <a:pt x="127" y="832"/>
                  </a:cubicBezTo>
                  <a:cubicBezTo>
                    <a:pt x="118" y="849"/>
                    <a:pt x="118" y="849"/>
                    <a:pt x="118" y="849"/>
                  </a:cubicBezTo>
                  <a:cubicBezTo>
                    <a:pt x="100" y="849"/>
                    <a:pt x="100" y="849"/>
                    <a:pt x="100" y="849"/>
                  </a:cubicBezTo>
                  <a:cubicBezTo>
                    <a:pt x="91" y="886"/>
                    <a:pt x="91" y="886"/>
                    <a:pt x="91" y="886"/>
                  </a:cubicBezTo>
                  <a:cubicBezTo>
                    <a:pt x="78" y="904"/>
                    <a:pt x="78" y="904"/>
                    <a:pt x="78" y="90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83" y="942"/>
                    <a:pt x="83" y="942"/>
                    <a:pt x="83" y="942"/>
                  </a:cubicBezTo>
                  <a:cubicBezTo>
                    <a:pt x="67" y="974"/>
                    <a:pt x="67" y="974"/>
                    <a:pt x="67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5" y="996"/>
                    <a:pt x="55" y="996"/>
                    <a:pt x="55" y="996"/>
                  </a:cubicBezTo>
                  <a:cubicBezTo>
                    <a:pt x="32" y="1018"/>
                    <a:pt x="32" y="1018"/>
                    <a:pt x="32" y="1018"/>
                  </a:cubicBezTo>
                  <a:cubicBezTo>
                    <a:pt x="22" y="1050"/>
                    <a:pt x="22" y="1050"/>
                    <a:pt x="22" y="1050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3" y="1137"/>
                    <a:pt x="3" y="1137"/>
                    <a:pt x="3" y="1137"/>
                  </a:cubicBezTo>
                  <a:cubicBezTo>
                    <a:pt x="48" y="1110"/>
                    <a:pt x="48" y="1110"/>
                    <a:pt x="48" y="1110"/>
                  </a:cubicBezTo>
                  <a:cubicBezTo>
                    <a:pt x="98" y="1107"/>
                    <a:pt x="98" y="1107"/>
                    <a:pt x="98" y="1107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23" y="1141"/>
                    <a:pt x="123" y="1141"/>
                    <a:pt x="123" y="1141"/>
                  </a:cubicBezTo>
                  <a:cubicBezTo>
                    <a:pt x="138" y="1158"/>
                    <a:pt x="138" y="1158"/>
                    <a:pt x="138" y="1158"/>
                  </a:cubicBezTo>
                  <a:cubicBezTo>
                    <a:pt x="138" y="1258"/>
                    <a:pt x="138" y="1258"/>
                    <a:pt x="138" y="1258"/>
                  </a:cubicBezTo>
                  <a:cubicBezTo>
                    <a:pt x="133" y="1266"/>
                    <a:pt x="133" y="1266"/>
                    <a:pt x="133" y="1266"/>
                  </a:cubicBezTo>
                  <a:cubicBezTo>
                    <a:pt x="171" y="1266"/>
                    <a:pt x="171" y="1266"/>
                    <a:pt x="171" y="1266"/>
                  </a:cubicBezTo>
                  <a:cubicBezTo>
                    <a:pt x="171" y="1282"/>
                    <a:pt x="171" y="1282"/>
                    <a:pt x="171" y="1282"/>
                  </a:cubicBezTo>
                  <a:cubicBezTo>
                    <a:pt x="160" y="1308"/>
                    <a:pt x="160" y="1308"/>
                    <a:pt x="160" y="1308"/>
                  </a:cubicBezTo>
                  <a:cubicBezTo>
                    <a:pt x="178" y="1324"/>
                    <a:pt x="178" y="1324"/>
                    <a:pt x="178" y="1324"/>
                  </a:cubicBezTo>
                  <a:cubicBezTo>
                    <a:pt x="188" y="1296"/>
                    <a:pt x="188" y="1296"/>
                    <a:pt x="188" y="1296"/>
                  </a:cubicBezTo>
                  <a:cubicBezTo>
                    <a:pt x="216" y="1259"/>
                    <a:pt x="216" y="1259"/>
                    <a:pt x="216" y="1259"/>
                  </a:cubicBezTo>
                  <a:cubicBezTo>
                    <a:pt x="260" y="1244"/>
                    <a:pt x="260" y="1244"/>
                    <a:pt x="260" y="1244"/>
                  </a:cubicBezTo>
                  <a:cubicBezTo>
                    <a:pt x="260" y="1227"/>
                    <a:pt x="260" y="1227"/>
                    <a:pt x="260" y="1227"/>
                  </a:cubicBezTo>
                  <a:cubicBezTo>
                    <a:pt x="298" y="1156"/>
                    <a:pt x="298" y="1156"/>
                    <a:pt x="298" y="1156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313" y="1211"/>
                    <a:pt x="313" y="1211"/>
                    <a:pt x="313" y="1211"/>
                  </a:cubicBezTo>
                  <a:cubicBezTo>
                    <a:pt x="353" y="1179"/>
                    <a:pt x="353" y="1179"/>
                    <a:pt x="353" y="1179"/>
                  </a:cubicBezTo>
                  <a:cubicBezTo>
                    <a:pt x="397" y="1154"/>
                    <a:pt x="397" y="1154"/>
                    <a:pt x="397" y="1154"/>
                  </a:cubicBezTo>
                  <a:cubicBezTo>
                    <a:pt x="464" y="1154"/>
                    <a:pt x="464" y="1154"/>
                    <a:pt x="464" y="1154"/>
                  </a:cubicBezTo>
                  <a:cubicBezTo>
                    <a:pt x="477" y="1138"/>
                    <a:pt x="477" y="1138"/>
                    <a:pt x="477" y="1138"/>
                  </a:cubicBezTo>
                  <a:cubicBezTo>
                    <a:pt x="501" y="1119"/>
                    <a:pt x="501" y="1119"/>
                    <a:pt x="501" y="1119"/>
                  </a:cubicBezTo>
                  <a:cubicBezTo>
                    <a:pt x="516" y="1093"/>
                    <a:pt x="516" y="1093"/>
                    <a:pt x="516" y="1093"/>
                  </a:cubicBezTo>
                  <a:cubicBezTo>
                    <a:pt x="529" y="1072"/>
                    <a:pt x="529" y="1072"/>
                    <a:pt x="529" y="1072"/>
                  </a:cubicBezTo>
                  <a:cubicBezTo>
                    <a:pt x="553" y="1072"/>
                    <a:pt x="553" y="1072"/>
                    <a:pt x="553" y="1072"/>
                  </a:cubicBezTo>
                  <a:cubicBezTo>
                    <a:pt x="566" y="1037"/>
                    <a:pt x="566" y="1037"/>
                    <a:pt x="566" y="1037"/>
                  </a:cubicBezTo>
                  <a:cubicBezTo>
                    <a:pt x="619" y="1020"/>
                    <a:pt x="619" y="1020"/>
                    <a:pt x="619" y="1020"/>
                  </a:cubicBezTo>
                  <a:cubicBezTo>
                    <a:pt x="635" y="991"/>
                    <a:pt x="635" y="991"/>
                    <a:pt x="635" y="991"/>
                  </a:cubicBezTo>
                  <a:cubicBezTo>
                    <a:pt x="672" y="991"/>
                    <a:pt x="672" y="991"/>
                    <a:pt x="672" y="991"/>
                  </a:cubicBezTo>
                  <a:cubicBezTo>
                    <a:pt x="696" y="919"/>
                    <a:pt x="696" y="919"/>
                    <a:pt x="696" y="919"/>
                  </a:cubicBezTo>
                  <a:cubicBezTo>
                    <a:pt x="733" y="961"/>
                    <a:pt x="733" y="961"/>
                    <a:pt x="733" y="961"/>
                  </a:cubicBezTo>
                  <a:cubicBezTo>
                    <a:pt x="733" y="965"/>
                    <a:pt x="733" y="965"/>
                    <a:pt x="733" y="965"/>
                  </a:cubicBezTo>
                  <a:cubicBezTo>
                    <a:pt x="751" y="947"/>
                    <a:pt x="751" y="947"/>
                    <a:pt x="751" y="947"/>
                  </a:cubicBezTo>
                  <a:cubicBezTo>
                    <a:pt x="801" y="947"/>
                    <a:pt x="801" y="947"/>
                    <a:pt x="801" y="947"/>
                  </a:cubicBezTo>
                  <a:cubicBezTo>
                    <a:pt x="859" y="922"/>
                    <a:pt x="859" y="922"/>
                    <a:pt x="859" y="922"/>
                  </a:cubicBezTo>
                  <a:cubicBezTo>
                    <a:pt x="888" y="937"/>
                    <a:pt x="888" y="937"/>
                    <a:pt x="888" y="937"/>
                  </a:cubicBezTo>
                  <a:cubicBezTo>
                    <a:pt x="865" y="955"/>
                    <a:pt x="865" y="955"/>
                    <a:pt x="865" y="955"/>
                  </a:cubicBezTo>
                  <a:cubicBezTo>
                    <a:pt x="895" y="957"/>
                    <a:pt x="895" y="957"/>
                    <a:pt x="895" y="957"/>
                  </a:cubicBezTo>
                  <a:cubicBezTo>
                    <a:pt x="895" y="940"/>
                    <a:pt x="895" y="940"/>
                    <a:pt x="895" y="940"/>
                  </a:cubicBezTo>
                  <a:cubicBezTo>
                    <a:pt x="927" y="952"/>
                    <a:pt x="927" y="952"/>
                    <a:pt x="927" y="952"/>
                  </a:cubicBezTo>
                  <a:cubicBezTo>
                    <a:pt x="926" y="955"/>
                    <a:pt x="926" y="955"/>
                    <a:pt x="926" y="955"/>
                  </a:cubicBezTo>
                  <a:cubicBezTo>
                    <a:pt x="933" y="946"/>
                    <a:pt x="940" y="938"/>
                    <a:pt x="946" y="932"/>
                  </a:cubicBezTo>
                  <a:cubicBezTo>
                    <a:pt x="956" y="923"/>
                    <a:pt x="983" y="911"/>
                    <a:pt x="991" y="900"/>
                  </a:cubicBezTo>
                  <a:cubicBezTo>
                    <a:pt x="998" y="891"/>
                    <a:pt x="1001" y="867"/>
                    <a:pt x="1006" y="856"/>
                  </a:cubicBezTo>
                  <a:cubicBezTo>
                    <a:pt x="1013" y="841"/>
                    <a:pt x="1032" y="814"/>
                    <a:pt x="1040" y="800"/>
                  </a:cubicBezTo>
                  <a:cubicBezTo>
                    <a:pt x="1046" y="791"/>
                    <a:pt x="1068" y="775"/>
                    <a:pt x="1063" y="765"/>
                  </a:cubicBezTo>
                  <a:cubicBezTo>
                    <a:pt x="1060" y="760"/>
                    <a:pt x="1045" y="765"/>
                    <a:pt x="1039" y="765"/>
                  </a:cubicBezTo>
                  <a:cubicBezTo>
                    <a:pt x="1031" y="765"/>
                    <a:pt x="1015" y="769"/>
                    <a:pt x="1008" y="765"/>
                  </a:cubicBezTo>
                  <a:cubicBezTo>
                    <a:pt x="1000" y="761"/>
                    <a:pt x="993" y="742"/>
                    <a:pt x="989" y="733"/>
                  </a:cubicBezTo>
                  <a:cubicBezTo>
                    <a:pt x="985" y="722"/>
                    <a:pt x="978" y="699"/>
                    <a:pt x="978" y="688"/>
                  </a:cubicBezTo>
                  <a:cubicBezTo>
                    <a:pt x="978" y="679"/>
                    <a:pt x="989" y="662"/>
                    <a:pt x="987" y="654"/>
                  </a:cubicBezTo>
                  <a:cubicBezTo>
                    <a:pt x="987" y="648"/>
                    <a:pt x="976" y="639"/>
                    <a:pt x="974" y="633"/>
                  </a:cubicBezTo>
                  <a:cubicBezTo>
                    <a:pt x="972" y="627"/>
                    <a:pt x="977" y="614"/>
                    <a:pt x="974" y="608"/>
                  </a:cubicBezTo>
                  <a:cubicBezTo>
                    <a:pt x="971" y="601"/>
                    <a:pt x="961" y="586"/>
                    <a:pt x="953" y="587"/>
                  </a:cubicBezTo>
                  <a:cubicBezTo>
                    <a:pt x="948" y="588"/>
                    <a:pt x="950" y="604"/>
                    <a:pt x="946" y="606"/>
                  </a:cubicBezTo>
                  <a:cubicBezTo>
                    <a:pt x="941" y="608"/>
                    <a:pt x="933" y="601"/>
                    <a:pt x="929" y="599"/>
                  </a:cubicBezTo>
                  <a:cubicBezTo>
                    <a:pt x="923" y="596"/>
                    <a:pt x="904" y="594"/>
                    <a:pt x="904" y="587"/>
                  </a:cubicBezTo>
                  <a:cubicBezTo>
                    <a:pt x="904" y="581"/>
                    <a:pt x="926" y="582"/>
                    <a:pt x="927" y="576"/>
                  </a:cubicBezTo>
                  <a:cubicBezTo>
                    <a:pt x="928" y="564"/>
                    <a:pt x="885" y="559"/>
                    <a:pt x="889" y="548"/>
                  </a:cubicBezTo>
                  <a:cubicBezTo>
                    <a:pt x="891" y="541"/>
                    <a:pt x="913" y="554"/>
                    <a:pt x="915" y="548"/>
                  </a:cubicBezTo>
                  <a:cubicBezTo>
                    <a:pt x="917" y="542"/>
                    <a:pt x="899" y="538"/>
                    <a:pt x="896" y="532"/>
                  </a:cubicBezTo>
                  <a:cubicBezTo>
                    <a:pt x="889" y="514"/>
                    <a:pt x="898" y="473"/>
                    <a:pt x="906" y="455"/>
                  </a:cubicBezTo>
                  <a:cubicBezTo>
                    <a:pt x="909" y="447"/>
                    <a:pt x="922" y="435"/>
                    <a:pt x="927" y="428"/>
                  </a:cubicBezTo>
                  <a:cubicBezTo>
                    <a:pt x="932" y="421"/>
                    <a:pt x="943" y="408"/>
                    <a:pt x="946" y="400"/>
                  </a:cubicBezTo>
                  <a:cubicBezTo>
                    <a:pt x="949" y="392"/>
                    <a:pt x="947" y="374"/>
                    <a:pt x="951" y="367"/>
                  </a:cubicBezTo>
                  <a:cubicBezTo>
                    <a:pt x="955" y="362"/>
                    <a:pt x="969" y="348"/>
                    <a:pt x="974" y="352"/>
                  </a:cubicBezTo>
                  <a:cubicBezTo>
                    <a:pt x="979" y="357"/>
                    <a:pt x="958" y="373"/>
                    <a:pt x="963" y="377"/>
                  </a:cubicBezTo>
                  <a:cubicBezTo>
                    <a:pt x="971" y="384"/>
                    <a:pt x="988" y="347"/>
                    <a:pt x="997" y="352"/>
                  </a:cubicBezTo>
                  <a:cubicBezTo>
                    <a:pt x="1003" y="356"/>
                    <a:pt x="995" y="373"/>
                    <a:pt x="991" y="379"/>
                  </a:cubicBezTo>
                  <a:cubicBezTo>
                    <a:pt x="986" y="388"/>
                    <a:pt x="963" y="397"/>
                    <a:pt x="961" y="407"/>
                  </a:cubicBezTo>
                  <a:cubicBezTo>
                    <a:pt x="960" y="410"/>
                    <a:pt x="964" y="418"/>
                    <a:pt x="967" y="419"/>
                  </a:cubicBezTo>
                  <a:cubicBezTo>
                    <a:pt x="974" y="421"/>
                    <a:pt x="987" y="409"/>
                    <a:pt x="993" y="404"/>
                  </a:cubicBezTo>
                  <a:cubicBezTo>
                    <a:pt x="997" y="400"/>
                    <a:pt x="1001" y="387"/>
                    <a:pt x="1006" y="385"/>
                  </a:cubicBezTo>
                  <a:cubicBezTo>
                    <a:pt x="1013" y="381"/>
                    <a:pt x="1032" y="394"/>
                    <a:pt x="1037" y="388"/>
                  </a:cubicBezTo>
                  <a:cubicBezTo>
                    <a:pt x="1041" y="383"/>
                    <a:pt x="1028" y="368"/>
                    <a:pt x="1031" y="362"/>
                  </a:cubicBezTo>
                  <a:cubicBezTo>
                    <a:pt x="1033" y="357"/>
                    <a:pt x="1046" y="357"/>
                    <a:pt x="1048" y="352"/>
                  </a:cubicBezTo>
                  <a:cubicBezTo>
                    <a:pt x="1050" y="349"/>
                    <a:pt x="1045" y="338"/>
                    <a:pt x="1048" y="335"/>
                  </a:cubicBezTo>
                  <a:cubicBezTo>
                    <a:pt x="1051" y="333"/>
                    <a:pt x="1060" y="337"/>
                    <a:pt x="1063" y="335"/>
                  </a:cubicBezTo>
                  <a:cubicBezTo>
                    <a:pt x="1073" y="329"/>
                    <a:pt x="1089" y="301"/>
                    <a:pt x="1080" y="294"/>
                  </a:cubicBezTo>
                  <a:cubicBezTo>
                    <a:pt x="1071" y="286"/>
                    <a:pt x="1053" y="315"/>
                    <a:pt x="1042" y="320"/>
                  </a:cubicBezTo>
                  <a:close/>
                  <a:moveTo>
                    <a:pt x="751" y="82"/>
                  </a:moveTo>
                  <a:cubicBezTo>
                    <a:pt x="756" y="84"/>
                    <a:pt x="750" y="91"/>
                    <a:pt x="744" y="99"/>
                  </a:cubicBezTo>
                  <a:cubicBezTo>
                    <a:pt x="746" y="91"/>
                    <a:pt x="747" y="80"/>
                    <a:pt x="751" y="8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397407" y="5525575"/>
              <a:ext cx="366381" cy="463189"/>
            </a:xfrm>
            <a:custGeom>
              <a:avLst/>
              <a:gdLst>
                <a:gd name="T0" fmla="*/ 889 w 889"/>
                <a:gd name="T1" fmla="*/ 464 h 1126"/>
                <a:gd name="T2" fmla="*/ 758 w 889"/>
                <a:gd name="T3" fmla="*/ 350 h 1126"/>
                <a:gd name="T4" fmla="*/ 630 w 889"/>
                <a:gd name="T5" fmla="*/ 226 h 1126"/>
                <a:gd name="T6" fmla="*/ 518 w 889"/>
                <a:gd name="T7" fmla="*/ 214 h 1126"/>
                <a:gd name="T8" fmla="*/ 478 w 889"/>
                <a:gd name="T9" fmla="*/ 214 h 1126"/>
                <a:gd name="T10" fmla="*/ 450 w 889"/>
                <a:gd name="T11" fmla="*/ 194 h 1126"/>
                <a:gd name="T12" fmla="*/ 170 w 889"/>
                <a:gd name="T13" fmla="*/ 174 h 1126"/>
                <a:gd name="T14" fmla="*/ 131 w 889"/>
                <a:gd name="T15" fmla="*/ 17 h 1126"/>
                <a:gd name="T16" fmla="*/ 75 w 889"/>
                <a:gd name="T17" fmla="*/ 33 h 1126"/>
                <a:gd name="T18" fmla="*/ 61 w 889"/>
                <a:gd name="T19" fmla="*/ 91 h 1126"/>
                <a:gd name="T20" fmla="*/ 14 w 889"/>
                <a:gd name="T21" fmla="*/ 140 h 1126"/>
                <a:gd name="T22" fmla="*/ 0 w 889"/>
                <a:gd name="T23" fmla="*/ 192 h 1126"/>
                <a:gd name="T24" fmla="*/ 9 w 889"/>
                <a:gd name="T25" fmla="*/ 247 h 1126"/>
                <a:gd name="T26" fmla="*/ 29 w 889"/>
                <a:gd name="T27" fmla="*/ 295 h 1126"/>
                <a:gd name="T28" fmla="*/ 60 w 889"/>
                <a:gd name="T29" fmla="*/ 340 h 1126"/>
                <a:gd name="T30" fmla="*/ 69 w 889"/>
                <a:gd name="T31" fmla="*/ 400 h 1126"/>
                <a:gd name="T32" fmla="*/ 88 w 889"/>
                <a:gd name="T33" fmla="*/ 432 h 1126"/>
                <a:gd name="T34" fmla="*/ 54 w 889"/>
                <a:gd name="T35" fmla="*/ 460 h 1126"/>
                <a:gd name="T36" fmla="*/ 74 w 889"/>
                <a:gd name="T37" fmla="*/ 494 h 1126"/>
                <a:gd name="T38" fmla="*/ 85 w 889"/>
                <a:gd name="T39" fmla="*/ 506 h 1126"/>
                <a:gd name="T40" fmla="*/ 112 w 889"/>
                <a:gd name="T41" fmla="*/ 534 h 1126"/>
                <a:gd name="T42" fmla="*/ 109 w 889"/>
                <a:gd name="T43" fmla="*/ 559 h 1126"/>
                <a:gd name="T44" fmla="*/ 100 w 889"/>
                <a:gd name="T45" fmla="*/ 622 h 1126"/>
                <a:gd name="T46" fmla="*/ 127 w 889"/>
                <a:gd name="T47" fmla="*/ 633 h 1126"/>
                <a:gd name="T48" fmla="*/ 174 w 889"/>
                <a:gd name="T49" fmla="*/ 674 h 1126"/>
                <a:gd name="T50" fmla="*/ 139 w 889"/>
                <a:gd name="T51" fmla="*/ 724 h 1126"/>
                <a:gd name="T52" fmla="*/ 101 w 889"/>
                <a:gd name="T53" fmla="*/ 750 h 1126"/>
                <a:gd name="T54" fmla="*/ 56 w 889"/>
                <a:gd name="T55" fmla="*/ 785 h 1126"/>
                <a:gd name="T56" fmla="*/ 53 w 889"/>
                <a:gd name="T57" fmla="*/ 853 h 1126"/>
                <a:gd name="T58" fmla="*/ 100 w 889"/>
                <a:gd name="T59" fmla="*/ 877 h 1126"/>
                <a:gd name="T60" fmla="*/ 116 w 889"/>
                <a:gd name="T61" fmla="*/ 923 h 1126"/>
                <a:gd name="T62" fmla="*/ 173 w 889"/>
                <a:gd name="T63" fmla="*/ 953 h 1126"/>
                <a:gd name="T64" fmla="*/ 221 w 889"/>
                <a:gd name="T65" fmla="*/ 990 h 1126"/>
                <a:gd name="T66" fmla="*/ 299 w 889"/>
                <a:gd name="T67" fmla="*/ 1000 h 1126"/>
                <a:gd name="T68" fmla="*/ 273 w 889"/>
                <a:gd name="T69" fmla="*/ 1047 h 1126"/>
                <a:gd name="T70" fmla="*/ 197 w 889"/>
                <a:gd name="T71" fmla="*/ 1063 h 1126"/>
                <a:gd name="T72" fmla="*/ 177 w 889"/>
                <a:gd name="T73" fmla="*/ 1058 h 1126"/>
                <a:gd name="T74" fmla="*/ 196 w 889"/>
                <a:gd name="T75" fmla="*/ 1106 h 1126"/>
                <a:gd name="T76" fmla="*/ 221 w 889"/>
                <a:gd name="T77" fmla="*/ 1118 h 1126"/>
                <a:gd name="T78" fmla="*/ 257 w 889"/>
                <a:gd name="T79" fmla="*/ 1097 h 1126"/>
                <a:gd name="T80" fmla="*/ 301 w 889"/>
                <a:gd name="T81" fmla="*/ 1063 h 1126"/>
                <a:gd name="T82" fmla="*/ 325 w 889"/>
                <a:gd name="T83" fmla="*/ 1038 h 1126"/>
                <a:gd name="T84" fmla="*/ 409 w 889"/>
                <a:gd name="T85" fmla="*/ 1055 h 1126"/>
                <a:gd name="T86" fmla="*/ 429 w 889"/>
                <a:gd name="T87" fmla="*/ 1021 h 1126"/>
                <a:gd name="T88" fmla="*/ 477 w 889"/>
                <a:gd name="T89" fmla="*/ 1006 h 1126"/>
                <a:gd name="T90" fmla="*/ 524 w 889"/>
                <a:gd name="T91" fmla="*/ 963 h 1126"/>
                <a:gd name="T92" fmla="*/ 562 w 889"/>
                <a:gd name="T93" fmla="*/ 925 h 1126"/>
                <a:gd name="T94" fmla="*/ 553 w 889"/>
                <a:gd name="T95" fmla="*/ 885 h 1126"/>
                <a:gd name="T96" fmla="*/ 581 w 889"/>
                <a:gd name="T97" fmla="*/ 820 h 1126"/>
                <a:gd name="T98" fmla="*/ 695 w 889"/>
                <a:gd name="T99" fmla="*/ 735 h 1126"/>
                <a:gd name="T100" fmla="*/ 736 w 889"/>
                <a:gd name="T101" fmla="*/ 692 h 1126"/>
                <a:gd name="T102" fmla="*/ 795 w 889"/>
                <a:gd name="T103" fmla="*/ 639 h 1126"/>
                <a:gd name="T104" fmla="*/ 822 w 889"/>
                <a:gd name="T105" fmla="*/ 604 h 1126"/>
                <a:gd name="T106" fmla="*/ 833 w 889"/>
                <a:gd name="T107" fmla="*/ 53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1126">
                  <a:moveTo>
                    <a:pt x="880" y="474"/>
                  </a:moveTo>
                  <a:cubicBezTo>
                    <a:pt x="883" y="471"/>
                    <a:pt x="886" y="468"/>
                    <a:pt x="889" y="464"/>
                  </a:cubicBezTo>
                  <a:cubicBezTo>
                    <a:pt x="839" y="448"/>
                    <a:pt x="798" y="424"/>
                    <a:pt x="782" y="366"/>
                  </a:cubicBezTo>
                  <a:cubicBezTo>
                    <a:pt x="778" y="358"/>
                    <a:pt x="766" y="350"/>
                    <a:pt x="758" y="350"/>
                  </a:cubicBezTo>
                  <a:cubicBezTo>
                    <a:pt x="714" y="346"/>
                    <a:pt x="666" y="346"/>
                    <a:pt x="634" y="318"/>
                  </a:cubicBezTo>
                  <a:cubicBezTo>
                    <a:pt x="606" y="294"/>
                    <a:pt x="638" y="258"/>
                    <a:pt x="630" y="226"/>
                  </a:cubicBezTo>
                  <a:cubicBezTo>
                    <a:pt x="626" y="214"/>
                    <a:pt x="614" y="198"/>
                    <a:pt x="602" y="198"/>
                  </a:cubicBezTo>
                  <a:cubicBezTo>
                    <a:pt x="574" y="194"/>
                    <a:pt x="550" y="226"/>
                    <a:pt x="518" y="214"/>
                  </a:cubicBezTo>
                  <a:cubicBezTo>
                    <a:pt x="508" y="211"/>
                    <a:pt x="498" y="206"/>
                    <a:pt x="489" y="203"/>
                  </a:cubicBezTo>
                  <a:cubicBezTo>
                    <a:pt x="484" y="206"/>
                    <a:pt x="481" y="210"/>
                    <a:pt x="478" y="214"/>
                  </a:cubicBezTo>
                  <a:cubicBezTo>
                    <a:pt x="481" y="210"/>
                    <a:pt x="484" y="206"/>
                    <a:pt x="489" y="203"/>
                  </a:cubicBezTo>
                  <a:cubicBezTo>
                    <a:pt x="476" y="198"/>
                    <a:pt x="464" y="194"/>
                    <a:pt x="450" y="194"/>
                  </a:cubicBezTo>
                  <a:cubicBezTo>
                    <a:pt x="470" y="242"/>
                    <a:pt x="422" y="246"/>
                    <a:pt x="390" y="254"/>
                  </a:cubicBezTo>
                  <a:cubicBezTo>
                    <a:pt x="310" y="270"/>
                    <a:pt x="210" y="242"/>
                    <a:pt x="170" y="174"/>
                  </a:cubicBezTo>
                  <a:cubicBezTo>
                    <a:pt x="143" y="124"/>
                    <a:pt x="172" y="52"/>
                    <a:pt x="138" y="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77" y="365"/>
                    <a:pt x="77" y="365"/>
                    <a:pt x="77" y="365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88" y="432"/>
                    <a:pt x="88" y="432"/>
                    <a:pt x="88" y="432"/>
                  </a:cubicBezTo>
                  <a:cubicBezTo>
                    <a:pt x="54" y="432"/>
                    <a:pt x="54" y="432"/>
                    <a:pt x="54" y="432"/>
                  </a:cubicBezTo>
                  <a:cubicBezTo>
                    <a:pt x="54" y="460"/>
                    <a:pt x="54" y="460"/>
                    <a:pt x="5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2" y="506"/>
                    <a:pt x="72" y="506"/>
                    <a:pt x="72" y="506"/>
                  </a:cubicBezTo>
                  <a:cubicBezTo>
                    <a:pt x="85" y="506"/>
                    <a:pt x="85" y="506"/>
                    <a:pt x="85" y="506"/>
                  </a:cubicBezTo>
                  <a:cubicBezTo>
                    <a:pt x="85" y="534"/>
                    <a:pt x="85" y="534"/>
                    <a:pt x="85" y="534"/>
                  </a:cubicBezTo>
                  <a:cubicBezTo>
                    <a:pt x="112" y="534"/>
                    <a:pt x="112" y="534"/>
                    <a:pt x="112" y="534"/>
                  </a:cubicBezTo>
                  <a:cubicBezTo>
                    <a:pt x="118" y="559"/>
                    <a:pt x="118" y="559"/>
                    <a:pt x="118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1" y="596"/>
                    <a:pt x="111" y="596"/>
                    <a:pt x="111" y="596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158" y="653"/>
                    <a:pt x="158" y="653"/>
                    <a:pt x="158" y="653"/>
                  </a:cubicBezTo>
                  <a:cubicBezTo>
                    <a:pt x="174" y="674"/>
                    <a:pt x="174" y="674"/>
                    <a:pt x="174" y="674"/>
                  </a:cubicBezTo>
                  <a:cubicBezTo>
                    <a:pt x="164" y="701"/>
                    <a:pt x="164" y="701"/>
                    <a:pt x="164" y="701"/>
                  </a:cubicBezTo>
                  <a:cubicBezTo>
                    <a:pt x="139" y="724"/>
                    <a:pt x="139" y="724"/>
                    <a:pt x="139" y="724"/>
                  </a:cubicBezTo>
                  <a:cubicBezTo>
                    <a:pt x="139" y="776"/>
                    <a:pt x="139" y="776"/>
                    <a:pt x="139" y="776"/>
                  </a:cubicBezTo>
                  <a:cubicBezTo>
                    <a:pt x="101" y="750"/>
                    <a:pt x="101" y="750"/>
                    <a:pt x="101" y="750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56" y="785"/>
                    <a:pt x="56" y="785"/>
                    <a:pt x="56" y="785"/>
                  </a:cubicBezTo>
                  <a:cubicBezTo>
                    <a:pt x="70" y="813"/>
                    <a:pt x="70" y="813"/>
                    <a:pt x="70" y="813"/>
                  </a:cubicBezTo>
                  <a:cubicBezTo>
                    <a:pt x="53" y="853"/>
                    <a:pt x="53" y="853"/>
                    <a:pt x="53" y="853"/>
                  </a:cubicBezTo>
                  <a:cubicBezTo>
                    <a:pt x="59" y="877"/>
                    <a:pt x="59" y="877"/>
                    <a:pt x="59" y="877"/>
                  </a:cubicBezTo>
                  <a:cubicBezTo>
                    <a:pt x="100" y="877"/>
                    <a:pt x="100" y="877"/>
                    <a:pt x="100" y="877"/>
                  </a:cubicBezTo>
                  <a:cubicBezTo>
                    <a:pt x="111" y="895"/>
                    <a:pt x="111" y="895"/>
                    <a:pt x="111" y="895"/>
                  </a:cubicBezTo>
                  <a:cubicBezTo>
                    <a:pt x="116" y="923"/>
                    <a:pt x="116" y="923"/>
                    <a:pt x="116" y="923"/>
                  </a:cubicBezTo>
                  <a:cubicBezTo>
                    <a:pt x="163" y="923"/>
                    <a:pt x="163" y="923"/>
                    <a:pt x="163" y="923"/>
                  </a:cubicBezTo>
                  <a:cubicBezTo>
                    <a:pt x="173" y="953"/>
                    <a:pt x="173" y="953"/>
                    <a:pt x="173" y="953"/>
                  </a:cubicBezTo>
                  <a:cubicBezTo>
                    <a:pt x="221" y="953"/>
                    <a:pt x="221" y="953"/>
                    <a:pt x="221" y="953"/>
                  </a:cubicBezTo>
                  <a:cubicBezTo>
                    <a:pt x="221" y="990"/>
                    <a:pt x="221" y="990"/>
                    <a:pt x="221" y="990"/>
                  </a:cubicBezTo>
                  <a:cubicBezTo>
                    <a:pt x="276" y="1000"/>
                    <a:pt x="276" y="1000"/>
                    <a:pt x="276" y="1000"/>
                  </a:cubicBezTo>
                  <a:cubicBezTo>
                    <a:pt x="299" y="1000"/>
                    <a:pt x="299" y="1000"/>
                    <a:pt x="299" y="1000"/>
                  </a:cubicBezTo>
                  <a:cubicBezTo>
                    <a:pt x="299" y="1031"/>
                    <a:pt x="299" y="1031"/>
                    <a:pt x="299" y="1031"/>
                  </a:cubicBezTo>
                  <a:cubicBezTo>
                    <a:pt x="273" y="1047"/>
                    <a:pt x="273" y="1047"/>
                    <a:pt x="273" y="1047"/>
                  </a:cubicBezTo>
                  <a:cubicBezTo>
                    <a:pt x="267" y="1063"/>
                    <a:pt x="267" y="1063"/>
                    <a:pt x="267" y="1063"/>
                  </a:cubicBezTo>
                  <a:cubicBezTo>
                    <a:pt x="197" y="1063"/>
                    <a:pt x="197" y="1063"/>
                    <a:pt x="197" y="1063"/>
                  </a:cubicBezTo>
                  <a:cubicBezTo>
                    <a:pt x="177" y="1048"/>
                    <a:pt x="177" y="1048"/>
                    <a:pt x="177" y="1048"/>
                  </a:cubicBezTo>
                  <a:cubicBezTo>
                    <a:pt x="177" y="1058"/>
                    <a:pt x="177" y="1058"/>
                    <a:pt x="177" y="1058"/>
                  </a:cubicBezTo>
                  <a:cubicBezTo>
                    <a:pt x="192" y="1083"/>
                    <a:pt x="192" y="1083"/>
                    <a:pt x="192" y="1083"/>
                  </a:cubicBezTo>
                  <a:cubicBezTo>
                    <a:pt x="196" y="1106"/>
                    <a:pt x="196" y="1106"/>
                    <a:pt x="196" y="1106"/>
                  </a:cubicBezTo>
                  <a:cubicBezTo>
                    <a:pt x="193" y="1107"/>
                    <a:pt x="193" y="1107"/>
                    <a:pt x="193" y="1107"/>
                  </a:cubicBezTo>
                  <a:cubicBezTo>
                    <a:pt x="200" y="1107"/>
                    <a:pt x="213" y="1116"/>
                    <a:pt x="221" y="1118"/>
                  </a:cubicBezTo>
                  <a:cubicBezTo>
                    <a:pt x="230" y="1120"/>
                    <a:pt x="250" y="1126"/>
                    <a:pt x="257" y="1120"/>
                  </a:cubicBezTo>
                  <a:cubicBezTo>
                    <a:pt x="261" y="1116"/>
                    <a:pt x="253" y="1101"/>
                    <a:pt x="257" y="1097"/>
                  </a:cubicBezTo>
                  <a:cubicBezTo>
                    <a:pt x="264" y="1089"/>
                    <a:pt x="293" y="1100"/>
                    <a:pt x="301" y="1091"/>
                  </a:cubicBezTo>
                  <a:cubicBezTo>
                    <a:pt x="305" y="1086"/>
                    <a:pt x="296" y="1068"/>
                    <a:pt x="301" y="1063"/>
                  </a:cubicBezTo>
                  <a:cubicBezTo>
                    <a:pt x="305" y="1059"/>
                    <a:pt x="321" y="1067"/>
                    <a:pt x="325" y="1063"/>
                  </a:cubicBezTo>
                  <a:cubicBezTo>
                    <a:pt x="330" y="1059"/>
                    <a:pt x="321" y="1043"/>
                    <a:pt x="325" y="1038"/>
                  </a:cubicBezTo>
                  <a:cubicBezTo>
                    <a:pt x="334" y="1030"/>
                    <a:pt x="362" y="1039"/>
                    <a:pt x="374" y="1042"/>
                  </a:cubicBezTo>
                  <a:cubicBezTo>
                    <a:pt x="383" y="1044"/>
                    <a:pt x="400" y="1057"/>
                    <a:pt x="409" y="1055"/>
                  </a:cubicBezTo>
                  <a:cubicBezTo>
                    <a:pt x="415" y="1055"/>
                    <a:pt x="427" y="1046"/>
                    <a:pt x="429" y="1040"/>
                  </a:cubicBezTo>
                  <a:cubicBezTo>
                    <a:pt x="432" y="1036"/>
                    <a:pt x="426" y="1025"/>
                    <a:pt x="429" y="1021"/>
                  </a:cubicBezTo>
                  <a:cubicBezTo>
                    <a:pt x="434" y="1017"/>
                    <a:pt x="450" y="1023"/>
                    <a:pt x="456" y="1021"/>
                  </a:cubicBezTo>
                  <a:cubicBezTo>
                    <a:pt x="462" y="1019"/>
                    <a:pt x="473" y="1011"/>
                    <a:pt x="477" y="1006"/>
                  </a:cubicBezTo>
                  <a:cubicBezTo>
                    <a:pt x="485" y="997"/>
                    <a:pt x="489" y="969"/>
                    <a:pt x="500" y="963"/>
                  </a:cubicBezTo>
                  <a:cubicBezTo>
                    <a:pt x="505" y="959"/>
                    <a:pt x="518" y="965"/>
                    <a:pt x="524" y="963"/>
                  </a:cubicBezTo>
                  <a:cubicBezTo>
                    <a:pt x="531" y="960"/>
                    <a:pt x="540" y="950"/>
                    <a:pt x="545" y="946"/>
                  </a:cubicBezTo>
                  <a:cubicBezTo>
                    <a:pt x="550" y="941"/>
                    <a:pt x="562" y="931"/>
                    <a:pt x="562" y="925"/>
                  </a:cubicBezTo>
                  <a:cubicBezTo>
                    <a:pt x="562" y="921"/>
                    <a:pt x="552" y="917"/>
                    <a:pt x="551" y="913"/>
                  </a:cubicBezTo>
                  <a:cubicBezTo>
                    <a:pt x="548" y="907"/>
                    <a:pt x="553" y="892"/>
                    <a:pt x="553" y="885"/>
                  </a:cubicBezTo>
                  <a:cubicBezTo>
                    <a:pt x="552" y="877"/>
                    <a:pt x="541" y="861"/>
                    <a:pt x="543" y="853"/>
                  </a:cubicBezTo>
                  <a:cubicBezTo>
                    <a:pt x="547" y="841"/>
                    <a:pt x="572" y="828"/>
                    <a:pt x="581" y="820"/>
                  </a:cubicBezTo>
                  <a:cubicBezTo>
                    <a:pt x="597" y="807"/>
                    <a:pt x="629" y="780"/>
                    <a:pt x="645" y="767"/>
                  </a:cubicBezTo>
                  <a:cubicBezTo>
                    <a:pt x="657" y="759"/>
                    <a:pt x="688" y="748"/>
                    <a:pt x="695" y="735"/>
                  </a:cubicBezTo>
                  <a:cubicBezTo>
                    <a:pt x="697" y="731"/>
                    <a:pt x="693" y="722"/>
                    <a:pt x="695" y="718"/>
                  </a:cubicBezTo>
                  <a:cubicBezTo>
                    <a:pt x="701" y="707"/>
                    <a:pt x="725" y="697"/>
                    <a:pt x="736" y="692"/>
                  </a:cubicBezTo>
                  <a:cubicBezTo>
                    <a:pt x="746" y="687"/>
                    <a:pt x="768" y="687"/>
                    <a:pt x="776" y="680"/>
                  </a:cubicBezTo>
                  <a:cubicBezTo>
                    <a:pt x="785" y="673"/>
                    <a:pt x="787" y="647"/>
                    <a:pt x="795" y="639"/>
                  </a:cubicBezTo>
                  <a:cubicBezTo>
                    <a:pt x="800" y="633"/>
                    <a:pt x="818" y="632"/>
                    <a:pt x="822" y="625"/>
                  </a:cubicBezTo>
                  <a:cubicBezTo>
                    <a:pt x="824" y="621"/>
                    <a:pt x="820" y="609"/>
                    <a:pt x="822" y="604"/>
                  </a:cubicBezTo>
                  <a:cubicBezTo>
                    <a:pt x="823" y="599"/>
                    <a:pt x="832" y="591"/>
                    <a:pt x="833" y="585"/>
                  </a:cubicBezTo>
                  <a:cubicBezTo>
                    <a:pt x="836" y="574"/>
                    <a:pt x="829" y="549"/>
                    <a:pt x="833" y="538"/>
                  </a:cubicBezTo>
                  <a:cubicBezTo>
                    <a:pt x="839" y="519"/>
                    <a:pt x="867" y="488"/>
                    <a:pt x="88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598469" y="5393023"/>
              <a:ext cx="299360" cy="323189"/>
            </a:xfrm>
            <a:custGeom>
              <a:avLst/>
              <a:gdLst>
                <a:gd name="T0" fmla="*/ 691 w 725"/>
                <a:gd name="T1" fmla="*/ 652 h 786"/>
                <a:gd name="T2" fmla="*/ 710 w 725"/>
                <a:gd name="T3" fmla="*/ 638 h 786"/>
                <a:gd name="T4" fmla="*/ 710 w 725"/>
                <a:gd name="T5" fmla="*/ 581 h 786"/>
                <a:gd name="T6" fmla="*/ 668 w 725"/>
                <a:gd name="T7" fmla="*/ 616 h 786"/>
                <a:gd name="T8" fmla="*/ 653 w 725"/>
                <a:gd name="T9" fmla="*/ 650 h 786"/>
                <a:gd name="T10" fmla="*/ 602 w 725"/>
                <a:gd name="T11" fmla="*/ 678 h 786"/>
                <a:gd name="T12" fmla="*/ 632 w 725"/>
                <a:gd name="T13" fmla="*/ 631 h 786"/>
                <a:gd name="T14" fmla="*/ 672 w 725"/>
                <a:gd name="T15" fmla="*/ 593 h 786"/>
                <a:gd name="T16" fmla="*/ 681 w 725"/>
                <a:gd name="T17" fmla="*/ 570 h 786"/>
                <a:gd name="T18" fmla="*/ 642 w 725"/>
                <a:gd name="T19" fmla="*/ 551 h 786"/>
                <a:gd name="T20" fmla="*/ 602 w 725"/>
                <a:gd name="T21" fmla="*/ 528 h 786"/>
                <a:gd name="T22" fmla="*/ 626 w 725"/>
                <a:gd name="T23" fmla="*/ 504 h 786"/>
                <a:gd name="T24" fmla="*/ 662 w 725"/>
                <a:gd name="T25" fmla="*/ 428 h 786"/>
                <a:gd name="T26" fmla="*/ 708 w 725"/>
                <a:gd name="T27" fmla="*/ 394 h 786"/>
                <a:gd name="T28" fmla="*/ 477 w 725"/>
                <a:gd name="T29" fmla="*/ 356 h 786"/>
                <a:gd name="T30" fmla="*/ 417 w 725"/>
                <a:gd name="T31" fmla="*/ 312 h 786"/>
                <a:gd name="T32" fmla="*/ 357 w 725"/>
                <a:gd name="T33" fmla="*/ 248 h 786"/>
                <a:gd name="T34" fmla="*/ 413 w 725"/>
                <a:gd name="T35" fmla="*/ 176 h 786"/>
                <a:gd name="T36" fmla="*/ 493 w 725"/>
                <a:gd name="T37" fmla="*/ 124 h 786"/>
                <a:gd name="T38" fmla="*/ 545 w 725"/>
                <a:gd name="T39" fmla="*/ 132 h 786"/>
                <a:gd name="T40" fmla="*/ 511 w 725"/>
                <a:gd name="T41" fmla="*/ 19 h 786"/>
                <a:gd name="T42" fmla="*/ 511 w 725"/>
                <a:gd name="T43" fmla="*/ 19 h 786"/>
                <a:gd name="T44" fmla="*/ 385 w 725"/>
                <a:gd name="T45" fmla="*/ 48 h 786"/>
                <a:gd name="T46" fmla="*/ 253 w 725"/>
                <a:gd name="T47" fmla="*/ 156 h 786"/>
                <a:gd name="T48" fmla="*/ 209 w 725"/>
                <a:gd name="T49" fmla="*/ 352 h 786"/>
                <a:gd name="T50" fmla="*/ 21 w 725"/>
                <a:gd name="T51" fmla="*/ 504 h 786"/>
                <a:gd name="T52" fmla="*/ 29 w 725"/>
                <a:gd name="T53" fmla="*/ 536 h 786"/>
                <a:gd name="T54" fmla="*/ 141 w 725"/>
                <a:gd name="T55" fmla="*/ 548 h 786"/>
                <a:gd name="T56" fmla="*/ 269 w 725"/>
                <a:gd name="T57" fmla="*/ 672 h 786"/>
                <a:gd name="T58" fmla="*/ 400 w 725"/>
                <a:gd name="T59" fmla="*/ 786 h 786"/>
                <a:gd name="T60" fmla="*/ 517 w 725"/>
                <a:gd name="T61" fmla="*/ 729 h 786"/>
                <a:gd name="T62" fmla="*/ 600 w 725"/>
                <a:gd name="T63" fmla="*/ 722 h 786"/>
                <a:gd name="T64" fmla="*/ 672 w 725"/>
                <a:gd name="T65" fmla="*/ 710 h 786"/>
                <a:gd name="T66" fmla="*/ 662 w 725"/>
                <a:gd name="T67" fmla="*/ 671 h 786"/>
                <a:gd name="T68" fmla="*/ 681 w 725"/>
                <a:gd name="T69" fmla="*/ 686 h 786"/>
                <a:gd name="T70" fmla="*/ 721 w 725"/>
                <a:gd name="T71" fmla="*/ 67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5" h="786">
                  <a:moveTo>
                    <a:pt x="721" y="652"/>
                  </a:moveTo>
                  <a:cubicBezTo>
                    <a:pt x="716" y="646"/>
                    <a:pt x="698" y="652"/>
                    <a:pt x="691" y="652"/>
                  </a:cubicBezTo>
                  <a:cubicBezTo>
                    <a:pt x="686" y="652"/>
                    <a:pt x="673" y="656"/>
                    <a:pt x="672" y="652"/>
                  </a:cubicBezTo>
                  <a:cubicBezTo>
                    <a:pt x="670" y="642"/>
                    <a:pt x="702" y="645"/>
                    <a:pt x="710" y="638"/>
                  </a:cubicBezTo>
                  <a:cubicBezTo>
                    <a:pt x="715" y="634"/>
                    <a:pt x="721" y="620"/>
                    <a:pt x="721" y="614"/>
                  </a:cubicBezTo>
                  <a:cubicBezTo>
                    <a:pt x="722" y="605"/>
                    <a:pt x="718" y="582"/>
                    <a:pt x="710" y="581"/>
                  </a:cubicBezTo>
                  <a:cubicBezTo>
                    <a:pt x="703" y="581"/>
                    <a:pt x="705" y="602"/>
                    <a:pt x="700" y="606"/>
                  </a:cubicBezTo>
                  <a:cubicBezTo>
                    <a:pt x="694" y="612"/>
                    <a:pt x="673" y="609"/>
                    <a:pt x="668" y="616"/>
                  </a:cubicBezTo>
                  <a:cubicBezTo>
                    <a:pt x="665" y="619"/>
                    <a:pt x="670" y="630"/>
                    <a:pt x="668" y="635"/>
                  </a:cubicBezTo>
                  <a:cubicBezTo>
                    <a:pt x="666" y="640"/>
                    <a:pt x="658" y="647"/>
                    <a:pt x="653" y="650"/>
                  </a:cubicBezTo>
                  <a:cubicBezTo>
                    <a:pt x="646" y="654"/>
                    <a:pt x="628" y="657"/>
                    <a:pt x="621" y="661"/>
                  </a:cubicBezTo>
                  <a:cubicBezTo>
                    <a:pt x="615" y="664"/>
                    <a:pt x="608" y="675"/>
                    <a:pt x="602" y="678"/>
                  </a:cubicBezTo>
                  <a:cubicBezTo>
                    <a:pt x="591" y="683"/>
                    <a:pt x="559" y="697"/>
                    <a:pt x="554" y="686"/>
                  </a:cubicBezTo>
                  <a:cubicBezTo>
                    <a:pt x="545" y="664"/>
                    <a:pt x="619" y="650"/>
                    <a:pt x="632" y="631"/>
                  </a:cubicBezTo>
                  <a:cubicBezTo>
                    <a:pt x="635" y="626"/>
                    <a:pt x="634" y="613"/>
                    <a:pt x="638" y="608"/>
                  </a:cubicBezTo>
                  <a:cubicBezTo>
                    <a:pt x="644" y="601"/>
                    <a:pt x="663" y="595"/>
                    <a:pt x="672" y="593"/>
                  </a:cubicBezTo>
                  <a:cubicBezTo>
                    <a:pt x="677" y="592"/>
                    <a:pt x="688" y="597"/>
                    <a:pt x="691" y="593"/>
                  </a:cubicBezTo>
                  <a:cubicBezTo>
                    <a:pt x="694" y="588"/>
                    <a:pt x="687" y="574"/>
                    <a:pt x="681" y="570"/>
                  </a:cubicBezTo>
                  <a:cubicBezTo>
                    <a:pt x="679" y="569"/>
                    <a:pt x="673" y="571"/>
                    <a:pt x="670" y="570"/>
                  </a:cubicBezTo>
                  <a:cubicBezTo>
                    <a:pt x="662" y="568"/>
                    <a:pt x="650" y="554"/>
                    <a:pt x="642" y="551"/>
                  </a:cubicBezTo>
                  <a:cubicBezTo>
                    <a:pt x="632" y="548"/>
                    <a:pt x="609" y="558"/>
                    <a:pt x="602" y="551"/>
                  </a:cubicBezTo>
                  <a:cubicBezTo>
                    <a:pt x="598" y="547"/>
                    <a:pt x="598" y="532"/>
                    <a:pt x="602" y="528"/>
                  </a:cubicBezTo>
                  <a:cubicBezTo>
                    <a:pt x="605" y="525"/>
                    <a:pt x="617" y="531"/>
                    <a:pt x="621" y="528"/>
                  </a:cubicBezTo>
                  <a:cubicBezTo>
                    <a:pt x="626" y="525"/>
                    <a:pt x="623" y="509"/>
                    <a:pt x="626" y="504"/>
                  </a:cubicBezTo>
                  <a:cubicBezTo>
                    <a:pt x="632" y="496"/>
                    <a:pt x="652" y="491"/>
                    <a:pt x="657" y="483"/>
                  </a:cubicBezTo>
                  <a:cubicBezTo>
                    <a:pt x="664" y="471"/>
                    <a:pt x="652" y="437"/>
                    <a:pt x="662" y="428"/>
                  </a:cubicBezTo>
                  <a:cubicBezTo>
                    <a:pt x="668" y="423"/>
                    <a:pt x="688" y="433"/>
                    <a:pt x="695" y="428"/>
                  </a:cubicBezTo>
                  <a:cubicBezTo>
                    <a:pt x="702" y="423"/>
                    <a:pt x="707" y="403"/>
                    <a:pt x="708" y="394"/>
                  </a:cubicBezTo>
                  <a:cubicBezTo>
                    <a:pt x="708" y="393"/>
                    <a:pt x="708" y="393"/>
                    <a:pt x="708" y="392"/>
                  </a:cubicBezTo>
                  <a:cubicBezTo>
                    <a:pt x="632" y="378"/>
                    <a:pt x="548" y="416"/>
                    <a:pt x="477" y="356"/>
                  </a:cubicBezTo>
                  <a:cubicBezTo>
                    <a:pt x="465" y="348"/>
                    <a:pt x="445" y="356"/>
                    <a:pt x="441" y="348"/>
                  </a:cubicBezTo>
                  <a:cubicBezTo>
                    <a:pt x="429" y="340"/>
                    <a:pt x="429" y="320"/>
                    <a:pt x="417" y="312"/>
                  </a:cubicBezTo>
                  <a:cubicBezTo>
                    <a:pt x="405" y="308"/>
                    <a:pt x="397" y="340"/>
                    <a:pt x="385" y="328"/>
                  </a:cubicBezTo>
                  <a:cubicBezTo>
                    <a:pt x="365" y="304"/>
                    <a:pt x="345" y="276"/>
                    <a:pt x="357" y="248"/>
                  </a:cubicBezTo>
                  <a:cubicBezTo>
                    <a:pt x="357" y="244"/>
                    <a:pt x="373" y="232"/>
                    <a:pt x="377" y="228"/>
                  </a:cubicBezTo>
                  <a:cubicBezTo>
                    <a:pt x="389" y="204"/>
                    <a:pt x="409" y="196"/>
                    <a:pt x="413" y="176"/>
                  </a:cubicBezTo>
                  <a:cubicBezTo>
                    <a:pt x="417" y="164"/>
                    <a:pt x="425" y="152"/>
                    <a:pt x="429" y="152"/>
                  </a:cubicBezTo>
                  <a:cubicBezTo>
                    <a:pt x="453" y="144"/>
                    <a:pt x="469" y="124"/>
                    <a:pt x="493" y="124"/>
                  </a:cubicBezTo>
                  <a:cubicBezTo>
                    <a:pt x="493" y="132"/>
                    <a:pt x="497" y="144"/>
                    <a:pt x="501" y="148"/>
                  </a:cubicBezTo>
                  <a:cubicBezTo>
                    <a:pt x="517" y="160"/>
                    <a:pt x="545" y="152"/>
                    <a:pt x="545" y="132"/>
                  </a:cubicBezTo>
                  <a:cubicBezTo>
                    <a:pt x="545" y="108"/>
                    <a:pt x="533" y="84"/>
                    <a:pt x="529" y="56"/>
                  </a:cubicBezTo>
                  <a:cubicBezTo>
                    <a:pt x="527" y="44"/>
                    <a:pt x="520" y="30"/>
                    <a:pt x="511" y="19"/>
                  </a:cubicBezTo>
                  <a:cubicBezTo>
                    <a:pt x="511" y="21"/>
                    <a:pt x="510" y="22"/>
                    <a:pt x="509" y="24"/>
                  </a:cubicBezTo>
                  <a:cubicBezTo>
                    <a:pt x="510" y="22"/>
                    <a:pt x="511" y="21"/>
                    <a:pt x="511" y="19"/>
                  </a:cubicBezTo>
                  <a:cubicBezTo>
                    <a:pt x="503" y="8"/>
                    <a:pt x="493" y="0"/>
                    <a:pt x="485" y="0"/>
                  </a:cubicBezTo>
                  <a:cubicBezTo>
                    <a:pt x="453" y="0"/>
                    <a:pt x="417" y="28"/>
                    <a:pt x="385" y="48"/>
                  </a:cubicBezTo>
                  <a:cubicBezTo>
                    <a:pt x="373" y="52"/>
                    <a:pt x="393" y="84"/>
                    <a:pt x="381" y="92"/>
                  </a:cubicBezTo>
                  <a:cubicBezTo>
                    <a:pt x="341" y="124"/>
                    <a:pt x="297" y="136"/>
                    <a:pt x="253" y="156"/>
                  </a:cubicBezTo>
                  <a:cubicBezTo>
                    <a:pt x="265" y="176"/>
                    <a:pt x="257" y="196"/>
                    <a:pt x="249" y="216"/>
                  </a:cubicBezTo>
                  <a:cubicBezTo>
                    <a:pt x="233" y="260"/>
                    <a:pt x="229" y="308"/>
                    <a:pt x="209" y="352"/>
                  </a:cubicBezTo>
                  <a:cubicBezTo>
                    <a:pt x="209" y="360"/>
                    <a:pt x="193" y="368"/>
                    <a:pt x="185" y="372"/>
                  </a:cubicBezTo>
                  <a:cubicBezTo>
                    <a:pt x="113" y="392"/>
                    <a:pt x="45" y="428"/>
                    <a:pt x="21" y="504"/>
                  </a:cubicBezTo>
                  <a:cubicBezTo>
                    <a:pt x="16" y="512"/>
                    <a:pt x="7" y="518"/>
                    <a:pt x="0" y="525"/>
                  </a:cubicBezTo>
                  <a:cubicBezTo>
                    <a:pt x="9" y="528"/>
                    <a:pt x="19" y="533"/>
                    <a:pt x="29" y="536"/>
                  </a:cubicBezTo>
                  <a:cubicBezTo>
                    <a:pt x="61" y="548"/>
                    <a:pt x="85" y="516"/>
                    <a:pt x="113" y="520"/>
                  </a:cubicBezTo>
                  <a:cubicBezTo>
                    <a:pt x="125" y="520"/>
                    <a:pt x="137" y="536"/>
                    <a:pt x="141" y="548"/>
                  </a:cubicBezTo>
                  <a:cubicBezTo>
                    <a:pt x="149" y="580"/>
                    <a:pt x="117" y="616"/>
                    <a:pt x="145" y="640"/>
                  </a:cubicBezTo>
                  <a:cubicBezTo>
                    <a:pt x="177" y="668"/>
                    <a:pt x="225" y="668"/>
                    <a:pt x="269" y="672"/>
                  </a:cubicBezTo>
                  <a:cubicBezTo>
                    <a:pt x="277" y="672"/>
                    <a:pt x="289" y="680"/>
                    <a:pt x="293" y="688"/>
                  </a:cubicBezTo>
                  <a:cubicBezTo>
                    <a:pt x="309" y="746"/>
                    <a:pt x="350" y="770"/>
                    <a:pt x="400" y="786"/>
                  </a:cubicBezTo>
                  <a:cubicBezTo>
                    <a:pt x="416" y="771"/>
                    <a:pt x="439" y="750"/>
                    <a:pt x="454" y="743"/>
                  </a:cubicBezTo>
                  <a:cubicBezTo>
                    <a:pt x="468" y="736"/>
                    <a:pt x="501" y="734"/>
                    <a:pt x="517" y="729"/>
                  </a:cubicBezTo>
                  <a:cubicBezTo>
                    <a:pt x="529" y="726"/>
                    <a:pt x="551" y="711"/>
                    <a:pt x="564" y="710"/>
                  </a:cubicBezTo>
                  <a:cubicBezTo>
                    <a:pt x="573" y="710"/>
                    <a:pt x="590" y="722"/>
                    <a:pt x="600" y="722"/>
                  </a:cubicBezTo>
                  <a:cubicBezTo>
                    <a:pt x="609" y="722"/>
                    <a:pt x="627" y="712"/>
                    <a:pt x="636" y="710"/>
                  </a:cubicBezTo>
                  <a:cubicBezTo>
                    <a:pt x="645" y="709"/>
                    <a:pt x="666" y="717"/>
                    <a:pt x="672" y="710"/>
                  </a:cubicBezTo>
                  <a:cubicBezTo>
                    <a:pt x="673" y="709"/>
                    <a:pt x="672" y="705"/>
                    <a:pt x="672" y="703"/>
                  </a:cubicBezTo>
                  <a:cubicBezTo>
                    <a:pt x="671" y="694"/>
                    <a:pt x="657" y="677"/>
                    <a:pt x="662" y="671"/>
                  </a:cubicBezTo>
                  <a:cubicBezTo>
                    <a:pt x="665" y="667"/>
                    <a:pt x="678" y="667"/>
                    <a:pt x="681" y="671"/>
                  </a:cubicBezTo>
                  <a:cubicBezTo>
                    <a:pt x="684" y="673"/>
                    <a:pt x="679" y="683"/>
                    <a:pt x="681" y="686"/>
                  </a:cubicBezTo>
                  <a:cubicBezTo>
                    <a:pt x="684" y="689"/>
                    <a:pt x="694" y="687"/>
                    <a:pt x="698" y="686"/>
                  </a:cubicBezTo>
                  <a:cubicBezTo>
                    <a:pt x="705" y="684"/>
                    <a:pt x="718" y="677"/>
                    <a:pt x="721" y="671"/>
                  </a:cubicBezTo>
                  <a:cubicBezTo>
                    <a:pt x="723" y="666"/>
                    <a:pt x="725" y="655"/>
                    <a:pt x="721" y="652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151663" y="5208343"/>
              <a:ext cx="287445" cy="317232"/>
            </a:xfrm>
            <a:custGeom>
              <a:avLst/>
              <a:gdLst>
                <a:gd name="T0" fmla="*/ 675 w 699"/>
                <a:gd name="T1" fmla="*/ 400 h 772"/>
                <a:gd name="T2" fmla="*/ 515 w 699"/>
                <a:gd name="T3" fmla="*/ 348 h 772"/>
                <a:gd name="T4" fmla="*/ 459 w 699"/>
                <a:gd name="T5" fmla="*/ 252 h 772"/>
                <a:gd name="T6" fmla="*/ 459 w 699"/>
                <a:gd name="T7" fmla="*/ 76 h 772"/>
                <a:gd name="T8" fmla="*/ 263 w 699"/>
                <a:gd name="T9" fmla="*/ 76 h 772"/>
                <a:gd name="T10" fmla="*/ 17 w 699"/>
                <a:gd name="T11" fmla="*/ 135 h 772"/>
                <a:gd name="T12" fmla="*/ 0 w 699"/>
                <a:gd name="T13" fmla="*/ 146 h 772"/>
                <a:gd name="T14" fmla="*/ 11 w 699"/>
                <a:gd name="T15" fmla="*/ 173 h 772"/>
                <a:gd name="T16" fmla="*/ 1 w 699"/>
                <a:gd name="T17" fmla="*/ 205 h 772"/>
                <a:gd name="T18" fmla="*/ 22 w 699"/>
                <a:gd name="T19" fmla="*/ 205 h 772"/>
                <a:gd name="T20" fmla="*/ 20 w 699"/>
                <a:gd name="T21" fmla="*/ 249 h 772"/>
                <a:gd name="T22" fmla="*/ 60 w 699"/>
                <a:gd name="T23" fmla="*/ 285 h 772"/>
                <a:gd name="T24" fmla="*/ 64 w 699"/>
                <a:gd name="T25" fmla="*/ 312 h 772"/>
                <a:gd name="T26" fmla="*/ 75 w 699"/>
                <a:gd name="T27" fmla="*/ 295 h 772"/>
                <a:gd name="T28" fmla="*/ 93 w 699"/>
                <a:gd name="T29" fmla="*/ 301 h 772"/>
                <a:gd name="T30" fmla="*/ 117 w 699"/>
                <a:gd name="T31" fmla="*/ 273 h 772"/>
                <a:gd name="T32" fmla="*/ 131 w 699"/>
                <a:gd name="T33" fmla="*/ 294 h 772"/>
                <a:gd name="T34" fmla="*/ 119 w 699"/>
                <a:gd name="T35" fmla="*/ 314 h 772"/>
                <a:gd name="T36" fmla="*/ 121 w 699"/>
                <a:gd name="T37" fmla="*/ 338 h 772"/>
                <a:gd name="T38" fmla="*/ 113 w 699"/>
                <a:gd name="T39" fmla="*/ 372 h 772"/>
                <a:gd name="T40" fmla="*/ 89 w 699"/>
                <a:gd name="T41" fmla="*/ 387 h 772"/>
                <a:gd name="T42" fmla="*/ 100 w 699"/>
                <a:gd name="T43" fmla="*/ 416 h 772"/>
                <a:gd name="T44" fmla="*/ 107 w 699"/>
                <a:gd name="T45" fmla="*/ 448 h 772"/>
                <a:gd name="T46" fmla="*/ 143 w 699"/>
                <a:gd name="T47" fmla="*/ 448 h 772"/>
                <a:gd name="T48" fmla="*/ 143 w 699"/>
                <a:gd name="T49" fmla="*/ 494 h 772"/>
                <a:gd name="T50" fmla="*/ 126 w 699"/>
                <a:gd name="T51" fmla="*/ 506 h 772"/>
                <a:gd name="T52" fmla="*/ 128 w 699"/>
                <a:gd name="T53" fmla="*/ 530 h 772"/>
                <a:gd name="T54" fmla="*/ 151 w 699"/>
                <a:gd name="T55" fmla="*/ 565 h 772"/>
                <a:gd name="T56" fmla="*/ 196 w 699"/>
                <a:gd name="T57" fmla="*/ 581 h 772"/>
                <a:gd name="T58" fmla="*/ 205 w 699"/>
                <a:gd name="T59" fmla="*/ 624 h 772"/>
                <a:gd name="T60" fmla="*/ 230 w 699"/>
                <a:gd name="T61" fmla="*/ 645 h 772"/>
                <a:gd name="T62" fmla="*/ 242 w 699"/>
                <a:gd name="T63" fmla="*/ 685 h 772"/>
                <a:gd name="T64" fmla="*/ 268 w 699"/>
                <a:gd name="T65" fmla="*/ 722 h 772"/>
                <a:gd name="T66" fmla="*/ 291 w 699"/>
                <a:gd name="T67" fmla="*/ 722 h 772"/>
                <a:gd name="T68" fmla="*/ 312 w 699"/>
                <a:gd name="T69" fmla="*/ 686 h 772"/>
                <a:gd name="T70" fmla="*/ 335 w 699"/>
                <a:gd name="T71" fmla="*/ 694 h 772"/>
                <a:gd name="T72" fmla="*/ 344 w 699"/>
                <a:gd name="T73" fmla="*/ 691 h 772"/>
                <a:gd name="T74" fmla="*/ 344 w 699"/>
                <a:gd name="T75" fmla="*/ 657 h 772"/>
                <a:gd name="T76" fmla="*/ 367 w 699"/>
                <a:gd name="T77" fmla="*/ 652 h 772"/>
                <a:gd name="T78" fmla="*/ 383 w 699"/>
                <a:gd name="T79" fmla="*/ 680 h 772"/>
                <a:gd name="T80" fmla="*/ 403 w 699"/>
                <a:gd name="T81" fmla="*/ 698 h 772"/>
                <a:gd name="T82" fmla="*/ 414 w 699"/>
                <a:gd name="T83" fmla="*/ 700 h 772"/>
                <a:gd name="T84" fmla="*/ 414 w 699"/>
                <a:gd name="T85" fmla="*/ 765 h 772"/>
                <a:gd name="T86" fmla="*/ 442 w 699"/>
                <a:gd name="T87" fmla="*/ 772 h 772"/>
                <a:gd name="T88" fmla="*/ 439 w 699"/>
                <a:gd name="T89" fmla="*/ 748 h 772"/>
                <a:gd name="T90" fmla="*/ 491 w 699"/>
                <a:gd name="T91" fmla="*/ 632 h 772"/>
                <a:gd name="T92" fmla="*/ 571 w 699"/>
                <a:gd name="T93" fmla="*/ 548 h 772"/>
                <a:gd name="T94" fmla="*/ 587 w 699"/>
                <a:gd name="T95" fmla="*/ 504 h 772"/>
                <a:gd name="T96" fmla="*/ 659 w 699"/>
                <a:gd name="T97" fmla="*/ 484 h 772"/>
                <a:gd name="T98" fmla="*/ 671 w 699"/>
                <a:gd name="T99" fmla="*/ 468 h 772"/>
                <a:gd name="T100" fmla="*/ 671 w 699"/>
                <a:gd name="T101" fmla="*/ 440 h 772"/>
                <a:gd name="T102" fmla="*/ 699 w 699"/>
                <a:gd name="T103" fmla="*/ 415 h 772"/>
                <a:gd name="T104" fmla="*/ 675 w 699"/>
                <a:gd name="T105" fmla="*/ 40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772">
                  <a:moveTo>
                    <a:pt x="675" y="400"/>
                  </a:moveTo>
                  <a:cubicBezTo>
                    <a:pt x="623" y="376"/>
                    <a:pt x="551" y="396"/>
                    <a:pt x="515" y="348"/>
                  </a:cubicBezTo>
                  <a:cubicBezTo>
                    <a:pt x="491" y="320"/>
                    <a:pt x="467" y="284"/>
                    <a:pt x="459" y="252"/>
                  </a:cubicBezTo>
                  <a:cubicBezTo>
                    <a:pt x="443" y="200"/>
                    <a:pt x="483" y="132"/>
                    <a:pt x="459" y="76"/>
                  </a:cubicBezTo>
                  <a:cubicBezTo>
                    <a:pt x="423" y="0"/>
                    <a:pt x="315" y="20"/>
                    <a:pt x="263" y="76"/>
                  </a:cubicBezTo>
                  <a:cubicBezTo>
                    <a:pt x="204" y="138"/>
                    <a:pt x="93" y="174"/>
                    <a:pt x="17" y="13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31" y="294"/>
                    <a:pt x="131" y="294"/>
                    <a:pt x="131" y="294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1" y="338"/>
                    <a:pt x="121" y="338"/>
                    <a:pt x="121" y="338"/>
                  </a:cubicBezTo>
                  <a:cubicBezTo>
                    <a:pt x="113" y="372"/>
                    <a:pt x="113" y="372"/>
                    <a:pt x="113" y="372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100" y="416"/>
                    <a:pt x="100" y="416"/>
                    <a:pt x="100" y="416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94"/>
                    <a:pt x="143" y="494"/>
                    <a:pt x="143" y="494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51" y="565"/>
                    <a:pt x="151" y="565"/>
                    <a:pt x="151" y="565"/>
                  </a:cubicBezTo>
                  <a:cubicBezTo>
                    <a:pt x="196" y="581"/>
                    <a:pt x="196" y="581"/>
                    <a:pt x="196" y="581"/>
                  </a:cubicBezTo>
                  <a:cubicBezTo>
                    <a:pt x="205" y="624"/>
                    <a:pt x="205" y="624"/>
                    <a:pt x="205" y="624"/>
                  </a:cubicBezTo>
                  <a:cubicBezTo>
                    <a:pt x="230" y="645"/>
                    <a:pt x="230" y="645"/>
                    <a:pt x="230" y="645"/>
                  </a:cubicBezTo>
                  <a:cubicBezTo>
                    <a:pt x="242" y="685"/>
                    <a:pt x="242" y="685"/>
                    <a:pt x="242" y="685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91" y="722"/>
                    <a:pt x="291" y="722"/>
                    <a:pt x="291" y="722"/>
                  </a:cubicBezTo>
                  <a:cubicBezTo>
                    <a:pt x="312" y="686"/>
                    <a:pt x="312" y="686"/>
                    <a:pt x="312" y="686"/>
                  </a:cubicBezTo>
                  <a:cubicBezTo>
                    <a:pt x="335" y="694"/>
                    <a:pt x="335" y="694"/>
                    <a:pt x="335" y="694"/>
                  </a:cubicBezTo>
                  <a:cubicBezTo>
                    <a:pt x="344" y="691"/>
                    <a:pt x="344" y="691"/>
                    <a:pt x="344" y="691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67" y="652"/>
                    <a:pt x="367" y="652"/>
                    <a:pt x="367" y="652"/>
                  </a:cubicBezTo>
                  <a:cubicBezTo>
                    <a:pt x="383" y="680"/>
                    <a:pt x="383" y="680"/>
                    <a:pt x="383" y="680"/>
                  </a:cubicBezTo>
                  <a:cubicBezTo>
                    <a:pt x="403" y="698"/>
                    <a:pt x="403" y="698"/>
                    <a:pt x="403" y="698"/>
                  </a:cubicBezTo>
                  <a:cubicBezTo>
                    <a:pt x="414" y="700"/>
                    <a:pt x="414" y="700"/>
                    <a:pt x="414" y="700"/>
                  </a:cubicBezTo>
                  <a:cubicBezTo>
                    <a:pt x="414" y="765"/>
                    <a:pt x="414" y="765"/>
                    <a:pt x="414" y="765"/>
                  </a:cubicBezTo>
                  <a:cubicBezTo>
                    <a:pt x="442" y="772"/>
                    <a:pt x="442" y="772"/>
                    <a:pt x="442" y="772"/>
                  </a:cubicBezTo>
                  <a:cubicBezTo>
                    <a:pt x="440" y="765"/>
                    <a:pt x="439" y="757"/>
                    <a:pt x="439" y="748"/>
                  </a:cubicBezTo>
                  <a:cubicBezTo>
                    <a:pt x="443" y="704"/>
                    <a:pt x="499" y="688"/>
                    <a:pt x="491" y="632"/>
                  </a:cubicBezTo>
                  <a:cubicBezTo>
                    <a:pt x="479" y="588"/>
                    <a:pt x="543" y="572"/>
                    <a:pt x="571" y="548"/>
                  </a:cubicBezTo>
                  <a:cubicBezTo>
                    <a:pt x="583" y="536"/>
                    <a:pt x="579" y="512"/>
                    <a:pt x="587" y="504"/>
                  </a:cubicBezTo>
                  <a:cubicBezTo>
                    <a:pt x="607" y="488"/>
                    <a:pt x="635" y="496"/>
                    <a:pt x="659" y="484"/>
                  </a:cubicBezTo>
                  <a:cubicBezTo>
                    <a:pt x="663" y="480"/>
                    <a:pt x="671" y="476"/>
                    <a:pt x="671" y="468"/>
                  </a:cubicBezTo>
                  <a:cubicBezTo>
                    <a:pt x="671" y="460"/>
                    <a:pt x="667" y="448"/>
                    <a:pt x="671" y="440"/>
                  </a:cubicBezTo>
                  <a:cubicBezTo>
                    <a:pt x="677" y="428"/>
                    <a:pt x="689" y="422"/>
                    <a:pt x="699" y="415"/>
                  </a:cubicBezTo>
                  <a:cubicBezTo>
                    <a:pt x="691" y="407"/>
                    <a:pt x="682" y="403"/>
                    <a:pt x="675" y="4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159110" y="4935791"/>
              <a:ext cx="418508" cy="443828"/>
            </a:xfrm>
            <a:custGeom>
              <a:avLst/>
              <a:gdLst>
                <a:gd name="T0" fmla="*/ 958 w 1018"/>
                <a:gd name="T1" fmla="*/ 433 h 1076"/>
                <a:gd name="T2" fmla="*/ 954 w 1018"/>
                <a:gd name="T3" fmla="*/ 0 h 1076"/>
                <a:gd name="T4" fmla="*/ 903 w 1018"/>
                <a:gd name="T5" fmla="*/ 27 h 1076"/>
                <a:gd name="T6" fmla="*/ 913 w 1018"/>
                <a:gd name="T7" fmla="*/ 91 h 1076"/>
                <a:gd name="T8" fmla="*/ 861 w 1018"/>
                <a:gd name="T9" fmla="*/ 119 h 1076"/>
                <a:gd name="T10" fmla="*/ 810 w 1018"/>
                <a:gd name="T11" fmla="*/ 178 h 1076"/>
                <a:gd name="T12" fmla="*/ 790 w 1018"/>
                <a:gd name="T13" fmla="*/ 138 h 1076"/>
                <a:gd name="T14" fmla="*/ 771 w 1018"/>
                <a:gd name="T15" fmla="*/ 212 h 1076"/>
                <a:gd name="T16" fmla="*/ 716 w 1018"/>
                <a:gd name="T17" fmla="*/ 216 h 1076"/>
                <a:gd name="T18" fmla="*/ 647 w 1018"/>
                <a:gd name="T19" fmla="*/ 210 h 1076"/>
                <a:gd name="T20" fmla="*/ 595 w 1018"/>
                <a:gd name="T21" fmla="*/ 202 h 1076"/>
                <a:gd name="T22" fmla="*/ 555 w 1018"/>
                <a:gd name="T23" fmla="*/ 277 h 1076"/>
                <a:gd name="T24" fmla="*/ 497 w 1018"/>
                <a:gd name="T25" fmla="*/ 353 h 1076"/>
                <a:gd name="T26" fmla="*/ 457 w 1018"/>
                <a:gd name="T27" fmla="*/ 387 h 1076"/>
                <a:gd name="T28" fmla="*/ 430 w 1018"/>
                <a:gd name="T29" fmla="*/ 447 h 1076"/>
                <a:gd name="T30" fmla="*/ 346 w 1018"/>
                <a:gd name="T31" fmla="*/ 429 h 1076"/>
                <a:gd name="T32" fmla="*/ 329 w 1018"/>
                <a:gd name="T33" fmla="*/ 481 h 1076"/>
                <a:gd name="T34" fmla="*/ 266 w 1018"/>
                <a:gd name="T35" fmla="*/ 492 h 1076"/>
                <a:gd name="T36" fmla="*/ 202 w 1018"/>
                <a:gd name="T37" fmla="*/ 560 h 1076"/>
                <a:gd name="T38" fmla="*/ 170 w 1018"/>
                <a:gd name="T39" fmla="*/ 585 h 1076"/>
                <a:gd name="T40" fmla="*/ 185 w 1018"/>
                <a:gd name="T41" fmla="*/ 638 h 1076"/>
                <a:gd name="T42" fmla="*/ 164 w 1018"/>
                <a:gd name="T43" fmla="*/ 669 h 1076"/>
                <a:gd name="T44" fmla="*/ 145 w 1018"/>
                <a:gd name="T45" fmla="*/ 601 h 1076"/>
                <a:gd name="T46" fmla="*/ 145 w 1018"/>
                <a:gd name="T47" fmla="*/ 539 h 1076"/>
                <a:gd name="T48" fmla="*/ 126 w 1018"/>
                <a:gd name="T49" fmla="*/ 547 h 1076"/>
                <a:gd name="T50" fmla="*/ 108 w 1018"/>
                <a:gd name="T51" fmla="*/ 592 h 1076"/>
                <a:gd name="T52" fmla="*/ 139 w 1018"/>
                <a:gd name="T53" fmla="*/ 635 h 1076"/>
                <a:gd name="T54" fmla="*/ 90 w 1018"/>
                <a:gd name="T55" fmla="*/ 681 h 1076"/>
                <a:gd name="T56" fmla="*/ 54 w 1018"/>
                <a:gd name="T57" fmla="*/ 713 h 1076"/>
                <a:gd name="T58" fmla="*/ 32 w 1018"/>
                <a:gd name="T59" fmla="*/ 694 h 1076"/>
                <a:gd name="T60" fmla="*/ 3 w 1018"/>
                <a:gd name="T61" fmla="*/ 768 h 1076"/>
                <a:gd name="T62" fmla="*/ 0 w 1018"/>
                <a:gd name="T63" fmla="*/ 796 h 1076"/>
                <a:gd name="T64" fmla="*/ 442 w 1018"/>
                <a:gd name="T65" fmla="*/ 737 h 1076"/>
                <a:gd name="T66" fmla="*/ 498 w 1018"/>
                <a:gd name="T67" fmla="*/ 1009 h 1076"/>
                <a:gd name="T68" fmla="*/ 682 w 1018"/>
                <a:gd name="T69" fmla="*/ 1076 h 1076"/>
                <a:gd name="T70" fmla="*/ 790 w 1018"/>
                <a:gd name="T71" fmla="*/ 981 h 1076"/>
                <a:gd name="T72" fmla="*/ 830 w 1018"/>
                <a:gd name="T73" fmla="*/ 849 h 1076"/>
                <a:gd name="T74" fmla="*/ 886 w 1018"/>
                <a:gd name="T75" fmla="*/ 705 h 1076"/>
                <a:gd name="T76" fmla="*/ 982 w 1018"/>
                <a:gd name="T77" fmla="*/ 593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8" h="1076">
                  <a:moveTo>
                    <a:pt x="1006" y="505"/>
                  </a:moveTo>
                  <a:cubicBezTo>
                    <a:pt x="998" y="477"/>
                    <a:pt x="974" y="457"/>
                    <a:pt x="958" y="433"/>
                  </a:cubicBezTo>
                  <a:cubicBezTo>
                    <a:pt x="930" y="397"/>
                    <a:pt x="986" y="373"/>
                    <a:pt x="982" y="341"/>
                  </a:cubicBezTo>
                  <a:cubicBezTo>
                    <a:pt x="978" y="230"/>
                    <a:pt x="901" y="111"/>
                    <a:pt x="954" y="0"/>
                  </a:cubicBezTo>
                  <a:cubicBezTo>
                    <a:pt x="939" y="13"/>
                    <a:pt x="939" y="13"/>
                    <a:pt x="939" y="13"/>
                  </a:cubicBezTo>
                  <a:cubicBezTo>
                    <a:pt x="903" y="27"/>
                    <a:pt x="903" y="27"/>
                    <a:pt x="903" y="27"/>
                  </a:cubicBezTo>
                  <a:cubicBezTo>
                    <a:pt x="929" y="77"/>
                    <a:pt x="929" y="77"/>
                    <a:pt x="929" y="77"/>
                  </a:cubicBezTo>
                  <a:cubicBezTo>
                    <a:pt x="913" y="91"/>
                    <a:pt x="913" y="91"/>
                    <a:pt x="913" y="91"/>
                  </a:cubicBezTo>
                  <a:cubicBezTo>
                    <a:pt x="913" y="119"/>
                    <a:pt x="913" y="119"/>
                    <a:pt x="913" y="119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38" y="143"/>
                    <a:pt x="838" y="143"/>
                    <a:pt x="838" y="143"/>
                  </a:cubicBezTo>
                  <a:cubicBezTo>
                    <a:pt x="810" y="178"/>
                    <a:pt x="810" y="178"/>
                    <a:pt x="810" y="178"/>
                  </a:cubicBezTo>
                  <a:cubicBezTo>
                    <a:pt x="810" y="154"/>
                    <a:pt x="810" y="154"/>
                    <a:pt x="810" y="154"/>
                  </a:cubicBezTo>
                  <a:cubicBezTo>
                    <a:pt x="790" y="138"/>
                    <a:pt x="790" y="138"/>
                    <a:pt x="790" y="138"/>
                  </a:cubicBezTo>
                  <a:cubicBezTo>
                    <a:pt x="790" y="189"/>
                    <a:pt x="790" y="189"/>
                    <a:pt x="790" y="189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34" y="180"/>
                    <a:pt x="734" y="180"/>
                    <a:pt x="734" y="180"/>
                  </a:cubicBezTo>
                  <a:cubicBezTo>
                    <a:pt x="716" y="216"/>
                    <a:pt x="716" y="216"/>
                    <a:pt x="716" y="216"/>
                  </a:cubicBezTo>
                  <a:cubicBezTo>
                    <a:pt x="689" y="214"/>
                    <a:pt x="689" y="214"/>
                    <a:pt x="689" y="214"/>
                  </a:cubicBezTo>
                  <a:cubicBezTo>
                    <a:pt x="647" y="210"/>
                    <a:pt x="647" y="210"/>
                    <a:pt x="647" y="210"/>
                  </a:cubicBezTo>
                  <a:cubicBezTo>
                    <a:pt x="629" y="180"/>
                    <a:pt x="629" y="180"/>
                    <a:pt x="629" y="180"/>
                  </a:cubicBezTo>
                  <a:cubicBezTo>
                    <a:pt x="595" y="202"/>
                    <a:pt x="595" y="202"/>
                    <a:pt x="595" y="202"/>
                  </a:cubicBezTo>
                  <a:cubicBezTo>
                    <a:pt x="555" y="246"/>
                    <a:pt x="555" y="246"/>
                    <a:pt x="555" y="246"/>
                  </a:cubicBezTo>
                  <a:cubicBezTo>
                    <a:pt x="555" y="277"/>
                    <a:pt x="555" y="277"/>
                    <a:pt x="555" y="277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497" y="353"/>
                    <a:pt x="497" y="353"/>
                    <a:pt x="497" y="353"/>
                  </a:cubicBezTo>
                  <a:cubicBezTo>
                    <a:pt x="477" y="353"/>
                    <a:pt x="477" y="353"/>
                    <a:pt x="477" y="353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30" y="424"/>
                    <a:pt x="430" y="424"/>
                    <a:pt x="430" y="424"/>
                  </a:cubicBezTo>
                  <a:cubicBezTo>
                    <a:pt x="430" y="447"/>
                    <a:pt x="430" y="447"/>
                    <a:pt x="430" y="447"/>
                  </a:cubicBezTo>
                  <a:cubicBezTo>
                    <a:pt x="379" y="449"/>
                    <a:pt x="379" y="449"/>
                    <a:pt x="379" y="449"/>
                  </a:cubicBezTo>
                  <a:cubicBezTo>
                    <a:pt x="346" y="429"/>
                    <a:pt x="346" y="429"/>
                    <a:pt x="346" y="429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96" y="481"/>
                    <a:pt x="296" y="481"/>
                    <a:pt x="296" y="481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02" y="560"/>
                    <a:pt x="202" y="560"/>
                    <a:pt x="202" y="560"/>
                  </a:cubicBezTo>
                  <a:cubicBezTo>
                    <a:pt x="202" y="575"/>
                    <a:pt x="202" y="575"/>
                    <a:pt x="202" y="575"/>
                  </a:cubicBezTo>
                  <a:cubicBezTo>
                    <a:pt x="170" y="585"/>
                    <a:pt x="170" y="585"/>
                    <a:pt x="170" y="585"/>
                  </a:cubicBezTo>
                  <a:cubicBezTo>
                    <a:pt x="170" y="611"/>
                    <a:pt x="170" y="611"/>
                    <a:pt x="170" y="611"/>
                  </a:cubicBezTo>
                  <a:cubicBezTo>
                    <a:pt x="185" y="638"/>
                    <a:pt x="185" y="638"/>
                    <a:pt x="185" y="638"/>
                  </a:cubicBezTo>
                  <a:cubicBezTo>
                    <a:pt x="185" y="658"/>
                    <a:pt x="185" y="658"/>
                    <a:pt x="185" y="658"/>
                  </a:cubicBezTo>
                  <a:cubicBezTo>
                    <a:pt x="164" y="669"/>
                    <a:pt x="164" y="669"/>
                    <a:pt x="164" y="669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34" y="563"/>
                    <a:pt x="134" y="563"/>
                    <a:pt x="134" y="563"/>
                  </a:cubicBezTo>
                  <a:cubicBezTo>
                    <a:pt x="145" y="539"/>
                    <a:pt x="145" y="539"/>
                    <a:pt x="145" y="539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26" y="547"/>
                    <a:pt x="126" y="547"/>
                    <a:pt x="126" y="547"/>
                  </a:cubicBezTo>
                  <a:cubicBezTo>
                    <a:pt x="122" y="570"/>
                    <a:pt x="122" y="570"/>
                    <a:pt x="122" y="570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113" y="605"/>
                    <a:pt x="113" y="605"/>
                    <a:pt x="113" y="60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13" y="665"/>
                    <a:pt x="113" y="665"/>
                    <a:pt x="113" y="665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76" y="713"/>
                    <a:pt x="76" y="713"/>
                    <a:pt x="76" y="713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43" y="685"/>
                    <a:pt x="43" y="685"/>
                    <a:pt x="43" y="685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32" y="721"/>
                    <a:pt x="32" y="721"/>
                    <a:pt x="32" y="721"/>
                  </a:cubicBezTo>
                  <a:cubicBezTo>
                    <a:pt x="3" y="768"/>
                    <a:pt x="3" y="768"/>
                    <a:pt x="3" y="768"/>
                  </a:cubicBezTo>
                  <a:cubicBezTo>
                    <a:pt x="5" y="792"/>
                    <a:pt x="5" y="792"/>
                    <a:pt x="5" y="792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76" y="835"/>
                    <a:pt x="187" y="799"/>
                    <a:pt x="246" y="737"/>
                  </a:cubicBezTo>
                  <a:cubicBezTo>
                    <a:pt x="298" y="681"/>
                    <a:pt x="406" y="661"/>
                    <a:pt x="442" y="737"/>
                  </a:cubicBezTo>
                  <a:cubicBezTo>
                    <a:pt x="466" y="793"/>
                    <a:pt x="426" y="861"/>
                    <a:pt x="442" y="913"/>
                  </a:cubicBezTo>
                  <a:cubicBezTo>
                    <a:pt x="450" y="945"/>
                    <a:pt x="474" y="981"/>
                    <a:pt x="498" y="1009"/>
                  </a:cubicBezTo>
                  <a:cubicBezTo>
                    <a:pt x="534" y="1057"/>
                    <a:pt x="606" y="1037"/>
                    <a:pt x="658" y="1061"/>
                  </a:cubicBezTo>
                  <a:cubicBezTo>
                    <a:pt x="665" y="1064"/>
                    <a:pt x="674" y="1068"/>
                    <a:pt x="682" y="1076"/>
                  </a:cubicBezTo>
                  <a:cubicBezTo>
                    <a:pt x="692" y="1069"/>
                    <a:pt x="700" y="1061"/>
                    <a:pt x="698" y="1045"/>
                  </a:cubicBezTo>
                  <a:cubicBezTo>
                    <a:pt x="750" y="1053"/>
                    <a:pt x="754" y="1005"/>
                    <a:pt x="790" y="981"/>
                  </a:cubicBezTo>
                  <a:cubicBezTo>
                    <a:pt x="810" y="965"/>
                    <a:pt x="838" y="965"/>
                    <a:pt x="846" y="941"/>
                  </a:cubicBezTo>
                  <a:cubicBezTo>
                    <a:pt x="854" y="909"/>
                    <a:pt x="826" y="881"/>
                    <a:pt x="830" y="849"/>
                  </a:cubicBezTo>
                  <a:cubicBezTo>
                    <a:pt x="838" y="813"/>
                    <a:pt x="870" y="793"/>
                    <a:pt x="886" y="761"/>
                  </a:cubicBezTo>
                  <a:cubicBezTo>
                    <a:pt x="894" y="745"/>
                    <a:pt x="890" y="725"/>
                    <a:pt x="886" y="705"/>
                  </a:cubicBezTo>
                  <a:cubicBezTo>
                    <a:pt x="932" y="701"/>
                    <a:pt x="953" y="651"/>
                    <a:pt x="976" y="612"/>
                  </a:cubicBezTo>
                  <a:cubicBezTo>
                    <a:pt x="975" y="605"/>
                    <a:pt x="977" y="598"/>
                    <a:pt x="982" y="593"/>
                  </a:cubicBezTo>
                  <a:cubicBezTo>
                    <a:pt x="1002" y="569"/>
                    <a:pt x="1018" y="537"/>
                    <a:pt x="1006" y="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33364" y="5187492"/>
              <a:ext cx="489997" cy="448295"/>
            </a:xfrm>
            <a:custGeom>
              <a:avLst/>
              <a:gdLst>
                <a:gd name="T0" fmla="*/ 1168 w 1191"/>
                <a:gd name="T1" fmla="*/ 425 h 1089"/>
                <a:gd name="T2" fmla="*/ 960 w 1191"/>
                <a:gd name="T3" fmla="*/ 381 h 1089"/>
                <a:gd name="T4" fmla="*/ 940 w 1191"/>
                <a:gd name="T5" fmla="*/ 325 h 1089"/>
                <a:gd name="T6" fmla="*/ 788 w 1191"/>
                <a:gd name="T7" fmla="*/ 305 h 1089"/>
                <a:gd name="T8" fmla="*/ 788 w 1191"/>
                <a:gd name="T9" fmla="*/ 289 h 1089"/>
                <a:gd name="T10" fmla="*/ 672 w 1191"/>
                <a:gd name="T11" fmla="*/ 85 h 1089"/>
                <a:gd name="T12" fmla="*/ 568 w 1191"/>
                <a:gd name="T13" fmla="*/ 17 h 1089"/>
                <a:gd name="T14" fmla="*/ 554 w 1191"/>
                <a:gd name="T15" fmla="*/ 0 h 1089"/>
                <a:gd name="T16" fmla="*/ 464 w 1191"/>
                <a:gd name="T17" fmla="*/ 93 h 1089"/>
                <a:gd name="T18" fmla="*/ 464 w 1191"/>
                <a:gd name="T19" fmla="*/ 149 h 1089"/>
                <a:gd name="T20" fmla="*/ 408 w 1191"/>
                <a:gd name="T21" fmla="*/ 237 h 1089"/>
                <a:gd name="T22" fmla="*/ 424 w 1191"/>
                <a:gd name="T23" fmla="*/ 329 h 1089"/>
                <a:gd name="T24" fmla="*/ 368 w 1191"/>
                <a:gd name="T25" fmla="*/ 369 h 1089"/>
                <a:gd name="T26" fmla="*/ 276 w 1191"/>
                <a:gd name="T27" fmla="*/ 433 h 1089"/>
                <a:gd name="T28" fmla="*/ 260 w 1191"/>
                <a:gd name="T29" fmla="*/ 464 h 1089"/>
                <a:gd name="T30" fmla="*/ 264 w 1191"/>
                <a:gd name="T31" fmla="*/ 469 h 1089"/>
                <a:gd name="T32" fmla="*/ 260 w 1191"/>
                <a:gd name="T33" fmla="*/ 464 h 1089"/>
                <a:gd name="T34" fmla="*/ 232 w 1191"/>
                <a:gd name="T35" fmla="*/ 489 h 1089"/>
                <a:gd name="T36" fmla="*/ 232 w 1191"/>
                <a:gd name="T37" fmla="*/ 517 h 1089"/>
                <a:gd name="T38" fmla="*/ 220 w 1191"/>
                <a:gd name="T39" fmla="*/ 533 h 1089"/>
                <a:gd name="T40" fmla="*/ 148 w 1191"/>
                <a:gd name="T41" fmla="*/ 553 h 1089"/>
                <a:gd name="T42" fmla="*/ 132 w 1191"/>
                <a:gd name="T43" fmla="*/ 597 h 1089"/>
                <a:gd name="T44" fmla="*/ 52 w 1191"/>
                <a:gd name="T45" fmla="*/ 681 h 1089"/>
                <a:gd name="T46" fmla="*/ 0 w 1191"/>
                <a:gd name="T47" fmla="*/ 797 h 1089"/>
                <a:gd name="T48" fmla="*/ 3 w 1191"/>
                <a:gd name="T49" fmla="*/ 821 h 1089"/>
                <a:gd name="T50" fmla="*/ 29 w 1191"/>
                <a:gd name="T51" fmla="*/ 828 h 1089"/>
                <a:gd name="T52" fmla="*/ 45 w 1191"/>
                <a:gd name="T53" fmla="*/ 828 h 1089"/>
                <a:gd name="T54" fmla="*/ 59 w 1191"/>
                <a:gd name="T55" fmla="*/ 806 h 1089"/>
                <a:gd name="T56" fmla="*/ 73 w 1191"/>
                <a:gd name="T57" fmla="*/ 780 h 1089"/>
                <a:gd name="T58" fmla="*/ 91 w 1191"/>
                <a:gd name="T59" fmla="*/ 759 h 1089"/>
                <a:gd name="T60" fmla="*/ 91 w 1191"/>
                <a:gd name="T61" fmla="*/ 734 h 1089"/>
                <a:gd name="T62" fmla="*/ 118 w 1191"/>
                <a:gd name="T63" fmla="*/ 699 h 1089"/>
                <a:gd name="T64" fmla="*/ 165 w 1191"/>
                <a:gd name="T65" fmla="*/ 707 h 1089"/>
                <a:gd name="T66" fmla="*/ 184 w 1191"/>
                <a:gd name="T67" fmla="*/ 711 h 1089"/>
                <a:gd name="T68" fmla="*/ 231 w 1191"/>
                <a:gd name="T69" fmla="*/ 709 h 1089"/>
                <a:gd name="T70" fmla="*/ 231 w 1191"/>
                <a:gd name="T71" fmla="*/ 724 h 1089"/>
                <a:gd name="T72" fmla="*/ 261 w 1191"/>
                <a:gd name="T73" fmla="*/ 722 h 1089"/>
                <a:gd name="T74" fmla="*/ 265 w 1191"/>
                <a:gd name="T75" fmla="*/ 726 h 1089"/>
                <a:gd name="T76" fmla="*/ 265 w 1191"/>
                <a:gd name="T77" fmla="*/ 714 h 1089"/>
                <a:gd name="T78" fmla="*/ 293 w 1191"/>
                <a:gd name="T79" fmla="*/ 697 h 1089"/>
                <a:gd name="T80" fmla="*/ 318 w 1191"/>
                <a:gd name="T81" fmla="*/ 707 h 1089"/>
                <a:gd name="T82" fmla="*/ 297 w 1191"/>
                <a:gd name="T83" fmla="*/ 755 h 1089"/>
                <a:gd name="T84" fmla="*/ 279 w 1191"/>
                <a:gd name="T85" fmla="*/ 774 h 1089"/>
                <a:gd name="T86" fmla="*/ 298 w 1191"/>
                <a:gd name="T87" fmla="*/ 815 h 1089"/>
                <a:gd name="T88" fmla="*/ 296 w 1191"/>
                <a:gd name="T89" fmla="*/ 819 h 1089"/>
                <a:gd name="T90" fmla="*/ 328 w 1191"/>
                <a:gd name="T91" fmla="*/ 993 h 1089"/>
                <a:gd name="T92" fmla="*/ 548 w 1191"/>
                <a:gd name="T93" fmla="*/ 1073 h 1089"/>
                <a:gd name="T94" fmla="*/ 608 w 1191"/>
                <a:gd name="T95" fmla="*/ 1013 h 1089"/>
                <a:gd name="T96" fmla="*/ 647 w 1191"/>
                <a:gd name="T97" fmla="*/ 1022 h 1089"/>
                <a:gd name="T98" fmla="*/ 668 w 1191"/>
                <a:gd name="T99" fmla="*/ 1001 h 1089"/>
                <a:gd name="T100" fmla="*/ 832 w 1191"/>
                <a:gd name="T101" fmla="*/ 869 h 1089"/>
                <a:gd name="T102" fmla="*/ 856 w 1191"/>
                <a:gd name="T103" fmla="*/ 849 h 1089"/>
                <a:gd name="T104" fmla="*/ 896 w 1191"/>
                <a:gd name="T105" fmla="*/ 713 h 1089"/>
                <a:gd name="T106" fmla="*/ 900 w 1191"/>
                <a:gd name="T107" fmla="*/ 653 h 1089"/>
                <a:gd name="T108" fmla="*/ 1028 w 1191"/>
                <a:gd name="T109" fmla="*/ 589 h 1089"/>
                <a:gd name="T110" fmla="*/ 1032 w 1191"/>
                <a:gd name="T111" fmla="*/ 545 h 1089"/>
                <a:gd name="T112" fmla="*/ 1132 w 1191"/>
                <a:gd name="T113" fmla="*/ 497 h 1089"/>
                <a:gd name="T114" fmla="*/ 1158 w 1191"/>
                <a:gd name="T115" fmla="*/ 516 h 1089"/>
                <a:gd name="T116" fmla="*/ 1168 w 1191"/>
                <a:gd name="T117" fmla="*/ 42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089">
                  <a:moveTo>
                    <a:pt x="1168" y="425"/>
                  </a:moveTo>
                  <a:cubicBezTo>
                    <a:pt x="1116" y="365"/>
                    <a:pt x="1032" y="397"/>
                    <a:pt x="960" y="381"/>
                  </a:cubicBezTo>
                  <a:cubicBezTo>
                    <a:pt x="956" y="381"/>
                    <a:pt x="984" y="325"/>
                    <a:pt x="940" y="325"/>
                  </a:cubicBezTo>
                  <a:cubicBezTo>
                    <a:pt x="888" y="325"/>
                    <a:pt x="840" y="301"/>
                    <a:pt x="788" y="305"/>
                  </a:cubicBezTo>
                  <a:cubicBezTo>
                    <a:pt x="788" y="301"/>
                    <a:pt x="788" y="293"/>
                    <a:pt x="788" y="289"/>
                  </a:cubicBezTo>
                  <a:cubicBezTo>
                    <a:pt x="720" y="241"/>
                    <a:pt x="684" y="173"/>
                    <a:pt x="672" y="85"/>
                  </a:cubicBezTo>
                  <a:cubicBezTo>
                    <a:pt x="668" y="53"/>
                    <a:pt x="620" y="17"/>
                    <a:pt x="568" y="17"/>
                  </a:cubicBezTo>
                  <a:cubicBezTo>
                    <a:pt x="561" y="17"/>
                    <a:pt x="556" y="9"/>
                    <a:pt x="554" y="0"/>
                  </a:cubicBezTo>
                  <a:cubicBezTo>
                    <a:pt x="531" y="39"/>
                    <a:pt x="510" y="89"/>
                    <a:pt x="464" y="93"/>
                  </a:cubicBezTo>
                  <a:cubicBezTo>
                    <a:pt x="468" y="113"/>
                    <a:pt x="472" y="133"/>
                    <a:pt x="464" y="149"/>
                  </a:cubicBezTo>
                  <a:cubicBezTo>
                    <a:pt x="448" y="181"/>
                    <a:pt x="416" y="201"/>
                    <a:pt x="408" y="237"/>
                  </a:cubicBezTo>
                  <a:cubicBezTo>
                    <a:pt x="404" y="269"/>
                    <a:pt x="432" y="297"/>
                    <a:pt x="424" y="329"/>
                  </a:cubicBezTo>
                  <a:cubicBezTo>
                    <a:pt x="416" y="353"/>
                    <a:pt x="388" y="353"/>
                    <a:pt x="368" y="369"/>
                  </a:cubicBezTo>
                  <a:cubicBezTo>
                    <a:pt x="332" y="393"/>
                    <a:pt x="328" y="441"/>
                    <a:pt x="276" y="433"/>
                  </a:cubicBezTo>
                  <a:cubicBezTo>
                    <a:pt x="278" y="449"/>
                    <a:pt x="270" y="457"/>
                    <a:pt x="260" y="464"/>
                  </a:cubicBezTo>
                  <a:cubicBezTo>
                    <a:pt x="261" y="466"/>
                    <a:pt x="263" y="467"/>
                    <a:pt x="264" y="469"/>
                  </a:cubicBezTo>
                  <a:cubicBezTo>
                    <a:pt x="263" y="467"/>
                    <a:pt x="261" y="466"/>
                    <a:pt x="260" y="464"/>
                  </a:cubicBezTo>
                  <a:cubicBezTo>
                    <a:pt x="250" y="471"/>
                    <a:pt x="238" y="477"/>
                    <a:pt x="232" y="489"/>
                  </a:cubicBezTo>
                  <a:cubicBezTo>
                    <a:pt x="228" y="497"/>
                    <a:pt x="232" y="509"/>
                    <a:pt x="232" y="517"/>
                  </a:cubicBezTo>
                  <a:cubicBezTo>
                    <a:pt x="232" y="525"/>
                    <a:pt x="224" y="529"/>
                    <a:pt x="220" y="533"/>
                  </a:cubicBezTo>
                  <a:cubicBezTo>
                    <a:pt x="196" y="545"/>
                    <a:pt x="168" y="537"/>
                    <a:pt x="148" y="553"/>
                  </a:cubicBezTo>
                  <a:cubicBezTo>
                    <a:pt x="140" y="561"/>
                    <a:pt x="144" y="585"/>
                    <a:pt x="132" y="597"/>
                  </a:cubicBezTo>
                  <a:cubicBezTo>
                    <a:pt x="104" y="621"/>
                    <a:pt x="40" y="637"/>
                    <a:pt x="52" y="681"/>
                  </a:cubicBezTo>
                  <a:cubicBezTo>
                    <a:pt x="60" y="737"/>
                    <a:pt x="4" y="753"/>
                    <a:pt x="0" y="797"/>
                  </a:cubicBezTo>
                  <a:cubicBezTo>
                    <a:pt x="0" y="806"/>
                    <a:pt x="1" y="814"/>
                    <a:pt x="3" y="821"/>
                  </a:cubicBezTo>
                  <a:cubicBezTo>
                    <a:pt x="29" y="828"/>
                    <a:pt x="29" y="828"/>
                    <a:pt x="29" y="828"/>
                  </a:cubicBezTo>
                  <a:cubicBezTo>
                    <a:pt x="45" y="828"/>
                    <a:pt x="45" y="828"/>
                    <a:pt x="45" y="828"/>
                  </a:cubicBezTo>
                  <a:cubicBezTo>
                    <a:pt x="59" y="806"/>
                    <a:pt x="59" y="806"/>
                    <a:pt x="59" y="806"/>
                  </a:cubicBezTo>
                  <a:cubicBezTo>
                    <a:pt x="73" y="780"/>
                    <a:pt x="73" y="780"/>
                    <a:pt x="73" y="780"/>
                  </a:cubicBezTo>
                  <a:cubicBezTo>
                    <a:pt x="91" y="759"/>
                    <a:pt x="91" y="759"/>
                    <a:pt x="91" y="759"/>
                  </a:cubicBezTo>
                  <a:cubicBezTo>
                    <a:pt x="91" y="734"/>
                    <a:pt x="91" y="734"/>
                    <a:pt x="91" y="734"/>
                  </a:cubicBezTo>
                  <a:cubicBezTo>
                    <a:pt x="118" y="699"/>
                    <a:pt x="118" y="699"/>
                    <a:pt x="118" y="699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84" y="711"/>
                    <a:pt x="184" y="711"/>
                    <a:pt x="184" y="711"/>
                  </a:cubicBezTo>
                  <a:cubicBezTo>
                    <a:pt x="231" y="709"/>
                    <a:pt x="231" y="709"/>
                    <a:pt x="231" y="709"/>
                  </a:cubicBezTo>
                  <a:cubicBezTo>
                    <a:pt x="231" y="724"/>
                    <a:pt x="231" y="724"/>
                    <a:pt x="231" y="724"/>
                  </a:cubicBezTo>
                  <a:cubicBezTo>
                    <a:pt x="261" y="722"/>
                    <a:pt x="261" y="722"/>
                    <a:pt x="261" y="722"/>
                  </a:cubicBezTo>
                  <a:cubicBezTo>
                    <a:pt x="265" y="726"/>
                    <a:pt x="265" y="726"/>
                    <a:pt x="265" y="726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93" y="697"/>
                    <a:pt x="293" y="697"/>
                    <a:pt x="293" y="697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79" y="774"/>
                    <a:pt x="279" y="774"/>
                    <a:pt x="279" y="774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96" y="819"/>
                    <a:pt x="296" y="819"/>
                    <a:pt x="296" y="819"/>
                  </a:cubicBezTo>
                  <a:cubicBezTo>
                    <a:pt x="330" y="871"/>
                    <a:pt x="301" y="943"/>
                    <a:pt x="328" y="993"/>
                  </a:cubicBezTo>
                  <a:cubicBezTo>
                    <a:pt x="368" y="1061"/>
                    <a:pt x="468" y="1089"/>
                    <a:pt x="548" y="1073"/>
                  </a:cubicBezTo>
                  <a:cubicBezTo>
                    <a:pt x="580" y="1065"/>
                    <a:pt x="628" y="1061"/>
                    <a:pt x="608" y="1013"/>
                  </a:cubicBezTo>
                  <a:cubicBezTo>
                    <a:pt x="622" y="1013"/>
                    <a:pt x="634" y="1017"/>
                    <a:pt x="647" y="1022"/>
                  </a:cubicBezTo>
                  <a:cubicBezTo>
                    <a:pt x="654" y="1015"/>
                    <a:pt x="663" y="1009"/>
                    <a:pt x="668" y="1001"/>
                  </a:cubicBezTo>
                  <a:cubicBezTo>
                    <a:pt x="692" y="925"/>
                    <a:pt x="760" y="889"/>
                    <a:pt x="832" y="869"/>
                  </a:cubicBezTo>
                  <a:cubicBezTo>
                    <a:pt x="840" y="865"/>
                    <a:pt x="856" y="857"/>
                    <a:pt x="856" y="849"/>
                  </a:cubicBezTo>
                  <a:cubicBezTo>
                    <a:pt x="876" y="805"/>
                    <a:pt x="880" y="757"/>
                    <a:pt x="896" y="713"/>
                  </a:cubicBezTo>
                  <a:cubicBezTo>
                    <a:pt x="904" y="693"/>
                    <a:pt x="912" y="673"/>
                    <a:pt x="900" y="653"/>
                  </a:cubicBezTo>
                  <a:cubicBezTo>
                    <a:pt x="944" y="633"/>
                    <a:pt x="988" y="621"/>
                    <a:pt x="1028" y="589"/>
                  </a:cubicBezTo>
                  <a:cubicBezTo>
                    <a:pt x="1040" y="581"/>
                    <a:pt x="1020" y="549"/>
                    <a:pt x="1032" y="545"/>
                  </a:cubicBezTo>
                  <a:cubicBezTo>
                    <a:pt x="1064" y="525"/>
                    <a:pt x="1100" y="497"/>
                    <a:pt x="1132" y="497"/>
                  </a:cubicBezTo>
                  <a:cubicBezTo>
                    <a:pt x="1140" y="497"/>
                    <a:pt x="1150" y="505"/>
                    <a:pt x="1158" y="516"/>
                  </a:cubicBezTo>
                  <a:cubicBezTo>
                    <a:pt x="1174" y="485"/>
                    <a:pt x="1191" y="448"/>
                    <a:pt x="1168" y="4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529959" y="4840472"/>
              <a:ext cx="476593" cy="723826"/>
            </a:xfrm>
            <a:custGeom>
              <a:avLst/>
              <a:gdLst>
                <a:gd name="T0" fmla="*/ 1047 w 1158"/>
                <a:gd name="T1" fmla="*/ 1073 h 1757"/>
                <a:gd name="T2" fmla="*/ 944 w 1158"/>
                <a:gd name="T3" fmla="*/ 1051 h 1757"/>
                <a:gd name="T4" fmla="*/ 850 w 1158"/>
                <a:gd name="T5" fmla="*/ 1012 h 1757"/>
                <a:gd name="T6" fmla="*/ 727 w 1158"/>
                <a:gd name="T7" fmla="*/ 944 h 1757"/>
                <a:gd name="T8" fmla="*/ 645 w 1158"/>
                <a:gd name="T9" fmla="*/ 853 h 1757"/>
                <a:gd name="T10" fmla="*/ 603 w 1158"/>
                <a:gd name="T11" fmla="*/ 827 h 1757"/>
                <a:gd name="T12" fmla="*/ 567 w 1158"/>
                <a:gd name="T13" fmla="*/ 797 h 1757"/>
                <a:gd name="T14" fmla="*/ 508 w 1158"/>
                <a:gd name="T15" fmla="*/ 769 h 1757"/>
                <a:gd name="T16" fmla="*/ 479 w 1158"/>
                <a:gd name="T17" fmla="*/ 702 h 1757"/>
                <a:gd name="T18" fmla="*/ 508 w 1158"/>
                <a:gd name="T19" fmla="*/ 679 h 1757"/>
                <a:gd name="T20" fmla="*/ 520 w 1158"/>
                <a:gd name="T21" fmla="*/ 622 h 1757"/>
                <a:gd name="T22" fmla="*/ 491 w 1158"/>
                <a:gd name="T23" fmla="*/ 559 h 1757"/>
                <a:gd name="T24" fmla="*/ 480 w 1158"/>
                <a:gd name="T25" fmla="*/ 604 h 1757"/>
                <a:gd name="T26" fmla="*/ 425 w 1158"/>
                <a:gd name="T27" fmla="*/ 602 h 1757"/>
                <a:gd name="T28" fmla="*/ 400 w 1158"/>
                <a:gd name="T29" fmla="*/ 577 h 1757"/>
                <a:gd name="T30" fmla="*/ 368 w 1158"/>
                <a:gd name="T31" fmla="*/ 516 h 1757"/>
                <a:gd name="T32" fmla="*/ 373 w 1158"/>
                <a:gd name="T33" fmla="*/ 479 h 1757"/>
                <a:gd name="T34" fmla="*/ 336 w 1158"/>
                <a:gd name="T35" fmla="*/ 470 h 1757"/>
                <a:gd name="T36" fmla="*/ 290 w 1158"/>
                <a:gd name="T37" fmla="*/ 444 h 1757"/>
                <a:gd name="T38" fmla="*/ 310 w 1158"/>
                <a:gd name="T39" fmla="*/ 388 h 1757"/>
                <a:gd name="T40" fmla="*/ 317 w 1158"/>
                <a:gd name="T41" fmla="*/ 338 h 1757"/>
                <a:gd name="T42" fmla="*/ 341 w 1158"/>
                <a:gd name="T43" fmla="*/ 276 h 1757"/>
                <a:gd name="T44" fmla="*/ 280 w 1158"/>
                <a:gd name="T45" fmla="*/ 268 h 1757"/>
                <a:gd name="T46" fmla="*/ 283 w 1158"/>
                <a:gd name="T47" fmla="*/ 194 h 1757"/>
                <a:gd name="T48" fmla="*/ 273 w 1158"/>
                <a:gd name="T49" fmla="*/ 171 h 1757"/>
                <a:gd name="T50" fmla="*/ 308 w 1158"/>
                <a:gd name="T51" fmla="*/ 121 h 1757"/>
                <a:gd name="T52" fmla="*/ 340 w 1158"/>
                <a:gd name="T53" fmla="*/ 51 h 1757"/>
                <a:gd name="T54" fmla="*/ 352 w 1158"/>
                <a:gd name="T55" fmla="*/ 0 h 1757"/>
                <a:gd name="T56" fmla="*/ 311 w 1158"/>
                <a:gd name="T57" fmla="*/ 37 h 1757"/>
                <a:gd name="T58" fmla="*/ 272 w 1158"/>
                <a:gd name="T59" fmla="*/ 73 h 1757"/>
                <a:gd name="T60" fmla="*/ 239 w 1158"/>
                <a:gd name="T61" fmla="*/ 103 h 1757"/>
                <a:gd name="T62" fmla="*/ 215 w 1158"/>
                <a:gd name="T63" fmla="*/ 130 h 1757"/>
                <a:gd name="T64" fmla="*/ 196 w 1158"/>
                <a:gd name="T65" fmla="*/ 139 h 1757"/>
                <a:gd name="T66" fmla="*/ 133 w 1158"/>
                <a:gd name="T67" fmla="*/ 166 h 1757"/>
                <a:gd name="T68" fmla="*/ 99 w 1158"/>
                <a:gd name="T69" fmla="*/ 184 h 1757"/>
                <a:gd name="T70" fmla="*/ 55 w 1158"/>
                <a:gd name="T71" fmla="*/ 230 h 1757"/>
                <a:gd name="T72" fmla="*/ 81 w 1158"/>
                <a:gd name="T73" fmla="*/ 573 h 1757"/>
                <a:gd name="T74" fmla="*/ 105 w 1158"/>
                <a:gd name="T75" fmla="*/ 737 h 1757"/>
                <a:gd name="T76" fmla="*/ 75 w 1158"/>
                <a:gd name="T77" fmla="*/ 844 h 1757"/>
                <a:gd name="T78" fmla="*/ 75 w 1158"/>
                <a:gd name="T79" fmla="*/ 844 h 1757"/>
                <a:gd name="T80" fmla="*/ 193 w 1158"/>
                <a:gd name="T81" fmla="*/ 929 h 1757"/>
                <a:gd name="T82" fmla="*/ 309 w 1158"/>
                <a:gd name="T83" fmla="*/ 1149 h 1757"/>
                <a:gd name="T84" fmla="*/ 481 w 1158"/>
                <a:gd name="T85" fmla="*/ 1225 h 1757"/>
                <a:gd name="T86" fmla="*/ 679 w 1158"/>
                <a:gd name="T87" fmla="*/ 1360 h 1757"/>
                <a:gd name="T88" fmla="*/ 713 w 1158"/>
                <a:gd name="T89" fmla="*/ 1473 h 1757"/>
                <a:gd name="T90" fmla="*/ 661 w 1158"/>
                <a:gd name="T91" fmla="*/ 1465 h 1757"/>
                <a:gd name="T92" fmla="*/ 581 w 1158"/>
                <a:gd name="T93" fmla="*/ 1517 h 1757"/>
                <a:gd name="T94" fmla="*/ 525 w 1158"/>
                <a:gd name="T95" fmla="*/ 1589 h 1757"/>
                <a:gd name="T96" fmla="*/ 585 w 1158"/>
                <a:gd name="T97" fmla="*/ 1653 h 1757"/>
                <a:gd name="T98" fmla="*/ 645 w 1158"/>
                <a:gd name="T99" fmla="*/ 1697 h 1757"/>
                <a:gd name="T100" fmla="*/ 874 w 1158"/>
                <a:gd name="T101" fmla="*/ 1705 h 1757"/>
                <a:gd name="T102" fmla="*/ 944 w 1158"/>
                <a:gd name="T103" fmla="*/ 1623 h 1757"/>
                <a:gd name="T104" fmla="*/ 956 w 1158"/>
                <a:gd name="T105" fmla="*/ 1547 h 1757"/>
                <a:gd name="T106" fmla="*/ 971 w 1158"/>
                <a:gd name="T107" fmla="*/ 1506 h 1757"/>
                <a:gd name="T108" fmla="*/ 940 w 1158"/>
                <a:gd name="T109" fmla="*/ 1471 h 1757"/>
                <a:gd name="T110" fmla="*/ 971 w 1158"/>
                <a:gd name="T111" fmla="*/ 1396 h 1757"/>
                <a:gd name="T112" fmla="*/ 986 w 1158"/>
                <a:gd name="T113" fmla="*/ 1363 h 1757"/>
                <a:gd name="T114" fmla="*/ 997 w 1158"/>
                <a:gd name="T115" fmla="*/ 1333 h 1757"/>
                <a:gd name="T116" fmla="*/ 1050 w 1158"/>
                <a:gd name="T117" fmla="*/ 1288 h 1757"/>
                <a:gd name="T118" fmla="*/ 1083 w 1158"/>
                <a:gd name="T119" fmla="*/ 1223 h 1757"/>
                <a:gd name="T120" fmla="*/ 1156 w 1158"/>
                <a:gd name="T121" fmla="*/ 1109 h 1757"/>
                <a:gd name="T122" fmla="*/ 1115 w 1158"/>
                <a:gd name="T123" fmla="*/ 109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1757">
                  <a:moveTo>
                    <a:pt x="1115" y="1090"/>
                  </a:moveTo>
                  <a:cubicBezTo>
                    <a:pt x="1047" y="1073"/>
                    <a:pt x="1047" y="1073"/>
                    <a:pt x="1047" y="1073"/>
                  </a:cubicBezTo>
                  <a:cubicBezTo>
                    <a:pt x="981" y="1051"/>
                    <a:pt x="981" y="1051"/>
                    <a:pt x="981" y="1051"/>
                  </a:cubicBezTo>
                  <a:cubicBezTo>
                    <a:pt x="944" y="1051"/>
                    <a:pt x="944" y="1051"/>
                    <a:pt x="944" y="1051"/>
                  </a:cubicBezTo>
                  <a:cubicBezTo>
                    <a:pt x="943" y="1051"/>
                    <a:pt x="943" y="1051"/>
                    <a:pt x="943" y="1051"/>
                  </a:cubicBezTo>
                  <a:cubicBezTo>
                    <a:pt x="856" y="1021"/>
                    <a:pt x="851" y="1015"/>
                    <a:pt x="850" y="1012"/>
                  </a:cubicBezTo>
                  <a:cubicBezTo>
                    <a:pt x="847" y="1009"/>
                    <a:pt x="820" y="994"/>
                    <a:pt x="797" y="982"/>
                  </a:cubicBezTo>
                  <a:cubicBezTo>
                    <a:pt x="727" y="944"/>
                    <a:pt x="727" y="944"/>
                    <a:pt x="727" y="944"/>
                  </a:cubicBezTo>
                  <a:cubicBezTo>
                    <a:pt x="691" y="909"/>
                    <a:pt x="691" y="909"/>
                    <a:pt x="691" y="909"/>
                  </a:cubicBezTo>
                  <a:cubicBezTo>
                    <a:pt x="645" y="853"/>
                    <a:pt x="645" y="853"/>
                    <a:pt x="645" y="853"/>
                  </a:cubicBezTo>
                  <a:cubicBezTo>
                    <a:pt x="625" y="850"/>
                    <a:pt x="625" y="850"/>
                    <a:pt x="625" y="850"/>
                  </a:cubicBezTo>
                  <a:cubicBezTo>
                    <a:pt x="603" y="827"/>
                    <a:pt x="603" y="827"/>
                    <a:pt x="603" y="827"/>
                  </a:cubicBezTo>
                  <a:cubicBezTo>
                    <a:pt x="584" y="825"/>
                    <a:pt x="584" y="825"/>
                    <a:pt x="584" y="825"/>
                  </a:cubicBezTo>
                  <a:cubicBezTo>
                    <a:pt x="567" y="797"/>
                    <a:pt x="567" y="797"/>
                    <a:pt x="567" y="797"/>
                  </a:cubicBezTo>
                  <a:cubicBezTo>
                    <a:pt x="531" y="797"/>
                    <a:pt x="531" y="797"/>
                    <a:pt x="531" y="797"/>
                  </a:cubicBezTo>
                  <a:cubicBezTo>
                    <a:pt x="508" y="769"/>
                    <a:pt x="508" y="769"/>
                    <a:pt x="508" y="769"/>
                  </a:cubicBezTo>
                  <a:cubicBezTo>
                    <a:pt x="519" y="746"/>
                    <a:pt x="519" y="746"/>
                    <a:pt x="519" y="746"/>
                  </a:cubicBezTo>
                  <a:cubicBezTo>
                    <a:pt x="479" y="702"/>
                    <a:pt x="479" y="702"/>
                    <a:pt x="479" y="702"/>
                  </a:cubicBezTo>
                  <a:cubicBezTo>
                    <a:pt x="503" y="695"/>
                    <a:pt x="503" y="695"/>
                    <a:pt x="503" y="695"/>
                  </a:cubicBezTo>
                  <a:cubicBezTo>
                    <a:pt x="508" y="679"/>
                    <a:pt x="508" y="679"/>
                    <a:pt x="508" y="679"/>
                  </a:cubicBezTo>
                  <a:cubicBezTo>
                    <a:pt x="508" y="656"/>
                    <a:pt x="508" y="656"/>
                    <a:pt x="508" y="656"/>
                  </a:cubicBezTo>
                  <a:cubicBezTo>
                    <a:pt x="520" y="622"/>
                    <a:pt x="520" y="622"/>
                    <a:pt x="520" y="622"/>
                  </a:cubicBezTo>
                  <a:cubicBezTo>
                    <a:pt x="520" y="579"/>
                    <a:pt x="520" y="579"/>
                    <a:pt x="520" y="579"/>
                  </a:cubicBezTo>
                  <a:cubicBezTo>
                    <a:pt x="491" y="559"/>
                    <a:pt x="491" y="559"/>
                    <a:pt x="491" y="55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80" y="604"/>
                    <a:pt x="480" y="604"/>
                    <a:pt x="480" y="604"/>
                  </a:cubicBezTo>
                  <a:cubicBezTo>
                    <a:pt x="459" y="617"/>
                    <a:pt x="459" y="617"/>
                    <a:pt x="459" y="617"/>
                  </a:cubicBezTo>
                  <a:cubicBezTo>
                    <a:pt x="425" y="602"/>
                    <a:pt x="425" y="602"/>
                    <a:pt x="425" y="602"/>
                  </a:cubicBezTo>
                  <a:cubicBezTo>
                    <a:pt x="425" y="577"/>
                    <a:pt x="425" y="577"/>
                    <a:pt x="425" y="577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0" y="520"/>
                    <a:pt x="400" y="520"/>
                    <a:pt x="400" y="520"/>
                  </a:cubicBezTo>
                  <a:cubicBezTo>
                    <a:pt x="368" y="516"/>
                    <a:pt x="368" y="516"/>
                    <a:pt x="368" y="516"/>
                  </a:cubicBezTo>
                  <a:cubicBezTo>
                    <a:pt x="381" y="488"/>
                    <a:pt x="381" y="488"/>
                    <a:pt x="381" y="488"/>
                  </a:cubicBezTo>
                  <a:cubicBezTo>
                    <a:pt x="373" y="479"/>
                    <a:pt x="373" y="479"/>
                    <a:pt x="373" y="479"/>
                  </a:cubicBezTo>
                  <a:cubicBezTo>
                    <a:pt x="357" y="464"/>
                    <a:pt x="357" y="464"/>
                    <a:pt x="357" y="464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09" y="461"/>
                    <a:pt x="309" y="461"/>
                    <a:pt x="309" y="461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27" y="13"/>
                    <a:pt x="327" y="13"/>
                    <a:pt x="327" y="13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3" y="166"/>
                    <a:pt x="133" y="166"/>
                    <a:pt x="133" y="166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0" y="343"/>
                    <a:pt x="77" y="462"/>
                    <a:pt x="81" y="573"/>
                  </a:cubicBezTo>
                  <a:cubicBezTo>
                    <a:pt x="85" y="605"/>
                    <a:pt x="29" y="629"/>
                    <a:pt x="57" y="665"/>
                  </a:cubicBezTo>
                  <a:cubicBezTo>
                    <a:pt x="73" y="689"/>
                    <a:pt x="97" y="709"/>
                    <a:pt x="105" y="737"/>
                  </a:cubicBezTo>
                  <a:cubicBezTo>
                    <a:pt x="117" y="769"/>
                    <a:pt x="101" y="801"/>
                    <a:pt x="81" y="825"/>
                  </a:cubicBezTo>
                  <a:cubicBezTo>
                    <a:pt x="76" y="830"/>
                    <a:pt x="74" y="837"/>
                    <a:pt x="75" y="844"/>
                  </a:cubicBezTo>
                  <a:cubicBezTo>
                    <a:pt x="78" y="839"/>
                    <a:pt x="82" y="834"/>
                    <a:pt x="85" y="829"/>
                  </a:cubicBezTo>
                  <a:cubicBezTo>
                    <a:pt x="82" y="834"/>
                    <a:pt x="78" y="839"/>
                    <a:pt x="75" y="844"/>
                  </a:cubicBezTo>
                  <a:cubicBezTo>
                    <a:pt x="77" y="853"/>
                    <a:pt x="82" y="861"/>
                    <a:pt x="89" y="861"/>
                  </a:cubicBezTo>
                  <a:cubicBezTo>
                    <a:pt x="141" y="861"/>
                    <a:pt x="189" y="897"/>
                    <a:pt x="193" y="929"/>
                  </a:cubicBezTo>
                  <a:cubicBezTo>
                    <a:pt x="205" y="1017"/>
                    <a:pt x="241" y="1085"/>
                    <a:pt x="309" y="1133"/>
                  </a:cubicBezTo>
                  <a:cubicBezTo>
                    <a:pt x="309" y="1137"/>
                    <a:pt x="309" y="1145"/>
                    <a:pt x="309" y="1149"/>
                  </a:cubicBezTo>
                  <a:cubicBezTo>
                    <a:pt x="361" y="1145"/>
                    <a:pt x="409" y="1169"/>
                    <a:pt x="461" y="1169"/>
                  </a:cubicBezTo>
                  <a:cubicBezTo>
                    <a:pt x="505" y="1169"/>
                    <a:pt x="477" y="1225"/>
                    <a:pt x="481" y="1225"/>
                  </a:cubicBezTo>
                  <a:cubicBezTo>
                    <a:pt x="553" y="1241"/>
                    <a:pt x="637" y="1209"/>
                    <a:pt x="689" y="1269"/>
                  </a:cubicBezTo>
                  <a:cubicBezTo>
                    <a:pt x="712" y="1292"/>
                    <a:pt x="695" y="1329"/>
                    <a:pt x="679" y="1360"/>
                  </a:cubicBezTo>
                  <a:cubicBezTo>
                    <a:pt x="688" y="1371"/>
                    <a:pt x="695" y="1385"/>
                    <a:pt x="697" y="1397"/>
                  </a:cubicBezTo>
                  <a:cubicBezTo>
                    <a:pt x="701" y="1425"/>
                    <a:pt x="713" y="1449"/>
                    <a:pt x="713" y="1473"/>
                  </a:cubicBezTo>
                  <a:cubicBezTo>
                    <a:pt x="713" y="1493"/>
                    <a:pt x="685" y="1501"/>
                    <a:pt x="669" y="1489"/>
                  </a:cubicBezTo>
                  <a:cubicBezTo>
                    <a:pt x="665" y="1485"/>
                    <a:pt x="661" y="1473"/>
                    <a:pt x="661" y="1465"/>
                  </a:cubicBezTo>
                  <a:cubicBezTo>
                    <a:pt x="637" y="1465"/>
                    <a:pt x="621" y="1485"/>
                    <a:pt x="597" y="1493"/>
                  </a:cubicBezTo>
                  <a:cubicBezTo>
                    <a:pt x="593" y="1493"/>
                    <a:pt x="585" y="1505"/>
                    <a:pt x="581" y="1517"/>
                  </a:cubicBezTo>
                  <a:cubicBezTo>
                    <a:pt x="577" y="1537"/>
                    <a:pt x="557" y="1545"/>
                    <a:pt x="545" y="1569"/>
                  </a:cubicBezTo>
                  <a:cubicBezTo>
                    <a:pt x="541" y="1573"/>
                    <a:pt x="525" y="1585"/>
                    <a:pt x="525" y="1589"/>
                  </a:cubicBezTo>
                  <a:cubicBezTo>
                    <a:pt x="513" y="1617"/>
                    <a:pt x="533" y="1645"/>
                    <a:pt x="553" y="1669"/>
                  </a:cubicBezTo>
                  <a:cubicBezTo>
                    <a:pt x="565" y="1681"/>
                    <a:pt x="573" y="1649"/>
                    <a:pt x="585" y="1653"/>
                  </a:cubicBezTo>
                  <a:cubicBezTo>
                    <a:pt x="597" y="1661"/>
                    <a:pt x="597" y="1681"/>
                    <a:pt x="609" y="1689"/>
                  </a:cubicBezTo>
                  <a:cubicBezTo>
                    <a:pt x="613" y="1697"/>
                    <a:pt x="633" y="1689"/>
                    <a:pt x="645" y="1697"/>
                  </a:cubicBezTo>
                  <a:cubicBezTo>
                    <a:pt x="716" y="1757"/>
                    <a:pt x="800" y="1719"/>
                    <a:pt x="876" y="1733"/>
                  </a:cubicBezTo>
                  <a:cubicBezTo>
                    <a:pt x="876" y="1725"/>
                    <a:pt x="871" y="1711"/>
                    <a:pt x="874" y="1705"/>
                  </a:cubicBezTo>
                  <a:cubicBezTo>
                    <a:pt x="877" y="1697"/>
                    <a:pt x="895" y="1688"/>
                    <a:pt x="901" y="1682"/>
                  </a:cubicBezTo>
                  <a:cubicBezTo>
                    <a:pt x="913" y="1668"/>
                    <a:pt x="938" y="1640"/>
                    <a:pt x="944" y="1623"/>
                  </a:cubicBezTo>
                  <a:cubicBezTo>
                    <a:pt x="946" y="1619"/>
                    <a:pt x="944" y="1609"/>
                    <a:pt x="944" y="1604"/>
                  </a:cubicBezTo>
                  <a:cubicBezTo>
                    <a:pt x="946" y="1590"/>
                    <a:pt x="944" y="1556"/>
                    <a:pt x="956" y="1547"/>
                  </a:cubicBezTo>
                  <a:cubicBezTo>
                    <a:pt x="958" y="1545"/>
                    <a:pt x="968" y="1550"/>
                    <a:pt x="971" y="1547"/>
                  </a:cubicBezTo>
                  <a:cubicBezTo>
                    <a:pt x="978" y="1540"/>
                    <a:pt x="978" y="1513"/>
                    <a:pt x="971" y="1506"/>
                  </a:cubicBezTo>
                  <a:cubicBezTo>
                    <a:pt x="966" y="1501"/>
                    <a:pt x="947" y="1510"/>
                    <a:pt x="942" y="1506"/>
                  </a:cubicBezTo>
                  <a:cubicBezTo>
                    <a:pt x="936" y="1500"/>
                    <a:pt x="938" y="1480"/>
                    <a:pt x="940" y="1471"/>
                  </a:cubicBezTo>
                  <a:cubicBezTo>
                    <a:pt x="944" y="1460"/>
                    <a:pt x="967" y="1444"/>
                    <a:pt x="971" y="1432"/>
                  </a:cubicBezTo>
                  <a:cubicBezTo>
                    <a:pt x="974" y="1423"/>
                    <a:pt x="968" y="1404"/>
                    <a:pt x="971" y="1396"/>
                  </a:cubicBezTo>
                  <a:cubicBezTo>
                    <a:pt x="973" y="1390"/>
                    <a:pt x="984" y="1384"/>
                    <a:pt x="986" y="1379"/>
                  </a:cubicBezTo>
                  <a:cubicBezTo>
                    <a:pt x="987" y="1375"/>
                    <a:pt x="985" y="1367"/>
                    <a:pt x="986" y="1363"/>
                  </a:cubicBezTo>
                  <a:cubicBezTo>
                    <a:pt x="987" y="1359"/>
                    <a:pt x="996" y="1354"/>
                    <a:pt x="997" y="1350"/>
                  </a:cubicBezTo>
                  <a:cubicBezTo>
                    <a:pt x="999" y="1346"/>
                    <a:pt x="996" y="1337"/>
                    <a:pt x="997" y="1333"/>
                  </a:cubicBezTo>
                  <a:cubicBezTo>
                    <a:pt x="1001" y="1320"/>
                    <a:pt x="1014" y="1294"/>
                    <a:pt x="1026" y="1288"/>
                  </a:cubicBezTo>
                  <a:cubicBezTo>
                    <a:pt x="1031" y="1285"/>
                    <a:pt x="1046" y="1292"/>
                    <a:pt x="1050" y="1288"/>
                  </a:cubicBezTo>
                  <a:cubicBezTo>
                    <a:pt x="1055" y="1283"/>
                    <a:pt x="1048" y="1266"/>
                    <a:pt x="1050" y="1259"/>
                  </a:cubicBezTo>
                  <a:cubicBezTo>
                    <a:pt x="1055" y="1248"/>
                    <a:pt x="1075" y="1232"/>
                    <a:pt x="1083" y="1223"/>
                  </a:cubicBezTo>
                  <a:cubicBezTo>
                    <a:pt x="1092" y="1212"/>
                    <a:pt x="1112" y="1192"/>
                    <a:pt x="1120" y="1180"/>
                  </a:cubicBezTo>
                  <a:cubicBezTo>
                    <a:pt x="1131" y="1163"/>
                    <a:pt x="1149" y="1128"/>
                    <a:pt x="1156" y="1109"/>
                  </a:cubicBezTo>
                  <a:cubicBezTo>
                    <a:pt x="1157" y="1108"/>
                    <a:pt x="1158" y="1107"/>
                    <a:pt x="1158" y="1105"/>
                  </a:cubicBezTo>
                  <a:lnTo>
                    <a:pt x="1115" y="10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648464" y="4229837"/>
              <a:ext cx="110212" cy="132552"/>
            </a:xfrm>
            <a:custGeom>
              <a:avLst/>
              <a:gdLst>
                <a:gd name="T0" fmla="*/ 122 w 268"/>
                <a:gd name="T1" fmla="*/ 12 h 325"/>
                <a:gd name="T2" fmla="*/ 26 w 268"/>
                <a:gd name="T3" fmla="*/ 60 h 325"/>
                <a:gd name="T4" fmla="*/ 10 w 268"/>
                <a:gd name="T5" fmla="*/ 72 h 325"/>
                <a:gd name="T6" fmla="*/ 72 w 268"/>
                <a:gd name="T7" fmla="*/ 325 h 325"/>
                <a:gd name="T8" fmla="*/ 84 w 268"/>
                <a:gd name="T9" fmla="*/ 313 h 325"/>
                <a:gd name="T10" fmla="*/ 63 w 268"/>
                <a:gd name="T11" fmla="*/ 300 h 325"/>
                <a:gd name="T12" fmla="*/ 84 w 268"/>
                <a:gd name="T13" fmla="*/ 264 h 325"/>
                <a:gd name="T14" fmla="*/ 111 w 268"/>
                <a:gd name="T15" fmla="*/ 226 h 325"/>
                <a:gd name="T16" fmla="*/ 128 w 268"/>
                <a:gd name="T17" fmla="*/ 214 h 325"/>
                <a:gd name="T18" fmla="*/ 137 w 268"/>
                <a:gd name="T19" fmla="*/ 193 h 325"/>
                <a:gd name="T20" fmla="*/ 187 w 268"/>
                <a:gd name="T21" fmla="*/ 184 h 325"/>
                <a:gd name="T22" fmla="*/ 198 w 268"/>
                <a:gd name="T23" fmla="*/ 193 h 325"/>
                <a:gd name="T24" fmla="*/ 223 w 268"/>
                <a:gd name="T25" fmla="*/ 193 h 325"/>
                <a:gd name="T26" fmla="*/ 196 w 268"/>
                <a:gd name="T27" fmla="*/ 165 h 325"/>
                <a:gd name="T28" fmla="*/ 202 w 268"/>
                <a:gd name="T29" fmla="*/ 144 h 325"/>
                <a:gd name="T30" fmla="*/ 223 w 268"/>
                <a:gd name="T31" fmla="*/ 103 h 325"/>
                <a:gd name="T32" fmla="*/ 245 w 268"/>
                <a:gd name="T33" fmla="*/ 91 h 325"/>
                <a:gd name="T34" fmla="*/ 245 w 268"/>
                <a:gd name="T35" fmla="*/ 67 h 325"/>
                <a:gd name="T36" fmla="*/ 268 w 268"/>
                <a:gd name="T37" fmla="*/ 48 h 325"/>
                <a:gd name="T38" fmla="*/ 122 w 268"/>
                <a:gd name="T39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5">
                  <a:moveTo>
                    <a:pt x="122" y="12"/>
                  </a:moveTo>
                  <a:cubicBezTo>
                    <a:pt x="82" y="0"/>
                    <a:pt x="30" y="8"/>
                    <a:pt x="26" y="60"/>
                  </a:cubicBezTo>
                  <a:cubicBezTo>
                    <a:pt x="26" y="64"/>
                    <a:pt x="10" y="64"/>
                    <a:pt x="10" y="72"/>
                  </a:cubicBezTo>
                  <a:cubicBezTo>
                    <a:pt x="0" y="153"/>
                    <a:pt x="14" y="259"/>
                    <a:pt x="72" y="325"/>
                  </a:cubicBezTo>
                  <a:cubicBezTo>
                    <a:pt x="75" y="322"/>
                    <a:pt x="85" y="317"/>
                    <a:pt x="84" y="313"/>
                  </a:cubicBezTo>
                  <a:cubicBezTo>
                    <a:pt x="84" y="307"/>
                    <a:pt x="65" y="306"/>
                    <a:pt x="63" y="300"/>
                  </a:cubicBezTo>
                  <a:cubicBezTo>
                    <a:pt x="61" y="290"/>
                    <a:pt x="79" y="272"/>
                    <a:pt x="84" y="264"/>
                  </a:cubicBezTo>
                  <a:cubicBezTo>
                    <a:pt x="91" y="254"/>
                    <a:pt x="103" y="234"/>
                    <a:pt x="111" y="226"/>
                  </a:cubicBezTo>
                  <a:cubicBezTo>
                    <a:pt x="114" y="222"/>
                    <a:pt x="125" y="218"/>
                    <a:pt x="128" y="214"/>
                  </a:cubicBezTo>
                  <a:cubicBezTo>
                    <a:pt x="132" y="210"/>
                    <a:pt x="133" y="197"/>
                    <a:pt x="137" y="193"/>
                  </a:cubicBezTo>
                  <a:cubicBezTo>
                    <a:pt x="147" y="186"/>
                    <a:pt x="174" y="181"/>
                    <a:pt x="187" y="184"/>
                  </a:cubicBezTo>
                  <a:cubicBezTo>
                    <a:pt x="190" y="185"/>
                    <a:pt x="195" y="192"/>
                    <a:pt x="198" y="193"/>
                  </a:cubicBezTo>
                  <a:cubicBezTo>
                    <a:pt x="204" y="196"/>
                    <a:pt x="220" y="199"/>
                    <a:pt x="223" y="193"/>
                  </a:cubicBezTo>
                  <a:cubicBezTo>
                    <a:pt x="227" y="185"/>
                    <a:pt x="198" y="175"/>
                    <a:pt x="196" y="165"/>
                  </a:cubicBezTo>
                  <a:cubicBezTo>
                    <a:pt x="195" y="160"/>
                    <a:pt x="200" y="149"/>
                    <a:pt x="202" y="144"/>
                  </a:cubicBezTo>
                  <a:cubicBezTo>
                    <a:pt x="206" y="133"/>
                    <a:pt x="214" y="111"/>
                    <a:pt x="223" y="103"/>
                  </a:cubicBezTo>
                  <a:cubicBezTo>
                    <a:pt x="227" y="98"/>
                    <a:pt x="242" y="97"/>
                    <a:pt x="245" y="91"/>
                  </a:cubicBezTo>
                  <a:cubicBezTo>
                    <a:pt x="249" y="86"/>
                    <a:pt x="243" y="72"/>
                    <a:pt x="245" y="67"/>
                  </a:cubicBezTo>
                  <a:cubicBezTo>
                    <a:pt x="249" y="60"/>
                    <a:pt x="258" y="54"/>
                    <a:pt x="268" y="48"/>
                  </a:cubicBezTo>
                  <a:cubicBezTo>
                    <a:pt x="217" y="55"/>
                    <a:pt x="169" y="28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854638" y="4109200"/>
              <a:ext cx="985952" cy="881698"/>
            </a:xfrm>
            <a:custGeom>
              <a:avLst/>
              <a:gdLst>
                <a:gd name="T0" fmla="*/ 2376 w 2397"/>
                <a:gd name="T1" fmla="*/ 34 h 2141"/>
                <a:gd name="T2" fmla="*/ 2276 w 2397"/>
                <a:gd name="T3" fmla="*/ 24 h 2141"/>
                <a:gd name="T4" fmla="*/ 2173 w 2397"/>
                <a:gd name="T5" fmla="*/ 3 h 2141"/>
                <a:gd name="T6" fmla="*/ 2046 w 2397"/>
                <a:gd name="T7" fmla="*/ 112 h 2141"/>
                <a:gd name="T8" fmla="*/ 1981 w 2397"/>
                <a:gd name="T9" fmla="*/ 193 h 2141"/>
                <a:gd name="T10" fmla="*/ 1831 w 2397"/>
                <a:gd name="T11" fmla="*/ 255 h 2141"/>
                <a:gd name="T12" fmla="*/ 1741 w 2397"/>
                <a:gd name="T13" fmla="*/ 298 h 2141"/>
                <a:gd name="T14" fmla="*/ 1656 w 2397"/>
                <a:gd name="T15" fmla="*/ 406 h 2141"/>
                <a:gd name="T16" fmla="*/ 1592 w 2397"/>
                <a:gd name="T17" fmla="*/ 342 h 2141"/>
                <a:gd name="T18" fmla="*/ 1590 w 2397"/>
                <a:gd name="T19" fmla="*/ 182 h 2141"/>
                <a:gd name="T20" fmla="*/ 1454 w 2397"/>
                <a:gd name="T21" fmla="*/ 209 h 2141"/>
                <a:gd name="T22" fmla="*/ 1385 w 2397"/>
                <a:gd name="T23" fmla="*/ 247 h 2141"/>
                <a:gd name="T24" fmla="*/ 1302 w 2397"/>
                <a:gd name="T25" fmla="*/ 341 h 2141"/>
                <a:gd name="T26" fmla="*/ 1261 w 2397"/>
                <a:gd name="T27" fmla="*/ 438 h 2141"/>
                <a:gd name="T28" fmla="*/ 1146 w 2397"/>
                <a:gd name="T29" fmla="*/ 515 h 2141"/>
                <a:gd name="T30" fmla="*/ 1086 w 2397"/>
                <a:gd name="T31" fmla="*/ 610 h 2141"/>
                <a:gd name="T32" fmla="*/ 1019 w 2397"/>
                <a:gd name="T33" fmla="*/ 682 h 2141"/>
                <a:gd name="T34" fmla="*/ 891 w 2397"/>
                <a:gd name="T35" fmla="*/ 755 h 2141"/>
                <a:gd name="T36" fmla="*/ 712 w 2397"/>
                <a:gd name="T37" fmla="*/ 803 h 2141"/>
                <a:gd name="T38" fmla="*/ 640 w 2397"/>
                <a:gd name="T39" fmla="*/ 864 h 2141"/>
                <a:gd name="T40" fmla="*/ 601 w 2397"/>
                <a:gd name="T41" fmla="*/ 939 h 2141"/>
                <a:gd name="T42" fmla="*/ 479 w 2397"/>
                <a:gd name="T43" fmla="*/ 984 h 2141"/>
                <a:gd name="T44" fmla="*/ 436 w 2397"/>
                <a:gd name="T45" fmla="*/ 1054 h 2141"/>
                <a:gd name="T46" fmla="*/ 386 w 2397"/>
                <a:gd name="T47" fmla="*/ 1106 h 2141"/>
                <a:gd name="T48" fmla="*/ 324 w 2397"/>
                <a:gd name="T49" fmla="*/ 1140 h 2141"/>
                <a:gd name="T50" fmla="*/ 268 w 2397"/>
                <a:gd name="T51" fmla="*/ 1219 h 2141"/>
                <a:gd name="T52" fmla="*/ 210 w 2397"/>
                <a:gd name="T53" fmla="*/ 1206 h 2141"/>
                <a:gd name="T54" fmla="*/ 108 w 2397"/>
                <a:gd name="T55" fmla="*/ 1237 h 2141"/>
                <a:gd name="T56" fmla="*/ 62 w 2397"/>
                <a:gd name="T57" fmla="*/ 1304 h 2141"/>
                <a:gd name="T58" fmla="*/ 36 w 2397"/>
                <a:gd name="T59" fmla="*/ 1378 h 2141"/>
                <a:gd name="T60" fmla="*/ 302 w 2397"/>
                <a:gd name="T61" fmla="*/ 1755 h 2141"/>
                <a:gd name="T62" fmla="*/ 799 w 2397"/>
                <a:gd name="T63" fmla="*/ 2040 h 2141"/>
                <a:gd name="T64" fmla="*/ 1118 w 2397"/>
                <a:gd name="T65" fmla="*/ 1874 h 2141"/>
                <a:gd name="T66" fmla="*/ 1216 w 2397"/>
                <a:gd name="T67" fmla="*/ 1769 h 2141"/>
                <a:gd name="T68" fmla="*/ 1275 w 2397"/>
                <a:gd name="T69" fmla="*/ 1726 h 2141"/>
                <a:gd name="T70" fmla="*/ 1362 w 2397"/>
                <a:gd name="T71" fmla="*/ 1754 h 2141"/>
                <a:gd name="T72" fmla="*/ 1345 w 2397"/>
                <a:gd name="T73" fmla="*/ 1796 h 2141"/>
                <a:gd name="T74" fmla="*/ 1340 w 2397"/>
                <a:gd name="T75" fmla="*/ 1824 h 2141"/>
                <a:gd name="T76" fmla="*/ 1520 w 2397"/>
                <a:gd name="T77" fmla="*/ 1857 h 2141"/>
                <a:gd name="T78" fmla="*/ 1588 w 2397"/>
                <a:gd name="T79" fmla="*/ 1866 h 2141"/>
                <a:gd name="T80" fmla="*/ 1588 w 2397"/>
                <a:gd name="T81" fmla="*/ 1796 h 2141"/>
                <a:gd name="T82" fmla="*/ 1614 w 2397"/>
                <a:gd name="T83" fmla="*/ 1769 h 2141"/>
                <a:gd name="T84" fmla="*/ 1639 w 2397"/>
                <a:gd name="T85" fmla="*/ 1862 h 2141"/>
                <a:gd name="T86" fmla="*/ 1709 w 2397"/>
                <a:gd name="T87" fmla="*/ 1830 h 2141"/>
                <a:gd name="T88" fmla="*/ 1724 w 2397"/>
                <a:gd name="T89" fmla="*/ 1756 h 2141"/>
                <a:gd name="T90" fmla="*/ 1736 w 2397"/>
                <a:gd name="T91" fmla="*/ 1705 h 2141"/>
                <a:gd name="T92" fmla="*/ 1673 w 2397"/>
                <a:gd name="T93" fmla="*/ 1639 h 2141"/>
                <a:gd name="T94" fmla="*/ 1631 w 2397"/>
                <a:gd name="T95" fmla="*/ 1627 h 2141"/>
                <a:gd name="T96" fmla="*/ 1575 w 2397"/>
                <a:gd name="T97" fmla="*/ 1652 h 2141"/>
                <a:gd name="T98" fmla="*/ 1573 w 2397"/>
                <a:gd name="T99" fmla="*/ 1593 h 2141"/>
                <a:gd name="T100" fmla="*/ 1537 w 2397"/>
                <a:gd name="T101" fmla="*/ 1590 h 2141"/>
                <a:gd name="T102" fmla="*/ 1449 w 2397"/>
                <a:gd name="T103" fmla="*/ 1639 h 2141"/>
                <a:gd name="T104" fmla="*/ 1413 w 2397"/>
                <a:gd name="T105" fmla="*/ 1612 h 2141"/>
                <a:gd name="T106" fmla="*/ 1521 w 2397"/>
                <a:gd name="T107" fmla="*/ 1582 h 2141"/>
                <a:gd name="T108" fmla="*/ 1466 w 2397"/>
                <a:gd name="T109" fmla="*/ 1517 h 2141"/>
                <a:gd name="T110" fmla="*/ 1461 w 2397"/>
                <a:gd name="T111" fmla="*/ 1292 h 2141"/>
                <a:gd name="T112" fmla="*/ 1542 w 2397"/>
                <a:gd name="T113" fmla="*/ 1146 h 2141"/>
                <a:gd name="T114" fmla="*/ 1688 w 2397"/>
                <a:gd name="T115" fmla="*/ 1066 h 2141"/>
                <a:gd name="T116" fmla="*/ 1825 w 2397"/>
                <a:gd name="T117" fmla="*/ 972 h 2141"/>
                <a:gd name="T118" fmla="*/ 1912 w 2397"/>
                <a:gd name="T119" fmla="*/ 810 h 2141"/>
                <a:gd name="T120" fmla="*/ 2000 w 2397"/>
                <a:gd name="T121" fmla="*/ 616 h 2141"/>
                <a:gd name="T122" fmla="*/ 2196 w 2397"/>
                <a:gd name="T123" fmla="*/ 339 h 2141"/>
                <a:gd name="T124" fmla="*/ 2300 w 2397"/>
                <a:gd name="T125" fmla="*/ 23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7" h="2141">
                  <a:moveTo>
                    <a:pt x="2357" y="85"/>
                  </a:moveTo>
                  <a:cubicBezTo>
                    <a:pt x="2367" y="71"/>
                    <a:pt x="2382" y="47"/>
                    <a:pt x="2397" y="28"/>
                  </a:cubicBezTo>
                  <a:cubicBezTo>
                    <a:pt x="2376" y="20"/>
                    <a:pt x="2376" y="20"/>
                    <a:pt x="2376" y="20"/>
                  </a:cubicBezTo>
                  <a:cubicBezTo>
                    <a:pt x="2376" y="34"/>
                    <a:pt x="2376" y="34"/>
                    <a:pt x="2376" y="34"/>
                  </a:cubicBezTo>
                  <a:cubicBezTo>
                    <a:pt x="2318" y="31"/>
                    <a:pt x="2318" y="31"/>
                    <a:pt x="2318" y="31"/>
                  </a:cubicBezTo>
                  <a:cubicBezTo>
                    <a:pt x="2348" y="8"/>
                    <a:pt x="2348" y="8"/>
                    <a:pt x="2348" y="8"/>
                  </a:cubicBezTo>
                  <a:cubicBezTo>
                    <a:pt x="2332" y="0"/>
                    <a:pt x="2332" y="0"/>
                    <a:pt x="2332" y="0"/>
                  </a:cubicBezTo>
                  <a:cubicBezTo>
                    <a:pt x="2276" y="24"/>
                    <a:pt x="2276" y="24"/>
                    <a:pt x="2276" y="24"/>
                  </a:cubicBezTo>
                  <a:cubicBezTo>
                    <a:pt x="2228" y="24"/>
                    <a:pt x="2228" y="24"/>
                    <a:pt x="2228" y="24"/>
                  </a:cubicBezTo>
                  <a:cubicBezTo>
                    <a:pt x="2200" y="52"/>
                    <a:pt x="2200" y="52"/>
                    <a:pt x="2200" y="52"/>
                  </a:cubicBezTo>
                  <a:cubicBezTo>
                    <a:pt x="2200" y="33"/>
                    <a:pt x="2200" y="33"/>
                    <a:pt x="2200" y="33"/>
                  </a:cubicBezTo>
                  <a:cubicBezTo>
                    <a:pt x="2173" y="3"/>
                    <a:pt x="2173" y="3"/>
                    <a:pt x="2173" y="3"/>
                  </a:cubicBezTo>
                  <a:cubicBezTo>
                    <a:pt x="2151" y="68"/>
                    <a:pt x="2151" y="68"/>
                    <a:pt x="2151" y="68"/>
                  </a:cubicBezTo>
                  <a:cubicBezTo>
                    <a:pt x="2113" y="68"/>
                    <a:pt x="2113" y="68"/>
                    <a:pt x="2113" y="68"/>
                  </a:cubicBezTo>
                  <a:cubicBezTo>
                    <a:pt x="2098" y="95"/>
                    <a:pt x="2098" y="95"/>
                    <a:pt x="2098" y="95"/>
                  </a:cubicBezTo>
                  <a:cubicBezTo>
                    <a:pt x="2046" y="112"/>
                    <a:pt x="2046" y="112"/>
                    <a:pt x="2046" y="112"/>
                  </a:cubicBezTo>
                  <a:cubicBezTo>
                    <a:pt x="2032" y="149"/>
                    <a:pt x="2032" y="149"/>
                    <a:pt x="2032" y="149"/>
                  </a:cubicBezTo>
                  <a:cubicBezTo>
                    <a:pt x="2007" y="149"/>
                    <a:pt x="2007" y="149"/>
                    <a:pt x="2007" y="149"/>
                  </a:cubicBezTo>
                  <a:cubicBezTo>
                    <a:pt x="1997" y="166"/>
                    <a:pt x="1997" y="166"/>
                    <a:pt x="1997" y="166"/>
                  </a:cubicBezTo>
                  <a:cubicBezTo>
                    <a:pt x="1981" y="193"/>
                    <a:pt x="1981" y="193"/>
                    <a:pt x="1981" y="193"/>
                  </a:cubicBezTo>
                  <a:cubicBezTo>
                    <a:pt x="1956" y="212"/>
                    <a:pt x="1956" y="212"/>
                    <a:pt x="1956" y="212"/>
                  </a:cubicBezTo>
                  <a:cubicBezTo>
                    <a:pt x="1942" y="231"/>
                    <a:pt x="1942" y="231"/>
                    <a:pt x="1942" y="231"/>
                  </a:cubicBezTo>
                  <a:cubicBezTo>
                    <a:pt x="1873" y="231"/>
                    <a:pt x="1873" y="231"/>
                    <a:pt x="1873" y="231"/>
                  </a:cubicBezTo>
                  <a:cubicBezTo>
                    <a:pt x="1831" y="255"/>
                    <a:pt x="1831" y="255"/>
                    <a:pt x="1831" y="255"/>
                  </a:cubicBezTo>
                  <a:cubicBezTo>
                    <a:pt x="1786" y="291"/>
                    <a:pt x="1786" y="291"/>
                    <a:pt x="1786" y="291"/>
                  </a:cubicBezTo>
                  <a:cubicBezTo>
                    <a:pt x="1764" y="262"/>
                    <a:pt x="1764" y="262"/>
                    <a:pt x="1764" y="262"/>
                  </a:cubicBezTo>
                  <a:cubicBezTo>
                    <a:pt x="1764" y="255"/>
                    <a:pt x="1764" y="255"/>
                    <a:pt x="1764" y="255"/>
                  </a:cubicBezTo>
                  <a:cubicBezTo>
                    <a:pt x="1741" y="298"/>
                    <a:pt x="1741" y="298"/>
                    <a:pt x="1741" y="298"/>
                  </a:cubicBezTo>
                  <a:cubicBezTo>
                    <a:pt x="1741" y="319"/>
                    <a:pt x="1741" y="319"/>
                    <a:pt x="1741" y="319"/>
                  </a:cubicBezTo>
                  <a:cubicBezTo>
                    <a:pt x="1694" y="334"/>
                    <a:pt x="1694" y="334"/>
                    <a:pt x="1694" y="334"/>
                  </a:cubicBezTo>
                  <a:cubicBezTo>
                    <a:pt x="1669" y="369"/>
                    <a:pt x="1669" y="369"/>
                    <a:pt x="1669" y="369"/>
                  </a:cubicBezTo>
                  <a:cubicBezTo>
                    <a:pt x="1656" y="406"/>
                    <a:pt x="1656" y="406"/>
                    <a:pt x="1656" y="406"/>
                  </a:cubicBezTo>
                  <a:cubicBezTo>
                    <a:pt x="1625" y="379"/>
                    <a:pt x="1625" y="379"/>
                    <a:pt x="1625" y="379"/>
                  </a:cubicBezTo>
                  <a:cubicBezTo>
                    <a:pt x="1637" y="349"/>
                    <a:pt x="1637" y="349"/>
                    <a:pt x="1637" y="349"/>
                  </a:cubicBezTo>
                  <a:cubicBezTo>
                    <a:pt x="1637" y="342"/>
                    <a:pt x="1637" y="342"/>
                    <a:pt x="1637" y="342"/>
                  </a:cubicBezTo>
                  <a:cubicBezTo>
                    <a:pt x="1592" y="342"/>
                    <a:pt x="1592" y="342"/>
                    <a:pt x="1592" y="342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590" y="213"/>
                    <a:pt x="1590" y="213"/>
                    <a:pt x="1590" y="213"/>
                  </a:cubicBezTo>
                  <a:cubicBezTo>
                    <a:pt x="1590" y="182"/>
                    <a:pt x="1590" y="182"/>
                    <a:pt x="1590" y="182"/>
                  </a:cubicBezTo>
                  <a:cubicBezTo>
                    <a:pt x="1573" y="183"/>
                    <a:pt x="1573" y="183"/>
                    <a:pt x="1573" y="183"/>
                  </a:cubicBezTo>
                  <a:cubicBezTo>
                    <a:pt x="1525" y="187"/>
                    <a:pt x="1525" y="187"/>
                    <a:pt x="1525" y="187"/>
                  </a:cubicBezTo>
                  <a:cubicBezTo>
                    <a:pt x="1479" y="214"/>
                    <a:pt x="1479" y="214"/>
                    <a:pt x="1479" y="214"/>
                  </a:cubicBezTo>
                  <a:cubicBezTo>
                    <a:pt x="1454" y="209"/>
                    <a:pt x="1454" y="209"/>
                    <a:pt x="1454" y="209"/>
                  </a:cubicBezTo>
                  <a:cubicBezTo>
                    <a:pt x="1441" y="169"/>
                    <a:pt x="1441" y="169"/>
                    <a:pt x="1441" y="169"/>
                  </a:cubicBezTo>
                  <a:cubicBezTo>
                    <a:pt x="1400" y="179"/>
                    <a:pt x="1400" y="179"/>
                    <a:pt x="1400" y="179"/>
                  </a:cubicBezTo>
                  <a:cubicBezTo>
                    <a:pt x="1400" y="216"/>
                    <a:pt x="1400" y="216"/>
                    <a:pt x="1400" y="216"/>
                  </a:cubicBezTo>
                  <a:cubicBezTo>
                    <a:pt x="1385" y="247"/>
                    <a:pt x="1385" y="247"/>
                    <a:pt x="1385" y="247"/>
                  </a:cubicBezTo>
                  <a:cubicBezTo>
                    <a:pt x="1385" y="293"/>
                    <a:pt x="1385" y="293"/>
                    <a:pt x="1385" y="293"/>
                  </a:cubicBezTo>
                  <a:cubicBezTo>
                    <a:pt x="1364" y="293"/>
                    <a:pt x="1364" y="293"/>
                    <a:pt x="1364" y="293"/>
                  </a:cubicBezTo>
                  <a:cubicBezTo>
                    <a:pt x="1336" y="325"/>
                    <a:pt x="1336" y="325"/>
                    <a:pt x="1336" y="325"/>
                  </a:cubicBezTo>
                  <a:cubicBezTo>
                    <a:pt x="1302" y="341"/>
                    <a:pt x="1302" y="341"/>
                    <a:pt x="1302" y="341"/>
                  </a:cubicBezTo>
                  <a:cubicBezTo>
                    <a:pt x="1302" y="364"/>
                    <a:pt x="1302" y="364"/>
                    <a:pt x="1302" y="364"/>
                  </a:cubicBezTo>
                  <a:cubicBezTo>
                    <a:pt x="1271" y="377"/>
                    <a:pt x="1271" y="377"/>
                    <a:pt x="1271" y="377"/>
                  </a:cubicBezTo>
                  <a:cubicBezTo>
                    <a:pt x="1271" y="419"/>
                    <a:pt x="1271" y="419"/>
                    <a:pt x="1271" y="419"/>
                  </a:cubicBezTo>
                  <a:cubicBezTo>
                    <a:pt x="1261" y="438"/>
                    <a:pt x="1261" y="438"/>
                    <a:pt x="1261" y="438"/>
                  </a:cubicBezTo>
                  <a:cubicBezTo>
                    <a:pt x="1231" y="462"/>
                    <a:pt x="1231" y="462"/>
                    <a:pt x="1231" y="462"/>
                  </a:cubicBezTo>
                  <a:cubicBezTo>
                    <a:pt x="1203" y="462"/>
                    <a:pt x="1203" y="462"/>
                    <a:pt x="1203" y="462"/>
                  </a:cubicBezTo>
                  <a:cubicBezTo>
                    <a:pt x="1190" y="478"/>
                    <a:pt x="1190" y="478"/>
                    <a:pt x="1190" y="478"/>
                  </a:cubicBezTo>
                  <a:cubicBezTo>
                    <a:pt x="1146" y="515"/>
                    <a:pt x="1146" y="515"/>
                    <a:pt x="1146" y="515"/>
                  </a:cubicBezTo>
                  <a:cubicBezTo>
                    <a:pt x="1124" y="515"/>
                    <a:pt x="1124" y="515"/>
                    <a:pt x="1124" y="515"/>
                  </a:cubicBezTo>
                  <a:cubicBezTo>
                    <a:pt x="1115" y="546"/>
                    <a:pt x="1115" y="546"/>
                    <a:pt x="1115" y="546"/>
                  </a:cubicBezTo>
                  <a:cubicBezTo>
                    <a:pt x="1086" y="556"/>
                    <a:pt x="1086" y="556"/>
                    <a:pt x="1086" y="556"/>
                  </a:cubicBezTo>
                  <a:cubicBezTo>
                    <a:pt x="1086" y="610"/>
                    <a:pt x="1086" y="610"/>
                    <a:pt x="1086" y="610"/>
                  </a:cubicBezTo>
                  <a:cubicBezTo>
                    <a:pt x="1055" y="610"/>
                    <a:pt x="1055" y="610"/>
                    <a:pt x="1055" y="610"/>
                  </a:cubicBezTo>
                  <a:cubicBezTo>
                    <a:pt x="1033" y="636"/>
                    <a:pt x="1033" y="636"/>
                    <a:pt x="1033" y="636"/>
                  </a:cubicBezTo>
                  <a:cubicBezTo>
                    <a:pt x="1033" y="664"/>
                    <a:pt x="1033" y="664"/>
                    <a:pt x="1033" y="664"/>
                  </a:cubicBezTo>
                  <a:cubicBezTo>
                    <a:pt x="1019" y="682"/>
                    <a:pt x="1019" y="682"/>
                    <a:pt x="1019" y="682"/>
                  </a:cubicBezTo>
                  <a:cubicBezTo>
                    <a:pt x="949" y="682"/>
                    <a:pt x="949" y="682"/>
                    <a:pt x="949" y="682"/>
                  </a:cubicBezTo>
                  <a:cubicBezTo>
                    <a:pt x="949" y="708"/>
                    <a:pt x="949" y="708"/>
                    <a:pt x="949" y="708"/>
                  </a:cubicBezTo>
                  <a:cubicBezTo>
                    <a:pt x="926" y="708"/>
                    <a:pt x="926" y="708"/>
                    <a:pt x="926" y="708"/>
                  </a:cubicBezTo>
                  <a:cubicBezTo>
                    <a:pt x="891" y="755"/>
                    <a:pt x="891" y="755"/>
                    <a:pt x="891" y="755"/>
                  </a:cubicBezTo>
                  <a:cubicBezTo>
                    <a:pt x="868" y="776"/>
                    <a:pt x="868" y="776"/>
                    <a:pt x="868" y="776"/>
                  </a:cubicBezTo>
                  <a:cubicBezTo>
                    <a:pt x="867" y="776"/>
                    <a:pt x="867" y="776"/>
                    <a:pt x="867" y="776"/>
                  </a:cubicBezTo>
                  <a:cubicBezTo>
                    <a:pt x="798" y="803"/>
                    <a:pt x="798" y="803"/>
                    <a:pt x="798" y="803"/>
                  </a:cubicBezTo>
                  <a:cubicBezTo>
                    <a:pt x="712" y="803"/>
                    <a:pt x="712" y="803"/>
                    <a:pt x="712" y="803"/>
                  </a:cubicBezTo>
                  <a:cubicBezTo>
                    <a:pt x="712" y="820"/>
                    <a:pt x="712" y="820"/>
                    <a:pt x="712" y="820"/>
                  </a:cubicBezTo>
                  <a:cubicBezTo>
                    <a:pt x="660" y="820"/>
                    <a:pt x="660" y="820"/>
                    <a:pt x="660" y="820"/>
                  </a:cubicBezTo>
                  <a:cubicBezTo>
                    <a:pt x="623" y="849"/>
                    <a:pt x="623" y="849"/>
                    <a:pt x="623" y="849"/>
                  </a:cubicBezTo>
                  <a:cubicBezTo>
                    <a:pt x="640" y="864"/>
                    <a:pt x="640" y="864"/>
                    <a:pt x="640" y="864"/>
                  </a:cubicBezTo>
                  <a:cubicBezTo>
                    <a:pt x="640" y="889"/>
                    <a:pt x="640" y="889"/>
                    <a:pt x="640" y="889"/>
                  </a:cubicBezTo>
                  <a:cubicBezTo>
                    <a:pt x="615" y="898"/>
                    <a:pt x="615" y="898"/>
                    <a:pt x="615" y="898"/>
                  </a:cubicBezTo>
                  <a:cubicBezTo>
                    <a:pt x="628" y="928"/>
                    <a:pt x="628" y="928"/>
                    <a:pt x="628" y="928"/>
                  </a:cubicBezTo>
                  <a:cubicBezTo>
                    <a:pt x="601" y="939"/>
                    <a:pt x="601" y="939"/>
                    <a:pt x="601" y="939"/>
                  </a:cubicBezTo>
                  <a:cubicBezTo>
                    <a:pt x="583" y="939"/>
                    <a:pt x="583" y="939"/>
                    <a:pt x="583" y="939"/>
                  </a:cubicBezTo>
                  <a:cubicBezTo>
                    <a:pt x="583" y="968"/>
                    <a:pt x="583" y="968"/>
                    <a:pt x="583" y="968"/>
                  </a:cubicBezTo>
                  <a:cubicBezTo>
                    <a:pt x="522" y="968"/>
                    <a:pt x="522" y="968"/>
                    <a:pt x="522" y="968"/>
                  </a:cubicBezTo>
                  <a:cubicBezTo>
                    <a:pt x="479" y="984"/>
                    <a:pt x="479" y="984"/>
                    <a:pt x="479" y="984"/>
                  </a:cubicBezTo>
                  <a:cubicBezTo>
                    <a:pt x="479" y="1000"/>
                    <a:pt x="479" y="1000"/>
                    <a:pt x="479" y="1000"/>
                  </a:cubicBezTo>
                  <a:cubicBezTo>
                    <a:pt x="447" y="1021"/>
                    <a:pt x="447" y="1021"/>
                    <a:pt x="447" y="1021"/>
                  </a:cubicBezTo>
                  <a:cubicBezTo>
                    <a:pt x="447" y="1039"/>
                    <a:pt x="447" y="1039"/>
                    <a:pt x="447" y="1039"/>
                  </a:cubicBezTo>
                  <a:cubicBezTo>
                    <a:pt x="436" y="1054"/>
                    <a:pt x="436" y="1054"/>
                    <a:pt x="436" y="1054"/>
                  </a:cubicBezTo>
                  <a:cubicBezTo>
                    <a:pt x="436" y="1074"/>
                    <a:pt x="436" y="1074"/>
                    <a:pt x="436" y="1074"/>
                  </a:cubicBezTo>
                  <a:cubicBezTo>
                    <a:pt x="413" y="1096"/>
                    <a:pt x="413" y="1096"/>
                    <a:pt x="413" y="1096"/>
                  </a:cubicBezTo>
                  <a:cubicBezTo>
                    <a:pt x="399" y="1087"/>
                    <a:pt x="399" y="1087"/>
                    <a:pt x="399" y="1087"/>
                  </a:cubicBezTo>
                  <a:cubicBezTo>
                    <a:pt x="386" y="1106"/>
                    <a:pt x="386" y="1106"/>
                    <a:pt x="386" y="1106"/>
                  </a:cubicBezTo>
                  <a:cubicBezTo>
                    <a:pt x="352" y="1106"/>
                    <a:pt x="352" y="1106"/>
                    <a:pt x="352" y="1106"/>
                  </a:cubicBezTo>
                  <a:cubicBezTo>
                    <a:pt x="352" y="1133"/>
                    <a:pt x="352" y="1133"/>
                    <a:pt x="352" y="1133"/>
                  </a:cubicBezTo>
                  <a:cubicBezTo>
                    <a:pt x="324" y="1121"/>
                    <a:pt x="324" y="1121"/>
                    <a:pt x="324" y="1121"/>
                  </a:cubicBezTo>
                  <a:cubicBezTo>
                    <a:pt x="324" y="1140"/>
                    <a:pt x="324" y="1140"/>
                    <a:pt x="324" y="1140"/>
                  </a:cubicBezTo>
                  <a:cubicBezTo>
                    <a:pt x="309" y="1153"/>
                    <a:pt x="309" y="1153"/>
                    <a:pt x="309" y="1153"/>
                  </a:cubicBezTo>
                  <a:cubicBezTo>
                    <a:pt x="309" y="1178"/>
                    <a:pt x="309" y="1178"/>
                    <a:pt x="309" y="1178"/>
                  </a:cubicBezTo>
                  <a:cubicBezTo>
                    <a:pt x="287" y="1194"/>
                    <a:pt x="287" y="1194"/>
                    <a:pt x="287" y="1194"/>
                  </a:cubicBezTo>
                  <a:cubicBezTo>
                    <a:pt x="268" y="1219"/>
                    <a:pt x="268" y="1219"/>
                    <a:pt x="268" y="1219"/>
                  </a:cubicBezTo>
                  <a:cubicBezTo>
                    <a:pt x="233" y="1242"/>
                    <a:pt x="233" y="1242"/>
                    <a:pt x="233" y="1242"/>
                  </a:cubicBezTo>
                  <a:cubicBezTo>
                    <a:pt x="233" y="1220"/>
                    <a:pt x="233" y="1220"/>
                    <a:pt x="233" y="1220"/>
                  </a:cubicBezTo>
                  <a:cubicBezTo>
                    <a:pt x="210" y="1237"/>
                    <a:pt x="210" y="1237"/>
                    <a:pt x="210" y="1237"/>
                  </a:cubicBezTo>
                  <a:cubicBezTo>
                    <a:pt x="210" y="1206"/>
                    <a:pt x="210" y="1206"/>
                    <a:pt x="210" y="1206"/>
                  </a:cubicBezTo>
                  <a:cubicBezTo>
                    <a:pt x="170" y="1218"/>
                    <a:pt x="170" y="1218"/>
                    <a:pt x="170" y="1218"/>
                  </a:cubicBezTo>
                  <a:cubicBezTo>
                    <a:pt x="159" y="1218"/>
                    <a:pt x="159" y="1218"/>
                    <a:pt x="159" y="1218"/>
                  </a:cubicBezTo>
                  <a:cubicBezTo>
                    <a:pt x="140" y="1237"/>
                    <a:pt x="140" y="1237"/>
                    <a:pt x="140" y="1237"/>
                  </a:cubicBezTo>
                  <a:cubicBezTo>
                    <a:pt x="108" y="1237"/>
                    <a:pt x="108" y="1237"/>
                    <a:pt x="108" y="1237"/>
                  </a:cubicBezTo>
                  <a:cubicBezTo>
                    <a:pt x="115" y="1247"/>
                    <a:pt x="115" y="1247"/>
                    <a:pt x="115" y="1247"/>
                  </a:cubicBezTo>
                  <a:cubicBezTo>
                    <a:pt x="115" y="1280"/>
                    <a:pt x="115" y="1280"/>
                    <a:pt x="115" y="1280"/>
                  </a:cubicBezTo>
                  <a:cubicBezTo>
                    <a:pt x="59" y="1280"/>
                    <a:pt x="59" y="1280"/>
                    <a:pt x="59" y="1280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85" y="1351"/>
                    <a:pt x="85" y="1351"/>
                    <a:pt x="85" y="1351"/>
                  </a:cubicBezTo>
                  <a:cubicBezTo>
                    <a:pt x="60" y="1351"/>
                    <a:pt x="60" y="1351"/>
                    <a:pt x="60" y="1351"/>
                  </a:cubicBezTo>
                  <a:cubicBezTo>
                    <a:pt x="36" y="1369"/>
                    <a:pt x="36" y="1369"/>
                    <a:pt x="36" y="1369"/>
                  </a:cubicBezTo>
                  <a:cubicBezTo>
                    <a:pt x="36" y="1378"/>
                    <a:pt x="36" y="1378"/>
                    <a:pt x="36" y="1378"/>
                  </a:cubicBezTo>
                  <a:cubicBezTo>
                    <a:pt x="12" y="1406"/>
                    <a:pt x="12" y="1406"/>
                    <a:pt x="12" y="1406"/>
                  </a:cubicBezTo>
                  <a:cubicBezTo>
                    <a:pt x="0" y="1435"/>
                    <a:pt x="0" y="1435"/>
                    <a:pt x="0" y="1435"/>
                  </a:cubicBezTo>
                  <a:cubicBezTo>
                    <a:pt x="71" y="1484"/>
                    <a:pt x="95" y="1577"/>
                    <a:pt x="126" y="1655"/>
                  </a:cubicBezTo>
                  <a:cubicBezTo>
                    <a:pt x="154" y="1719"/>
                    <a:pt x="234" y="1751"/>
                    <a:pt x="302" y="1755"/>
                  </a:cubicBezTo>
                  <a:cubicBezTo>
                    <a:pt x="386" y="1763"/>
                    <a:pt x="486" y="1815"/>
                    <a:pt x="522" y="1891"/>
                  </a:cubicBezTo>
                  <a:cubicBezTo>
                    <a:pt x="559" y="1973"/>
                    <a:pt x="590" y="2062"/>
                    <a:pt x="632" y="2141"/>
                  </a:cubicBezTo>
                  <a:cubicBezTo>
                    <a:pt x="657" y="2124"/>
                    <a:pt x="694" y="2100"/>
                    <a:pt x="714" y="2088"/>
                  </a:cubicBezTo>
                  <a:cubicBezTo>
                    <a:pt x="735" y="2075"/>
                    <a:pt x="778" y="2052"/>
                    <a:pt x="799" y="2040"/>
                  </a:cubicBezTo>
                  <a:cubicBezTo>
                    <a:pt x="811" y="2034"/>
                    <a:pt x="835" y="2021"/>
                    <a:pt x="847" y="2014"/>
                  </a:cubicBezTo>
                  <a:cubicBezTo>
                    <a:pt x="869" y="2001"/>
                    <a:pt x="911" y="1971"/>
                    <a:pt x="934" y="1959"/>
                  </a:cubicBezTo>
                  <a:cubicBezTo>
                    <a:pt x="959" y="1945"/>
                    <a:pt x="1011" y="1922"/>
                    <a:pt x="1036" y="1910"/>
                  </a:cubicBezTo>
                  <a:cubicBezTo>
                    <a:pt x="1057" y="1900"/>
                    <a:pt x="1097" y="1882"/>
                    <a:pt x="1118" y="1874"/>
                  </a:cubicBezTo>
                  <a:cubicBezTo>
                    <a:pt x="1142" y="1863"/>
                    <a:pt x="1201" y="1856"/>
                    <a:pt x="1216" y="1834"/>
                  </a:cubicBezTo>
                  <a:cubicBezTo>
                    <a:pt x="1220" y="1829"/>
                    <a:pt x="1216" y="1817"/>
                    <a:pt x="1216" y="1811"/>
                  </a:cubicBezTo>
                  <a:cubicBezTo>
                    <a:pt x="1216" y="1808"/>
                    <a:pt x="1216" y="1803"/>
                    <a:pt x="1216" y="1800"/>
                  </a:cubicBezTo>
                  <a:cubicBezTo>
                    <a:pt x="1216" y="1792"/>
                    <a:pt x="1215" y="1777"/>
                    <a:pt x="1216" y="1769"/>
                  </a:cubicBezTo>
                  <a:cubicBezTo>
                    <a:pt x="1218" y="1759"/>
                    <a:pt x="1225" y="1740"/>
                    <a:pt x="1230" y="1731"/>
                  </a:cubicBezTo>
                  <a:cubicBezTo>
                    <a:pt x="1233" y="1724"/>
                    <a:pt x="1240" y="1705"/>
                    <a:pt x="1249" y="1705"/>
                  </a:cubicBezTo>
                  <a:cubicBezTo>
                    <a:pt x="1255" y="1705"/>
                    <a:pt x="1258" y="1723"/>
                    <a:pt x="1264" y="1726"/>
                  </a:cubicBezTo>
                  <a:cubicBezTo>
                    <a:pt x="1266" y="1727"/>
                    <a:pt x="1273" y="1728"/>
                    <a:pt x="1275" y="1726"/>
                  </a:cubicBezTo>
                  <a:cubicBezTo>
                    <a:pt x="1279" y="1722"/>
                    <a:pt x="1271" y="1709"/>
                    <a:pt x="1275" y="1705"/>
                  </a:cubicBezTo>
                  <a:cubicBezTo>
                    <a:pt x="1280" y="1700"/>
                    <a:pt x="1297" y="1702"/>
                    <a:pt x="1304" y="1705"/>
                  </a:cubicBezTo>
                  <a:cubicBezTo>
                    <a:pt x="1315" y="1710"/>
                    <a:pt x="1329" y="1733"/>
                    <a:pt x="1340" y="1741"/>
                  </a:cubicBezTo>
                  <a:cubicBezTo>
                    <a:pt x="1345" y="1745"/>
                    <a:pt x="1356" y="1754"/>
                    <a:pt x="1362" y="1754"/>
                  </a:cubicBezTo>
                  <a:cubicBezTo>
                    <a:pt x="1370" y="1755"/>
                    <a:pt x="1385" y="1741"/>
                    <a:pt x="1393" y="1743"/>
                  </a:cubicBezTo>
                  <a:cubicBezTo>
                    <a:pt x="1403" y="1745"/>
                    <a:pt x="1426" y="1761"/>
                    <a:pt x="1423" y="1771"/>
                  </a:cubicBezTo>
                  <a:cubicBezTo>
                    <a:pt x="1420" y="1782"/>
                    <a:pt x="1391" y="1777"/>
                    <a:pt x="1381" y="1781"/>
                  </a:cubicBezTo>
                  <a:cubicBezTo>
                    <a:pt x="1372" y="1784"/>
                    <a:pt x="1355" y="1794"/>
                    <a:pt x="1345" y="1796"/>
                  </a:cubicBezTo>
                  <a:cubicBezTo>
                    <a:pt x="1331" y="1799"/>
                    <a:pt x="1302" y="1797"/>
                    <a:pt x="1288" y="1802"/>
                  </a:cubicBezTo>
                  <a:cubicBezTo>
                    <a:pt x="1276" y="1805"/>
                    <a:pt x="1242" y="1814"/>
                    <a:pt x="1245" y="1826"/>
                  </a:cubicBezTo>
                  <a:cubicBezTo>
                    <a:pt x="1246" y="1834"/>
                    <a:pt x="1267" y="1828"/>
                    <a:pt x="1275" y="1828"/>
                  </a:cubicBezTo>
                  <a:cubicBezTo>
                    <a:pt x="1291" y="1828"/>
                    <a:pt x="1323" y="1826"/>
                    <a:pt x="1340" y="1824"/>
                  </a:cubicBezTo>
                  <a:cubicBezTo>
                    <a:pt x="1370" y="1822"/>
                    <a:pt x="1434" y="1797"/>
                    <a:pt x="1463" y="1809"/>
                  </a:cubicBezTo>
                  <a:cubicBezTo>
                    <a:pt x="1470" y="1812"/>
                    <a:pt x="1475" y="1829"/>
                    <a:pt x="1482" y="1834"/>
                  </a:cubicBezTo>
                  <a:cubicBezTo>
                    <a:pt x="1487" y="1838"/>
                    <a:pt x="1502" y="1839"/>
                    <a:pt x="1508" y="1843"/>
                  </a:cubicBezTo>
                  <a:cubicBezTo>
                    <a:pt x="1512" y="1846"/>
                    <a:pt x="1516" y="1854"/>
                    <a:pt x="1520" y="1857"/>
                  </a:cubicBezTo>
                  <a:cubicBezTo>
                    <a:pt x="1524" y="1860"/>
                    <a:pt x="1533" y="1866"/>
                    <a:pt x="1539" y="1866"/>
                  </a:cubicBezTo>
                  <a:cubicBezTo>
                    <a:pt x="1543" y="1866"/>
                    <a:pt x="1551" y="1858"/>
                    <a:pt x="1556" y="1858"/>
                  </a:cubicBezTo>
                  <a:cubicBezTo>
                    <a:pt x="1562" y="1859"/>
                    <a:pt x="1568" y="1875"/>
                    <a:pt x="1575" y="1876"/>
                  </a:cubicBezTo>
                  <a:cubicBezTo>
                    <a:pt x="1579" y="1876"/>
                    <a:pt x="1584" y="1866"/>
                    <a:pt x="1588" y="1866"/>
                  </a:cubicBezTo>
                  <a:cubicBezTo>
                    <a:pt x="1594" y="1866"/>
                    <a:pt x="1604" y="1879"/>
                    <a:pt x="1611" y="1879"/>
                  </a:cubicBezTo>
                  <a:cubicBezTo>
                    <a:pt x="1615" y="1880"/>
                    <a:pt x="1625" y="1878"/>
                    <a:pt x="1626" y="1874"/>
                  </a:cubicBezTo>
                  <a:cubicBezTo>
                    <a:pt x="1628" y="1863"/>
                    <a:pt x="1600" y="1853"/>
                    <a:pt x="1595" y="1843"/>
                  </a:cubicBezTo>
                  <a:cubicBezTo>
                    <a:pt x="1590" y="1833"/>
                    <a:pt x="1588" y="1808"/>
                    <a:pt x="1588" y="1796"/>
                  </a:cubicBezTo>
                  <a:cubicBezTo>
                    <a:pt x="1587" y="1786"/>
                    <a:pt x="1589" y="1767"/>
                    <a:pt x="1592" y="1758"/>
                  </a:cubicBezTo>
                  <a:cubicBezTo>
                    <a:pt x="1593" y="1753"/>
                    <a:pt x="1594" y="1739"/>
                    <a:pt x="1599" y="1737"/>
                  </a:cubicBezTo>
                  <a:cubicBezTo>
                    <a:pt x="1607" y="1735"/>
                    <a:pt x="1625" y="1750"/>
                    <a:pt x="1626" y="1758"/>
                  </a:cubicBezTo>
                  <a:cubicBezTo>
                    <a:pt x="1626" y="1762"/>
                    <a:pt x="1615" y="1765"/>
                    <a:pt x="1614" y="1769"/>
                  </a:cubicBezTo>
                  <a:cubicBezTo>
                    <a:pt x="1614" y="1774"/>
                    <a:pt x="1624" y="1782"/>
                    <a:pt x="1626" y="1786"/>
                  </a:cubicBezTo>
                  <a:cubicBezTo>
                    <a:pt x="1627" y="1790"/>
                    <a:pt x="1626" y="1796"/>
                    <a:pt x="1626" y="1800"/>
                  </a:cubicBezTo>
                  <a:cubicBezTo>
                    <a:pt x="1624" y="1811"/>
                    <a:pt x="1607" y="1831"/>
                    <a:pt x="1611" y="1841"/>
                  </a:cubicBezTo>
                  <a:cubicBezTo>
                    <a:pt x="1613" y="1850"/>
                    <a:pt x="1630" y="1860"/>
                    <a:pt x="1639" y="1862"/>
                  </a:cubicBezTo>
                  <a:cubicBezTo>
                    <a:pt x="1645" y="1864"/>
                    <a:pt x="1656" y="1860"/>
                    <a:pt x="1662" y="1858"/>
                  </a:cubicBezTo>
                  <a:cubicBezTo>
                    <a:pt x="1667" y="1857"/>
                    <a:pt x="1679" y="1852"/>
                    <a:pt x="1683" y="1847"/>
                  </a:cubicBezTo>
                  <a:cubicBezTo>
                    <a:pt x="1685" y="1842"/>
                    <a:pt x="1678" y="1828"/>
                    <a:pt x="1683" y="1824"/>
                  </a:cubicBezTo>
                  <a:cubicBezTo>
                    <a:pt x="1688" y="1820"/>
                    <a:pt x="1704" y="1834"/>
                    <a:pt x="1709" y="1830"/>
                  </a:cubicBezTo>
                  <a:cubicBezTo>
                    <a:pt x="1711" y="1829"/>
                    <a:pt x="1708" y="1823"/>
                    <a:pt x="1709" y="1821"/>
                  </a:cubicBezTo>
                  <a:cubicBezTo>
                    <a:pt x="1711" y="1816"/>
                    <a:pt x="1722" y="1812"/>
                    <a:pt x="1724" y="1807"/>
                  </a:cubicBezTo>
                  <a:cubicBezTo>
                    <a:pt x="1726" y="1803"/>
                    <a:pt x="1724" y="1792"/>
                    <a:pt x="1724" y="1786"/>
                  </a:cubicBezTo>
                  <a:cubicBezTo>
                    <a:pt x="1724" y="1779"/>
                    <a:pt x="1719" y="1761"/>
                    <a:pt x="1724" y="1756"/>
                  </a:cubicBezTo>
                  <a:cubicBezTo>
                    <a:pt x="1728" y="1752"/>
                    <a:pt x="1743" y="1760"/>
                    <a:pt x="1747" y="1756"/>
                  </a:cubicBezTo>
                  <a:cubicBezTo>
                    <a:pt x="1753" y="1750"/>
                    <a:pt x="1753" y="1728"/>
                    <a:pt x="1747" y="1722"/>
                  </a:cubicBezTo>
                  <a:cubicBezTo>
                    <a:pt x="1743" y="1718"/>
                    <a:pt x="1725" y="1728"/>
                    <a:pt x="1722" y="1722"/>
                  </a:cubicBezTo>
                  <a:cubicBezTo>
                    <a:pt x="1720" y="1717"/>
                    <a:pt x="1735" y="1710"/>
                    <a:pt x="1736" y="1705"/>
                  </a:cubicBezTo>
                  <a:cubicBezTo>
                    <a:pt x="1737" y="1696"/>
                    <a:pt x="1730" y="1676"/>
                    <a:pt x="1722" y="1673"/>
                  </a:cubicBezTo>
                  <a:cubicBezTo>
                    <a:pt x="1716" y="1671"/>
                    <a:pt x="1705" y="1687"/>
                    <a:pt x="1700" y="1684"/>
                  </a:cubicBezTo>
                  <a:cubicBezTo>
                    <a:pt x="1695" y="1681"/>
                    <a:pt x="1702" y="1667"/>
                    <a:pt x="1700" y="1661"/>
                  </a:cubicBezTo>
                  <a:cubicBezTo>
                    <a:pt x="1696" y="1653"/>
                    <a:pt x="1682" y="1638"/>
                    <a:pt x="1673" y="1639"/>
                  </a:cubicBezTo>
                  <a:cubicBezTo>
                    <a:pt x="1666" y="1639"/>
                    <a:pt x="1662" y="1662"/>
                    <a:pt x="1656" y="1659"/>
                  </a:cubicBezTo>
                  <a:cubicBezTo>
                    <a:pt x="1648" y="1657"/>
                    <a:pt x="1660" y="1633"/>
                    <a:pt x="1654" y="1627"/>
                  </a:cubicBezTo>
                  <a:cubicBezTo>
                    <a:pt x="1652" y="1625"/>
                    <a:pt x="1644" y="1627"/>
                    <a:pt x="1641" y="1627"/>
                  </a:cubicBezTo>
                  <a:cubicBezTo>
                    <a:pt x="1638" y="1627"/>
                    <a:pt x="1633" y="1628"/>
                    <a:pt x="1631" y="1627"/>
                  </a:cubicBezTo>
                  <a:cubicBezTo>
                    <a:pt x="1629" y="1626"/>
                    <a:pt x="1627" y="1619"/>
                    <a:pt x="1624" y="1618"/>
                  </a:cubicBezTo>
                  <a:cubicBezTo>
                    <a:pt x="1621" y="1616"/>
                    <a:pt x="1613" y="1616"/>
                    <a:pt x="1611" y="1618"/>
                  </a:cubicBezTo>
                  <a:cubicBezTo>
                    <a:pt x="1599" y="1625"/>
                    <a:pt x="1601" y="1665"/>
                    <a:pt x="1588" y="1667"/>
                  </a:cubicBezTo>
                  <a:cubicBezTo>
                    <a:pt x="1583" y="1668"/>
                    <a:pt x="1575" y="1657"/>
                    <a:pt x="1575" y="1652"/>
                  </a:cubicBezTo>
                  <a:cubicBezTo>
                    <a:pt x="1574" y="1644"/>
                    <a:pt x="1590" y="1635"/>
                    <a:pt x="1592" y="1627"/>
                  </a:cubicBezTo>
                  <a:cubicBezTo>
                    <a:pt x="1593" y="1622"/>
                    <a:pt x="1592" y="1610"/>
                    <a:pt x="1588" y="1606"/>
                  </a:cubicBezTo>
                  <a:cubicBezTo>
                    <a:pt x="1584" y="1603"/>
                    <a:pt x="1572" y="1610"/>
                    <a:pt x="1569" y="1606"/>
                  </a:cubicBezTo>
                  <a:cubicBezTo>
                    <a:pt x="1567" y="1604"/>
                    <a:pt x="1574" y="1596"/>
                    <a:pt x="1573" y="1593"/>
                  </a:cubicBezTo>
                  <a:cubicBezTo>
                    <a:pt x="1570" y="1588"/>
                    <a:pt x="1552" y="1586"/>
                    <a:pt x="1552" y="1593"/>
                  </a:cubicBezTo>
                  <a:cubicBezTo>
                    <a:pt x="1552" y="1601"/>
                    <a:pt x="1547" y="1622"/>
                    <a:pt x="1542" y="1631"/>
                  </a:cubicBezTo>
                  <a:cubicBezTo>
                    <a:pt x="1539" y="1636"/>
                    <a:pt x="1533" y="1652"/>
                    <a:pt x="1527" y="1650"/>
                  </a:cubicBezTo>
                  <a:cubicBezTo>
                    <a:pt x="1513" y="1644"/>
                    <a:pt x="1550" y="1598"/>
                    <a:pt x="1537" y="1590"/>
                  </a:cubicBezTo>
                  <a:cubicBezTo>
                    <a:pt x="1530" y="1585"/>
                    <a:pt x="1517" y="1605"/>
                    <a:pt x="1510" y="1608"/>
                  </a:cubicBezTo>
                  <a:cubicBezTo>
                    <a:pt x="1504" y="1611"/>
                    <a:pt x="1490" y="1612"/>
                    <a:pt x="1484" y="1614"/>
                  </a:cubicBezTo>
                  <a:cubicBezTo>
                    <a:pt x="1478" y="1615"/>
                    <a:pt x="1466" y="1616"/>
                    <a:pt x="1461" y="1620"/>
                  </a:cubicBezTo>
                  <a:cubicBezTo>
                    <a:pt x="1456" y="1623"/>
                    <a:pt x="1454" y="1636"/>
                    <a:pt x="1449" y="1639"/>
                  </a:cubicBezTo>
                  <a:cubicBezTo>
                    <a:pt x="1446" y="1640"/>
                    <a:pt x="1437" y="1635"/>
                    <a:pt x="1434" y="1637"/>
                  </a:cubicBezTo>
                  <a:cubicBezTo>
                    <a:pt x="1431" y="1639"/>
                    <a:pt x="1434" y="1649"/>
                    <a:pt x="1430" y="1650"/>
                  </a:cubicBezTo>
                  <a:cubicBezTo>
                    <a:pt x="1424" y="1652"/>
                    <a:pt x="1414" y="1636"/>
                    <a:pt x="1412" y="1629"/>
                  </a:cubicBezTo>
                  <a:cubicBezTo>
                    <a:pt x="1410" y="1625"/>
                    <a:pt x="1411" y="1616"/>
                    <a:pt x="1413" y="1612"/>
                  </a:cubicBezTo>
                  <a:cubicBezTo>
                    <a:pt x="1417" y="1607"/>
                    <a:pt x="1430" y="1601"/>
                    <a:pt x="1436" y="1599"/>
                  </a:cubicBezTo>
                  <a:cubicBezTo>
                    <a:pt x="1444" y="1595"/>
                    <a:pt x="1462" y="1591"/>
                    <a:pt x="1470" y="1590"/>
                  </a:cubicBezTo>
                  <a:cubicBezTo>
                    <a:pt x="1473" y="1589"/>
                    <a:pt x="1479" y="1590"/>
                    <a:pt x="1482" y="1590"/>
                  </a:cubicBezTo>
                  <a:cubicBezTo>
                    <a:pt x="1492" y="1589"/>
                    <a:pt x="1520" y="1592"/>
                    <a:pt x="1521" y="1582"/>
                  </a:cubicBezTo>
                  <a:cubicBezTo>
                    <a:pt x="1523" y="1573"/>
                    <a:pt x="1499" y="1568"/>
                    <a:pt x="1491" y="1563"/>
                  </a:cubicBezTo>
                  <a:cubicBezTo>
                    <a:pt x="1486" y="1560"/>
                    <a:pt x="1478" y="1551"/>
                    <a:pt x="1472" y="1550"/>
                  </a:cubicBezTo>
                  <a:cubicBezTo>
                    <a:pt x="1464" y="1547"/>
                    <a:pt x="1442" y="1557"/>
                    <a:pt x="1438" y="1550"/>
                  </a:cubicBezTo>
                  <a:cubicBezTo>
                    <a:pt x="1434" y="1540"/>
                    <a:pt x="1463" y="1527"/>
                    <a:pt x="1466" y="1517"/>
                  </a:cubicBezTo>
                  <a:cubicBezTo>
                    <a:pt x="1470" y="1507"/>
                    <a:pt x="1465" y="1486"/>
                    <a:pt x="1465" y="1476"/>
                  </a:cubicBezTo>
                  <a:cubicBezTo>
                    <a:pt x="1463" y="1456"/>
                    <a:pt x="1458" y="1417"/>
                    <a:pt x="1457" y="1398"/>
                  </a:cubicBezTo>
                  <a:cubicBezTo>
                    <a:pt x="1456" y="1382"/>
                    <a:pt x="1456" y="1350"/>
                    <a:pt x="1457" y="1334"/>
                  </a:cubicBezTo>
                  <a:cubicBezTo>
                    <a:pt x="1457" y="1323"/>
                    <a:pt x="1461" y="1302"/>
                    <a:pt x="1461" y="1292"/>
                  </a:cubicBezTo>
                  <a:cubicBezTo>
                    <a:pt x="1461" y="1285"/>
                    <a:pt x="1454" y="1270"/>
                    <a:pt x="1459" y="1265"/>
                  </a:cubicBezTo>
                  <a:cubicBezTo>
                    <a:pt x="1461" y="1263"/>
                    <a:pt x="1469" y="1267"/>
                    <a:pt x="1472" y="1265"/>
                  </a:cubicBezTo>
                  <a:cubicBezTo>
                    <a:pt x="1500" y="1247"/>
                    <a:pt x="1498" y="1164"/>
                    <a:pt x="1525" y="1146"/>
                  </a:cubicBezTo>
                  <a:cubicBezTo>
                    <a:pt x="1529" y="1144"/>
                    <a:pt x="1538" y="1147"/>
                    <a:pt x="1542" y="1146"/>
                  </a:cubicBezTo>
                  <a:cubicBezTo>
                    <a:pt x="1553" y="1142"/>
                    <a:pt x="1568" y="1122"/>
                    <a:pt x="1578" y="1116"/>
                  </a:cubicBezTo>
                  <a:cubicBezTo>
                    <a:pt x="1587" y="1110"/>
                    <a:pt x="1605" y="1104"/>
                    <a:pt x="1614" y="1100"/>
                  </a:cubicBezTo>
                  <a:cubicBezTo>
                    <a:pt x="1622" y="1097"/>
                    <a:pt x="1639" y="1091"/>
                    <a:pt x="1647" y="1087"/>
                  </a:cubicBezTo>
                  <a:cubicBezTo>
                    <a:pt x="1657" y="1082"/>
                    <a:pt x="1677" y="1069"/>
                    <a:pt x="1688" y="1066"/>
                  </a:cubicBezTo>
                  <a:cubicBezTo>
                    <a:pt x="1694" y="1065"/>
                    <a:pt x="1706" y="1069"/>
                    <a:pt x="1711" y="1066"/>
                  </a:cubicBezTo>
                  <a:cubicBezTo>
                    <a:pt x="1726" y="1058"/>
                    <a:pt x="1732" y="1016"/>
                    <a:pt x="1747" y="1008"/>
                  </a:cubicBezTo>
                  <a:cubicBezTo>
                    <a:pt x="1755" y="1003"/>
                    <a:pt x="1776" y="1011"/>
                    <a:pt x="1785" y="1008"/>
                  </a:cubicBezTo>
                  <a:cubicBezTo>
                    <a:pt x="1797" y="1003"/>
                    <a:pt x="1815" y="981"/>
                    <a:pt x="1825" y="972"/>
                  </a:cubicBezTo>
                  <a:cubicBezTo>
                    <a:pt x="1840" y="957"/>
                    <a:pt x="1881" y="930"/>
                    <a:pt x="1882" y="909"/>
                  </a:cubicBezTo>
                  <a:cubicBezTo>
                    <a:pt x="1882" y="903"/>
                    <a:pt x="1867" y="896"/>
                    <a:pt x="1866" y="890"/>
                  </a:cubicBezTo>
                  <a:cubicBezTo>
                    <a:pt x="1866" y="880"/>
                    <a:pt x="1886" y="865"/>
                    <a:pt x="1891" y="856"/>
                  </a:cubicBezTo>
                  <a:cubicBezTo>
                    <a:pt x="1897" y="845"/>
                    <a:pt x="1906" y="822"/>
                    <a:pt x="1912" y="810"/>
                  </a:cubicBezTo>
                  <a:cubicBezTo>
                    <a:pt x="1918" y="798"/>
                    <a:pt x="1933" y="773"/>
                    <a:pt x="1938" y="759"/>
                  </a:cubicBezTo>
                  <a:cubicBezTo>
                    <a:pt x="1948" y="737"/>
                    <a:pt x="1959" y="690"/>
                    <a:pt x="1969" y="668"/>
                  </a:cubicBezTo>
                  <a:cubicBezTo>
                    <a:pt x="1975" y="655"/>
                    <a:pt x="1990" y="629"/>
                    <a:pt x="1999" y="617"/>
                  </a:cubicBezTo>
                  <a:cubicBezTo>
                    <a:pt x="1999" y="617"/>
                    <a:pt x="1999" y="617"/>
                    <a:pt x="2000" y="616"/>
                  </a:cubicBezTo>
                  <a:cubicBezTo>
                    <a:pt x="1942" y="550"/>
                    <a:pt x="1928" y="444"/>
                    <a:pt x="1938" y="363"/>
                  </a:cubicBezTo>
                  <a:cubicBezTo>
                    <a:pt x="1938" y="355"/>
                    <a:pt x="1954" y="355"/>
                    <a:pt x="1954" y="351"/>
                  </a:cubicBezTo>
                  <a:cubicBezTo>
                    <a:pt x="1958" y="299"/>
                    <a:pt x="2010" y="291"/>
                    <a:pt x="2050" y="303"/>
                  </a:cubicBezTo>
                  <a:cubicBezTo>
                    <a:pt x="2097" y="319"/>
                    <a:pt x="2145" y="346"/>
                    <a:pt x="2196" y="339"/>
                  </a:cubicBezTo>
                  <a:cubicBezTo>
                    <a:pt x="2205" y="334"/>
                    <a:pt x="2214" y="330"/>
                    <a:pt x="2219" y="325"/>
                  </a:cubicBezTo>
                  <a:cubicBezTo>
                    <a:pt x="2227" y="318"/>
                    <a:pt x="2242" y="301"/>
                    <a:pt x="2249" y="293"/>
                  </a:cubicBezTo>
                  <a:cubicBezTo>
                    <a:pt x="2257" y="285"/>
                    <a:pt x="2272" y="269"/>
                    <a:pt x="2279" y="261"/>
                  </a:cubicBezTo>
                  <a:cubicBezTo>
                    <a:pt x="2285" y="254"/>
                    <a:pt x="2298" y="242"/>
                    <a:pt x="2300" y="234"/>
                  </a:cubicBezTo>
                  <a:cubicBezTo>
                    <a:pt x="2305" y="222"/>
                    <a:pt x="2297" y="194"/>
                    <a:pt x="2300" y="181"/>
                  </a:cubicBezTo>
                  <a:cubicBezTo>
                    <a:pt x="2308" y="154"/>
                    <a:pt x="2342" y="108"/>
                    <a:pt x="2357" y="85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732511" y="5031110"/>
              <a:ext cx="296381" cy="262126"/>
            </a:xfrm>
            <a:custGeom>
              <a:avLst/>
              <a:gdLst>
                <a:gd name="T0" fmla="*/ 560 w 719"/>
                <a:gd name="T1" fmla="*/ 108 h 640"/>
                <a:gd name="T2" fmla="*/ 496 w 719"/>
                <a:gd name="T3" fmla="*/ 52 h 640"/>
                <a:gd name="T4" fmla="*/ 388 w 719"/>
                <a:gd name="T5" fmla="*/ 4 h 640"/>
                <a:gd name="T6" fmla="*/ 316 w 719"/>
                <a:gd name="T7" fmla="*/ 40 h 640"/>
                <a:gd name="T8" fmla="*/ 144 w 719"/>
                <a:gd name="T9" fmla="*/ 84 h 640"/>
                <a:gd name="T10" fmla="*/ 132 w 719"/>
                <a:gd name="T11" fmla="*/ 112 h 640"/>
                <a:gd name="T12" fmla="*/ 25 w 719"/>
                <a:gd name="T13" fmla="*/ 191 h 640"/>
                <a:gd name="T14" fmla="*/ 23 w 719"/>
                <a:gd name="T15" fmla="*/ 196 h 640"/>
                <a:gd name="T16" fmla="*/ 23 w 719"/>
                <a:gd name="T17" fmla="*/ 219 h 640"/>
                <a:gd name="T18" fmla="*/ 16 w 719"/>
                <a:gd name="T19" fmla="*/ 240 h 640"/>
                <a:gd name="T20" fmla="*/ 0 w 719"/>
                <a:gd name="T21" fmla="*/ 245 h 640"/>
                <a:gd name="T22" fmla="*/ 35 w 719"/>
                <a:gd name="T23" fmla="*/ 284 h 640"/>
                <a:gd name="T24" fmla="*/ 24 w 719"/>
                <a:gd name="T25" fmla="*/ 307 h 640"/>
                <a:gd name="T26" fmla="*/ 42 w 719"/>
                <a:gd name="T27" fmla="*/ 328 h 640"/>
                <a:gd name="T28" fmla="*/ 78 w 719"/>
                <a:gd name="T29" fmla="*/ 328 h 640"/>
                <a:gd name="T30" fmla="*/ 95 w 719"/>
                <a:gd name="T31" fmla="*/ 357 h 640"/>
                <a:gd name="T32" fmla="*/ 114 w 719"/>
                <a:gd name="T33" fmla="*/ 359 h 640"/>
                <a:gd name="T34" fmla="*/ 136 w 719"/>
                <a:gd name="T35" fmla="*/ 382 h 640"/>
                <a:gd name="T36" fmla="*/ 156 w 719"/>
                <a:gd name="T37" fmla="*/ 385 h 640"/>
                <a:gd name="T38" fmla="*/ 204 w 719"/>
                <a:gd name="T39" fmla="*/ 443 h 640"/>
                <a:gd name="T40" fmla="*/ 239 w 719"/>
                <a:gd name="T41" fmla="*/ 477 h 640"/>
                <a:gd name="T42" fmla="*/ 307 w 719"/>
                <a:gd name="T43" fmla="*/ 514 h 640"/>
                <a:gd name="T44" fmla="*/ 363 w 719"/>
                <a:gd name="T45" fmla="*/ 548 h 640"/>
                <a:gd name="T46" fmla="*/ 452 w 719"/>
                <a:gd name="T47" fmla="*/ 582 h 640"/>
                <a:gd name="T48" fmla="*/ 490 w 719"/>
                <a:gd name="T49" fmla="*/ 582 h 640"/>
                <a:gd name="T50" fmla="*/ 557 w 719"/>
                <a:gd name="T51" fmla="*/ 605 h 640"/>
                <a:gd name="T52" fmla="*/ 625 w 719"/>
                <a:gd name="T53" fmla="*/ 622 h 640"/>
                <a:gd name="T54" fmla="*/ 668 w 719"/>
                <a:gd name="T55" fmla="*/ 637 h 640"/>
                <a:gd name="T56" fmla="*/ 666 w 719"/>
                <a:gd name="T57" fmla="*/ 640 h 640"/>
                <a:gd name="T58" fmla="*/ 688 w 719"/>
                <a:gd name="T59" fmla="*/ 563 h 640"/>
                <a:gd name="T60" fmla="*/ 688 w 719"/>
                <a:gd name="T61" fmla="*/ 470 h 640"/>
                <a:gd name="T62" fmla="*/ 688 w 719"/>
                <a:gd name="T63" fmla="*/ 395 h 640"/>
                <a:gd name="T64" fmla="*/ 688 w 719"/>
                <a:gd name="T65" fmla="*/ 307 h 640"/>
                <a:gd name="T66" fmla="*/ 707 w 719"/>
                <a:gd name="T67" fmla="*/ 232 h 640"/>
                <a:gd name="T68" fmla="*/ 719 w 719"/>
                <a:gd name="T69" fmla="*/ 215 h 640"/>
                <a:gd name="T70" fmla="*/ 656 w 719"/>
                <a:gd name="T71" fmla="*/ 156 h 640"/>
                <a:gd name="T72" fmla="*/ 652 w 719"/>
                <a:gd name="T73" fmla="*/ 112 h 640"/>
                <a:gd name="T74" fmla="*/ 594 w 719"/>
                <a:gd name="T75" fmla="*/ 62 h 640"/>
                <a:gd name="T76" fmla="*/ 560 w 719"/>
                <a:gd name="T77" fmla="*/ 1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640">
                  <a:moveTo>
                    <a:pt x="560" y="108"/>
                  </a:moveTo>
                  <a:cubicBezTo>
                    <a:pt x="536" y="92"/>
                    <a:pt x="528" y="56"/>
                    <a:pt x="496" y="52"/>
                  </a:cubicBezTo>
                  <a:cubicBezTo>
                    <a:pt x="452" y="48"/>
                    <a:pt x="428" y="0"/>
                    <a:pt x="388" y="4"/>
                  </a:cubicBezTo>
                  <a:cubicBezTo>
                    <a:pt x="360" y="8"/>
                    <a:pt x="340" y="28"/>
                    <a:pt x="316" y="40"/>
                  </a:cubicBezTo>
                  <a:cubicBezTo>
                    <a:pt x="260" y="72"/>
                    <a:pt x="216" y="116"/>
                    <a:pt x="144" y="84"/>
                  </a:cubicBezTo>
                  <a:cubicBezTo>
                    <a:pt x="136" y="84"/>
                    <a:pt x="140" y="108"/>
                    <a:pt x="132" y="112"/>
                  </a:cubicBezTo>
                  <a:cubicBezTo>
                    <a:pt x="90" y="131"/>
                    <a:pt x="55" y="157"/>
                    <a:pt x="25" y="191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4" y="307"/>
                    <a:pt x="24" y="307"/>
                    <a:pt x="24" y="307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14" y="359"/>
                    <a:pt x="114" y="359"/>
                    <a:pt x="114" y="359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39" y="477"/>
                    <a:pt x="239" y="477"/>
                    <a:pt x="239" y="477"/>
                  </a:cubicBezTo>
                  <a:cubicBezTo>
                    <a:pt x="307" y="514"/>
                    <a:pt x="307" y="514"/>
                    <a:pt x="307" y="514"/>
                  </a:cubicBezTo>
                  <a:cubicBezTo>
                    <a:pt x="341" y="532"/>
                    <a:pt x="360" y="543"/>
                    <a:pt x="363" y="548"/>
                  </a:cubicBezTo>
                  <a:cubicBezTo>
                    <a:pt x="368" y="552"/>
                    <a:pt x="412" y="568"/>
                    <a:pt x="452" y="582"/>
                  </a:cubicBezTo>
                  <a:cubicBezTo>
                    <a:pt x="490" y="582"/>
                    <a:pt x="490" y="582"/>
                    <a:pt x="490" y="582"/>
                  </a:cubicBezTo>
                  <a:cubicBezTo>
                    <a:pt x="557" y="605"/>
                    <a:pt x="557" y="605"/>
                    <a:pt x="557" y="605"/>
                  </a:cubicBezTo>
                  <a:cubicBezTo>
                    <a:pt x="625" y="622"/>
                    <a:pt x="625" y="622"/>
                    <a:pt x="625" y="622"/>
                  </a:cubicBezTo>
                  <a:cubicBezTo>
                    <a:pt x="668" y="637"/>
                    <a:pt x="668" y="637"/>
                    <a:pt x="668" y="637"/>
                  </a:cubicBezTo>
                  <a:cubicBezTo>
                    <a:pt x="666" y="640"/>
                    <a:pt x="666" y="640"/>
                    <a:pt x="666" y="640"/>
                  </a:cubicBezTo>
                  <a:cubicBezTo>
                    <a:pt x="675" y="618"/>
                    <a:pt x="685" y="583"/>
                    <a:pt x="688" y="563"/>
                  </a:cubicBezTo>
                  <a:cubicBezTo>
                    <a:pt x="691" y="540"/>
                    <a:pt x="688" y="494"/>
                    <a:pt x="688" y="470"/>
                  </a:cubicBezTo>
                  <a:cubicBezTo>
                    <a:pt x="688" y="451"/>
                    <a:pt x="688" y="414"/>
                    <a:pt x="688" y="395"/>
                  </a:cubicBezTo>
                  <a:cubicBezTo>
                    <a:pt x="688" y="373"/>
                    <a:pt x="685" y="329"/>
                    <a:pt x="688" y="307"/>
                  </a:cubicBezTo>
                  <a:cubicBezTo>
                    <a:pt x="690" y="288"/>
                    <a:pt x="699" y="249"/>
                    <a:pt x="707" y="232"/>
                  </a:cubicBezTo>
                  <a:cubicBezTo>
                    <a:pt x="709" y="227"/>
                    <a:pt x="714" y="221"/>
                    <a:pt x="719" y="215"/>
                  </a:cubicBezTo>
                  <a:cubicBezTo>
                    <a:pt x="694" y="200"/>
                    <a:pt x="671" y="183"/>
                    <a:pt x="656" y="156"/>
                  </a:cubicBezTo>
                  <a:cubicBezTo>
                    <a:pt x="652" y="144"/>
                    <a:pt x="660" y="124"/>
                    <a:pt x="652" y="112"/>
                  </a:cubicBezTo>
                  <a:cubicBezTo>
                    <a:pt x="638" y="93"/>
                    <a:pt x="614" y="78"/>
                    <a:pt x="594" y="62"/>
                  </a:cubicBezTo>
                  <a:cubicBezTo>
                    <a:pt x="578" y="75"/>
                    <a:pt x="560" y="85"/>
                    <a:pt x="560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646128" y="4690048"/>
              <a:ext cx="397657" cy="418508"/>
            </a:xfrm>
            <a:custGeom>
              <a:avLst/>
              <a:gdLst>
                <a:gd name="T0" fmla="*/ 936 w 968"/>
                <a:gd name="T1" fmla="*/ 425 h 1020"/>
                <a:gd name="T2" fmla="*/ 484 w 968"/>
                <a:gd name="T3" fmla="*/ 493 h 1020"/>
                <a:gd name="T4" fmla="*/ 496 w 968"/>
                <a:gd name="T5" fmla="*/ 157 h 1020"/>
                <a:gd name="T6" fmla="*/ 504 w 968"/>
                <a:gd name="T7" fmla="*/ 77 h 1020"/>
                <a:gd name="T8" fmla="*/ 474 w 968"/>
                <a:gd name="T9" fmla="*/ 17 h 1020"/>
                <a:gd name="T10" fmla="*/ 439 w 968"/>
                <a:gd name="T11" fmla="*/ 24 h 1020"/>
                <a:gd name="T12" fmla="*/ 406 w 968"/>
                <a:gd name="T13" fmla="*/ 62 h 1020"/>
                <a:gd name="T14" fmla="*/ 376 w 968"/>
                <a:gd name="T15" fmla="*/ 88 h 1020"/>
                <a:gd name="T16" fmla="*/ 313 w 968"/>
                <a:gd name="T17" fmla="*/ 79 h 1020"/>
                <a:gd name="T18" fmla="*/ 242 w 968"/>
                <a:gd name="T19" fmla="*/ 112 h 1020"/>
                <a:gd name="T20" fmla="*/ 193 w 968"/>
                <a:gd name="T21" fmla="*/ 157 h 1020"/>
                <a:gd name="T22" fmla="*/ 169 w 968"/>
                <a:gd name="T23" fmla="*/ 181 h 1020"/>
                <a:gd name="T24" fmla="*/ 142 w 968"/>
                <a:gd name="T25" fmla="*/ 233 h 1020"/>
                <a:gd name="T26" fmla="*/ 121 w 968"/>
                <a:gd name="T27" fmla="*/ 273 h 1020"/>
                <a:gd name="T28" fmla="*/ 105 w 968"/>
                <a:gd name="T29" fmla="*/ 307 h 1020"/>
                <a:gd name="T30" fmla="*/ 81 w 968"/>
                <a:gd name="T31" fmla="*/ 353 h 1020"/>
                <a:gd name="T32" fmla="*/ 72 w 968"/>
                <a:gd name="T33" fmla="*/ 387 h 1020"/>
                <a:gd name="T34" fmla="*/ 49 w 968"/>
                <a:gd name="T35" fmla="*/ 456 h 1020"/>
                <a:gd name="T36" fmla="*/ 26 w 968"/>
                <a:gd name="T37" fmla="*/ 531 h 1020"/>
                <a:gd name="T38" fmla="*/ 23 w 968"/>
                <a:gd name="T39" fmla="*/ 550 h 1020"/>
                <a:gd name="T40" fmla="*/ 0 w 968"/>
                <a:gd name="T41" fmla="*/ 606 h 1020"/>
                <a:gd name="T42" fmla="*/ 42 w 968"/>
                <a:gd name="T43" fmla="*/ 636 h 1020"/>
                <a:gd name="T44" fmla="*/ 82 w 968"/>
                <a:gd name="T45" fmla="*/ 681 h 1020"/>
                <a:gd name="T46" fmla="*/ 42 w 968"/>
                <a:gd name="T47" fmla="*/ 751 h 1020"/>
                <a:gd name="T48" fmla="*/ 15 w 968"/>
                <a:gd name="T49" fmla="*/ 773 h 1020"/>
                <a:gd name="T50" fmla="*/ 32 w 968"/>
                <a:gd name="T51" fmla="*/ 822 h 1020"/>
                <a:gd name="T52" fmla="*/ 79 w 968"/>
                <a:gd name="T53" fmla="*/ 823 h 1020"/>
                <a:gd name="T54" fmla="*/ 109 w 968"/>
                <a:gd name="T55" fmla="*/ 855 h 1020"/>
                <a:gd name="T56" fmla="*/ 127 w 968"/>
                <a:gd name="T57" fmla="*/ 881 h 1020"/>
                <a:gd name="T58" fmla="*/ 151 w 968"/>
                <a:gd name="T59" fmla="*/ 937 h 1020"/>
                <a:gd name="T60" fmla="*/ 178 w 968"/>
                <a:gd name="T61" fmla="*/ 977 h 1020"/>
                <a:gd name="T62" fmla="*/ 191 w 968"/>
                <a:gd name="T63" fmla="*/ 932 h 1020"/>
                <a:gd name="T64" fmla="*/ 246 w 968"/>
                <a:gd name="T65" fmla="*/ 943 h 1020"/>
                <a:gd name="T66" fmla="*/ 237 w 968"/>
                <a:gd name="T67" fmla="*/ 1020 h 1020"/>
                <a:gd name="T68" fmla="*/ 356 w 968"/>
                <a:gd name="T69" fmla="*/ 913 h 1020"/>
                <a:gd name="T70" fmla="*/ 600 w 968"/>
                <a:gd name="T71" fmla="*/ 833 h 1020"/>
                <a:gd name="T72" fmla="*/ 772 w 968"/>
                <a:gd name="T73" fmla="*/ 937 h 1020"/>
                <a:gd name="T74" fmla="*/ 776 w 968"/>
                <a:gd name="T75" fmla="*/ 853 h 1020"/>
                <a:gd name="T76" fmla="*/ 832 w 968"/>
                <a:gd name="T77" fmla="*/ 717 h 1020"/>
                <a:gd name="T78" fmla="*/ 880 w 968"/>
                <a:gd name="T79" fmla="*/ 54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020">
                  <a:moveTo>
                    <a:pt x="956" y="469"/>
                  </a:moveTo>
                  <a:cubicBezTo>
                    <a:pt x="968" y="449"/>
                    <a:pt x="952" y="429"/>
                    <a:pt x="936" y="425"/>
                  </a:cubicBezTo>
                  <a:cubicBezTo>
                    <a:pt x="800" y="393"/>
                    <a:pt x="704" y="473"/>
                    <a:pt x="592" y="541"/>
                  </a:cubicBezTo>
                  <a:cubicBezTo>
                    <a:pt x="556" y="565"/>
                    <a:pt x="500" y="529"/>
                    <a:pt x="484" y="493"/>
                  </a:cubicBezTo>
                  <a:cubicBezTo>
                    <a:pt x="456" y="401"/>
                    <a:pt x="556" y="325"/>
                    <a:pt x="544" y="241"/>
                  </a:cubicBezTo>
                  <a:cubicBezTo>
                    <a:pt x="544" y="217"/>
                    <a:pt x="508" y="197"/>
                    <a:pt x="496" y="157"/>
                  </a:cubicBezTo>
                  <a:cubicBezTo>
                    <a:pt x="496" y="153"/>
                    <a:pt x="492" y="145"/>
                    <a:pt x="488" y="141"/>
                  </a:cubicBezTo>
                  <a:cubicBezTo>
                    <a:pt x="468" y="117"/>
                    <a:pt x="500" y="97"/>
                    <a:pt x="504" y="77"/>
                  </a:cubicBezTo>
                  <a:cubicBezTo>
                    <a:pt x="511" y="55"/>
                    <a:pt x="505" y="29"/>
                    <a:pt x="488" y="12"/>
                  </a:cubicBezTo>
                  <a:cubicBezTo>
                    <a:pt x="474" y="17"/>
                    <a:pt x="474" y="17"/>
                    <a:pt x="474" y="17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42" y="233"/>
                    <a:pt x="142" y="233"/>
                    <a:pt x="142" y="233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21" y="273"/>
                    <a:pt x="121" y="273"/>
                    <a:pt x="121" y="27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81" y="338"/>
                    <a:pt x="81" y="338"/>
                    <a:pt x="81" y="338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34" y="491"/>
                    <a:pt x="34" y="491"/>
                    <a:pt x="34" y="49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9" y="566"/>
                    <a:pt x="9" y="566"/>
                    <a:pt x="9" y="56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5" y="629"/>
                    <a:pt x="5" y="629"/>
                    <a:pt x="5" y="629"/>
                  </a:cubicBezTo>
                  <a:cubicBezTo>
                    <a:pt x="42" y="636"/>
                    <a:pt x="42" y="636"/>
                    <a:pt x="42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82" y="681"/>
                    <a:pt x="82" y="681"/>
                    <a:pt x="82" y="681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2" y="751"/>
                    <a:pt x="42" y="751"/>
                    <a:pt x="42" y="751"/>
                  </a:cubicBezTo>
                  <a:cubicBezTo>
                    <a:pt x="35" y="762"/>
                    <a:pt x="35" y="762"/>
                    <a:pt x="35" y="762"/>
                  </a:cubicBezTo>
                  <a:cubicBezTo>
                    <a:pt x="15" y="773"/>
                    <a:pt x="15" y="773"/>
                    <a:pt x="15" y="773"/>
                  </a:cubicBezTo>
                  <a:cubicBezTo>
                    <a:pt x="17" y="809"/>
                    <a:pt x="17" y="809"/>
                    <a:pt x="17" y="809"/>
                  </a:cubicBezTo>
                  <a:cubicBezTo>
                    <a:pt x="32" y="822"/>
                    <a:pt x="32" y="822"/>
                    <a:pt x="32" y="822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97" y="842"/>
                    <a:pt x="97" y="842"/>
                    <a:pt x="97" y="842"/>
                  </a:cubicBezTo>
                  <a:cubicBezTo>
                    <a:pt x="109" y="855"/>
                    <a:pt x="109" y="855"/>
                    <a:pt x="109" y="855"/>
                  </a:cubicBezTo>
                  <a:cubicBezTo>
                    <a:pt x="98" y="877"/>
                    <a:pt x="98" y="877"/>
                    <a:pt x="98" y="877"/>
                  </a:cubicBezTo>
                  <a:cubicBezTo>
                    <a:pt x="127" y="881"/>
                    <a:pt x="127" y="881"/>
                    <a:pt x="127" y="881"/>
                  </a:cubicBezTo>
                  <a:cubicBezTo>
                    <a:pt x="127" y="937"/>
                    <a:pt x="127" y="937"/>
                    <a:pt x="127" y="937"/>
                  </a:cubicBezTo>
                  <a:cubicBezTo>
                    <a:pt x="151" y="937"/>
                    <a:pt x="151" y="937"/>
                    <a:pt x="151" y="937"/>
                  </a:cubicBezTo>
                  <a:cubicBezTo>
                    <a:pt x="151" y="965"/>
                    <a:pt x="151" y="965"/>
                    <a:pt x="151" y="965"/>
                  </a:cubicBezTo>
                  <a:cubicBezTo>
                    <a:pt x="178" y="977"/>
                    <a:pt x="178" y="977"/>
                    <a:pt x="178" y="977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210" y="918"/>
                    <a:pt x="210" y="918"/>
                    <a:pt x="210" y="918"/>
                  </a:cubicBezTo>
                  <a:cubicBezTo>
                    <a:pt x="246" y="943"/>
                    <a:pt x="246" y="943"/>
                    <a:pt x="246" y="943"/>
                  </a:cubicBezTo>
                  <a:cubicBezTo>
                    <a:pt x="246" y="991"/>
                    <a:pt x="246" y="991"/>
                    <a:pt x="246" y="991"/>
                  </a:cubicBezTo>
                  <a:cubicBezTo>
                    <a:pt x="237" y="1020"/>
                    <a:pt x="237" y="1020"/>
                    <a:pt x="237" y="1020"/>
                  </a:cubicBezTo>
                  <a:cubicBezTo>
                    <a:pt x="267" y="986"/>
                    <a:pt x="302" y="960"/>
                    <a:pt x="344" y="941"/>
                  </a:cubicBezTo>
                  <a:cubicBezTo>
                    <a:pt x="352" y="937"/>
                    <a:pt x="348" y="913"/>
                    <a:pt x="356" y="913"/>
                  </a:cubicBezTo>
                  <a:cubicBezTo>
                    <a:pt x="428" y="945"/>
                    <a:pt x="472" y="901"/>
                    <a:pt x="528" y="869"/>
                  </a:cubicBezTo>
                  <a:cubicBezTo>
                    <a:pt x="552" y="857"/>
                    <a:pt x="572" y="837"/>
                    <a:pt x="600" y="833"/>
                  </a:cubicBezTo>
                  <a:cubicBezTo>
                    <a:pt x="640" y="829"/>
                    <a:pt x="664" y="877"/>
                    <a:pt x="708" y="881"/>
                  </a:cubicBezTo>
                  <a:cubicBezTo>
                    <a:pt x="740" y="885"/>
                    <a:pt x="748" y="921"/>
                    <a:pt x="772" y="937"/>
                  </a:cubicBezTo>
                  <a:cubicBezTo>
                    <a:pt x="772" y="914"/>
                    <a:pt x="790" y="904"/>
                    <a:pt x="806" y="891"/>
                  </a:cubicBezTo>
                  <a:cubicBezTo>
                    <a:pt x="792" y="880"/>
                    <a:pt x="781" y="868"/>
                    <a:pt x="776" y="853"/>
                  </a:cubicBezTo>
                  <a:cubicBezTo>
                    <a:pt x="764" y="817"/>
                    <a:pt x="792" y="785"/>
                    <a:pt x="824" y="749"/>
                  </a:cubicBezTo>
                  <a:cubicBezTo>
                    <a:pt x="832" y="745"/>
                    <a:pt x="824" y="721"/>
                    <a:pt x="832" y="717"/>
                  </a:cubicBezTo>
                  <a:cubicBezTo>
                    <a:pt x="844" y="701"/>
                    <a:pt x="876" y="705"/>
                    <a:pt x="880" y="689"/>
                  </a:cubicBezTo>
                  <a:cubicBezTo>
                    <a:pt x="896" y="641"/>
                    <a:pt x="840" y="585"/>
                    <a:pt x="880" y="545"/>
                  </a:cubicBezTo>
                  <a:cubicBezTo>
                    <a:pt x="904" y="517"/>
                    <a:pt x="928" y="497"/>
                    <a:pt x="956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833787" y="4693027"/>
              <a:ext cx="281487" cy="425955"/>
            </a:xfrm>
            <a:custGeom>
              <a:avLst/>
              <a:gdLst>
                <a:gd name="T0" fmla="*/ 576 w 686"/>
                <a:gd name="T1" fmla="*/ 471 h 1034"/>
                <a:gd name="T2" fmla="*/ 356 w 686"/>
                <a:gd name="T3" fmla="*/ 335 h 1034"/>
                <a:gd name="T4" fmla="*/ 180 w 686"/>
                <a:gd name="T5" fmla="*/ 235 h 1034"/>
                <a:gd name="T6" fmla="*/ 54 w 686"/>
                <a:gd name="T7" fmla="*/ 15 h 1034"/>
                <a:gd name="T8" fmla="*/ 50 w 686"/>
                <a:gd name="T9" fmla="*/ 23 h 1034"/>
                <a:gd name="T10" fmla="*/ 39 w 686"/>
                <a:gd name="T11" fmla="*/ 0 h 1034"/>
                <a:gd name="T12" fmla="*/ 32 w 686"/>
                <a:gd name="T13" fmla="*/ 2 h 1034"/>
                <a:gd name="T14" fmla="*/ 48 w 686"/>
                <a:gd name="T15" fmla="*/ 67 h 1034"/>
                <a:gd name="T16" fmla="*/ 32 w 686"/>
                <a:gd name="T17" fmla="*/ 131 h 1034"/>
                <a:gd name="T18" fmla="*/ 40 w 686"/>
                <a:gd name="T19" fmla="*/ 147 h 1034"/>
                <a:gd name="T20" fmla="*/ 88 w 686"/>
                <a:gd name="T21" fmla="*/ 231 h 1034"/>
                <a:gd name="T22" fmla="*/ 28 w 686"/>
                <a:gd name="T23" fmla="*/ 483 h 1034"/>
                <a:gd name="T24" fmla="*/ 136 w 686"/>
                <a:gd name="T25" fmla="*/ 531 h 1034"/>
                <a:gd name="T26" fmla="*/ 480 w 686"/>
                <a:gd name="T27" fmla="*/ 415 h 1034"/>
                <a:gd name="T28" fmla="*/ 500 w 686"/>
                <a:gd name="T29" fmla="*/ 459 h 1034"/>
                <a:gd name="T30" fmla="*/ 424 w 686"/>
                <a:gd name="T31" fmla="*/ 535 h 1034"/>
                <a:gd name="T32" fmla="*/ 424 w 686"/>
                <a:gd name="T33" fmla="*/ 679 h 1034"/>
                <a:gd name="T34" fmla="*/ 376 w 686"/>
                <a:gd name="T35" fmla="*/ 707 h 1034"/>
                <a:gd name="T36" fmla="*/ 368 w 686"/>
                <a:gd name="T37" fmla="*/ 739 h 1034"/>
                <a:gd name="T38" fmla="*/ 320 w 686"/>
                <a:gd name="T39" fmla="*/ 843 h 1034"/>
                <a:gd name="T40" fmla="*/ 350 w 686"/>
                <a:gd name="T41" fmla="*/ 881 h 1034"/>
                <a:gd name="T42" fmla="*/ 368 w 686"/>
                <a:gd name="T43" fmla="*/ 863 h 1034"/>
                <a:gd name="T44" fmla="*/ 350 w 686"/>
                <a:gd name="T45" fmla="*/ 881 h 1034"/>
                <a:gd name="T46" fmla="*/ 408 w 686"/>
                <a:gd name="T47" fmla="*/ 931 h 1034"/>
                <a:gd name="T48" fmla="*/ 412 w 686"/>
                <a:gd name="T49" fmla="*/ 975 h 1034"/>
                <a:gd name="T50" fmla="*/ 475 w 686"/>
                <a:gd name="T51" fmla="*/ 1034 h 1034"/>
                <a:gd name="T52" fmla="*/ 497 w 686"/>
                <a:gd name="T53" fmla="*/ 1003 h 1034"/>
                <a:gd name="T54" fmla="*/ 510 w 686"/>
                <a:gd name="T55" fmla="*/ 956 h 1034"/>
                <a:gd name="T56" fmla="*/ 510 w 686"/>
                <a:gd name="T57" fmla="*/ 912 h 1034"/>
                <a:gd name="T58" fmla="*/ 527 w 686"/>
                <a:gd name="T59" fmla="*/ 859 h 1034"/>
                <a:gd name="T60" fmla="*/ 590 w 686"/>
                <a:gd name="T61" fmla="*/ 793 h 1034"/>
                <a:gd name="T62" fmla="*/ 673 w 686"/>
                <a:gd name="T63" fmla="*/ 730 h 1034"/>
                <a:gd name="T64" fmla="*/ 686 w 686"/>
                <a:gd name="T65" fmla="*/ 721 h 1034"/>
                <a:gd name="T66" fmla="*/ 576 w 686"/>
                <a:gd name="T67" fmla="*/ 4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6" h="1034">
                  <a:moveTo>
                    <a:pt x="576" y="471"/>
                  </a:moveTo>
                  <a:cubicBezTo>
                    <a:pt x="540" y="395"/>
                    <a:pt x="440" y="343"/>
                    <a:pt x="356" y="335"/>
                  </a:cubicBezTo>
                  <a:cubicBezTo>
                    <a:pt x="288" y="331"/>
                    <a:pt x="208" y="299"/>
                    <a:pt x="180" y="235"/>
                  </a:cubicBezTo>
                  <a:cubicBezTo>
                    <a:pt x="149" y="157"/>
                    <a:pt x="125" y="64"/>
                    <a:pt x="54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9" y="19"/>
                    <a:pt x="55" y="45"/>
                    <a:pt x="48" y="67"/>
                  </a:cubicBezTo>
                  <a:cubicBezTo>
                    <a:pt x="44" y="87"/>
                    <a:pt x="12" y="107"/>
                    <a:pt x="32" y="131"/>
                  </a:cubicBezTo>
                  <a:cubicBezTo>
                    <a:pt x="36" y="135"/>
                    <a:pt x="40" y="143"/>
                    <a:pt x="40" y="147"/>
                  </a:cubicBezTo>
                  <a:cubicBezTo>
                    <a:pt x="52" y="187"/>
                    <a:pt x="88" y="207"/>
                    <a:pt x="88" y="231"/>
                  </a:cubicBezTo>
                  <a:cubicBezTo>
                    <a:pt x="100" y="315"/>
                    <a:pt x="0" y="391"/>
                    <a:pt x="28" y="483"/>
                  </a:cubicBezTo>
                  <a:cubicBezTo>
                    <a:pt x="44" y="519"/>
                    <a:pt x="100" y="555"/>
                    <a:pt x="136" y="531"/>
                  </a:cubicBezTo>
                  <a:cubicBezTo>
                    <a:pt x="248" y="463"/>
                    <a:pt x="344" y="383"/>
                    <a:pt x="480" y="415"/>
                  </a:cubicBezTo>
                  <a:cubicBezTo>
                    <a:pt x="496" y="419"/>
                    <a:pt x="512" y="439"/>
                    <a:pt x="500" y="459"/>
                  </a:cubicBezTo>
                  <a:cubicBezTo>
                    <a:pt x="472" y="487"/>
                    <a:pt x="448" y="507"/>
                    <a:pt x="424" y="535"/>
                  </a:cubicBezTo>
                  <a:cubicBezTo>
                    <a:pt x="384" y="575"/>
                    <a:pt x="440" y="631"/>
                    <a:pt x="424" y="679"/>
                  </a:cubicBezTo>
                  <a:cubicBezTo>
                    <a:pt x="420" y="695"/>
                    <a:pt x="388" y="691"/>
                    <a:pt x="376" y="707"/>
                  </a:cubicBezTo>
                  <a:cubicBezTo>
                    <a:pt x="368" y="711"/>
                    <a:pt x="376" y="735"/>
                    <a:pt x="368" y="739"/>
                  </a:cubicBezTo>
                  <a:cubicBezTo>
                    <a:pt x="336" y="775"/>
                    <a:pt x="308" y="807"/>
                    <a:pt x="320" y="843"/>
                  </a:cubicBezTo>
                  <a:cubicBezTo>
                    <a:pt x="325" y="858"/>
                    <a:pt x="336" y="870"/>
                    <a:pt x="350" y="881"/>
                  </a:cubicBezTo>
                  <a:cubicBezTo>
                    <a:pt x="357" y="876"/>
                    <a:pt x="363" y="870"/>
                    <a:pt x="368" y="863"/>
                  </a:cubicBezTo>
                  <a:cubicBezTo>
                    <a:pt x="363" y="870"/>
                    <a:pt x="357" y="876"/>
                    <a:pt x="350" y="881"/>
                  </a:cubicBezTo>
                  <a:cubicBezTo>
                    <a:pt x="370" y="897"/>
                    <a:pt x="394" y="912"/>
                    <a:pt x="408" y="931"/>
                  </a:cubicBezTo>
                  <a:cubicBezTo>
                    <a:pt x="416" y="943"/>
                    <a:pt x="408" y="963"/>
                    <a:pt x="412" y="975"/>
                  </a:cubicBezTo>
                  <a:cubicBezTo>
                    <a:pt x="427" y="1002"/>
                    <a:pt x="450" y="1019"/>
                    <a:pt x="475" y="1034"/>
                  </a:cubicBezTo>
                  <a:cubicBezTo>
                    <a:pt x="483" y="1023"/>
                    <a:pt x="493" y="1012"/>
                    <a:pt x="497" y="1003"/>
                  </a:cubicBezTo>
                  <a:cubicBezTo>
                    <a:pt x="502" y="992"/>
                    <a:pt x="509" y="968"/>
                    <a:pt x="510" y="956"/>
                  </a:cubicBezTo>
                  <a:cubicBezTo>
                    <a:pt x="512" y="945"/>
                    <a:pt x="509" y="923"/>
                    <a:pt x="510" y="912"/>
                  </a:cubicBezTo>
                  <a:cubicBezTo>
                    <a:pt x="513" y="898"/>
                    <a:pt x="520" y="871"/>
                    <a:pt x="527" y="859"/>
                  </a:cubicBezTo>
                  <a:cubicBezTo>
                    <a:pt x="539" y="840"/>
                    <a:pt x="573" y="808"/>
                    <a:pt x="590" y="793"/>
                  </a:cubicBezTo>
                  <a:cubicBezTo>
                    <a:pt x="609" y="775"/>
                    <a:pt x="652" y="745"/>
                    <a:pt x="673" y="730"/>
                  </a:cubicBezTo>
                  <a:cubicBezTo>
                    <a:pt x="677" y="728"/>
                    <a:pt x="681" y="725"/>
                    <a:pt x="686" y="721"/>
                  </a:cubicBezTo>
                  <a:cubicBezTo>
                    <a:pt x="644" y="642"/>
                    <a:pt x="613" y="553"/>
                    <a:pt x="576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9746761" y="2920695"/>
              <a:ext cx="344040" cy="419998"/>
            </a:xfrm>
            <a:custGeom>
              <a:avLst/>
              <a:gdLst>
                <a:gd name="T0" fmla="*/ 785 w 835"/>
                <a:gd name="T1" fmla="*/ 635 h 1022"/>
                <a:gd name="T2" fmla="*/ 718 w 835"/>
                <a:gd name="T3" fmla="*/ 597 h 1022"/>
                <a:gd name="T4" fmla="*/ 688 w 835"/>
                <a:gd name="T5" fmla="*/ 556 h 1022"/>
                <a:gd name="T6" fmla="*/ 747 w 835"/>
                <a:gd name="T7" fmla="*/ 535 h 1022"/>
                <a:gd name="T8" fmla="*/ 778 w 835"/>
                <a:gd name="T9" fmla="*/ 493 h 1022"/>
                <a:gd name="T10" fmla="*/ 764 w 835"/>
                <a:gd name="T11" fmla="*/ 427 h 1022"/>
                <a:gd name="T12" fmla="*/ 793 w 835"/>
                <a:gd name="T13" fmla="*/ 393 h 1022"/>
                <a:gd name="T14" fmla="*/ 820 w 835"/>
                <a:gd name="T15" fmla="*/ 325 h 1022"/>
                <a:gd name="T16" fmla="*/ 817 w 835"/>
                <a:gd name="T17" fmla="*/ 284 h 1022"/>
                <a:gd name="T18" fmla="*/ 762 w 835"/>
                <a:gd name="T19" fmla="*/ 225 h 1022"/>
                <a:gd name="T20" fmla="*/ 773 w 835"/>
                <a:gd name="T21" fmla="*/ 178 h 1022"/>
                <a:gd name="T22" fmla="*/ 803 w 835"/>
                <a:gd name="T23" fmla="*/ 163 h 1022"/>
                <a:gd name="T24" fmla="*/ 769 w 835"/>
                <a:gd name="T25" fmla="*/ 129 h 1022"/>
                <a:gd name="T26" fmla="*/ 719 w 835"/>
                <a:gd name="T27" fmla="*/ 125 h 1022"/>
                <a:gd name="T28" fmla="*/ 762 w 835"/>
                <a:gd name="T29" fmla="*/ 87 h 1022"/>
                <a:gd name="T30" fmla="*/ 733 w 835"/>
                <a:gd name="T31" fmla="*/ 21 h 1022"/>
                <a:gd name="T32" fmla="*/ 623 w 835"/>
                <a:gd name="T33" fmla="*/ 11 h 1022"/>
                <a:gd name="T34" fmla="*/ 588 w 835"/>
                <a:gd name="T35" fmla="*/ 37 h 1022"/>
                <a:gd name="T36" fmla="*/ 525 w 835"/>
                <a:gd name="T37" fmla="*/ 159 h 1022"/>
                <a:gd name="T38" fmla="*/ 448 w 835"/>
                <a:gd name="T39" fmla="*/ 236 h 1022"/>
                <a:gd name="T40" fmla="*/ 344 w 835"/>
                <a:gd name="T41" fmla="*/ 240 h 1022"/>
                <a:gd name="T42" fmla="*/ 234 w 835"/>
                <a:gd name="T43" fmla="*/ 295 h 1022"/>
                <a:gd name="T44" fmla="*/ 182 w 835"/>
                <a:gd name="T45" fmla="*/ 319 h 1022"/>
                <a:gd name="T46" fmla="*/ 85 w 835"/>
                <a:gd name="T47" fmla="*/ 380 h 1022"/>
                <a:gd name="T48" fmla="*/ 19 w 835"/>
                <a:gd name="T49" fmla="*/ 448 h 1022"/>
                <a:gd name="T50" fmla="*/ 2 w 835"/>
                <a:gd name="T51" fmla="*/ 489 h 1022"/>
                <a:gd name="T52" fmla="*/ 12 w 835"/>
                <a:gd name="T53" fmla="*/ 591 h 1022"/>
                <a:gd name="T54" fmla="*/ 79 w 835"/>
                <a:gd name="T55" fmla="*/ 668 h 1022"/>
                <a:gd name="T56" fmla="*/ 162 w 835"/>
                <a:gd name="T57" fmla="*/ 744 h 1022"/>
                <a:gd name="T58" fmla="*/ 275 w 835"/>
                <a:gd name="T59" fmla="*/ 771 h 1022"/>
                <a:gd name="T60" fmla="*/ 354 w 835"/>
                <a:gd name="T61" fmla="*/ 801 h 1022"/>
                <a:gd name="T62" fmla="*/ 446 w 835"/>
                <a:gd name="T63" fmla="*/ 891 h 1022"/>
                <a:gd name="T64" fmla="*/ 514 w 835"/>
                <a:gd name="T65" fmla="*/ 937 h 1022"/>
                <a:gd name="T66" fmla="*/ 559 w 835"/>
                <a:gd name="T67" fmla="*/ 977 h 1022"/>
                <a:gd name="T68" fmla="*/ 656 w 835"/>
                <a:gd name="T69" fmla="*/ 1019 h 1022"/>
                <a:gd name="T70" fmla="*/ 700 w 835"/>
                <a:gd name="T71" fmla="*/ 1022 h 1022"/>
                <a:gd name="T72" fmla="*/ 720 w 835"/>
                <a:gd name="T73" fmla="*/ 993 h 1022"/>
                <a:gd name="T74" fmla="*/ 751 w 835"/>
                <a:gd name="T75" fmla="*/ 965 h 1022"/>
                <a:gd name="T76" fmla="*/ 789 w 835"/>
                <a:gd name="T77" fmla="*/ 955 h 1022"/>
                <a:gd name="T78" fmla="*/ 804 w 835"/>
                <a:gd name="T79" fmla="*/ 923 h 1022"/>
                <a:gd name="T80" fmla="*/ 805 w 835"/>
                <a:gd name="T81" fmla="*/ 871 h 1022"/>
                <a:gd name="T82" fmla="*/ 808 w 835"/>
                <a:gd name="T83" fmla="*/ 825 h 1022"/>
                <a:gd name="T84" fmla="*/ 763 w 835"/>
                <a:gd name="T85" fmla="*/ 779 h 1022"/>
                <a:gd name="T86" fmla="*/ 835 w 835"/>
                <a:gd name="T87" fmla="*/ 726 h 1022"/>
                <a:gd name="T88" fmla="*/ 804 w 835"/>
                <a:gd name="T89" fmla="*/ 68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5" h="1022">
                  <a:moveTo>
                    <a:pt x="804" y="685"/>
                  </a:moveTo>
                  <a:cubicBezTo>
                    <a:pt x="785" y="635"/>
                    <a:pt x="785" y="635"/>
                    <a:pt x="785" y="635"/>
                  </a:cubicBezTo>
                  <a:cubicBezTo>
                    <a:pt x="735" y="635"/>
                    <a:pt x="735" y="635"/>
                    <a:pt x="735" y="635"/>
                  </a:cubicBezTo>
                  <a:cubicBezTo>
                    <a:pt x="718" y="597"/>
                    <a:pt x="718" y="597"/>
                    <a:pt x="718" y="597"/>
                  </a:cubicBezTo>
                  <a:cubicBezTo>
                    <a:pt x="725" y="585"/>
                    <a:pt x="725" y="585"/>
                    <a:pt x="725" y="585"/>
                  </a:cubicBezTo>
                  <a:cubicBezTo>
                    <a:pt x="688" y="556"/>
                    <a:pt x="688" y="556"/>
                    <a:pt x="688" y="556"/>
                  </a:cubicBezTo>
                  <a:cubicBezTo>
                    <a:pt x="712" y="535"/>
                    <a:pt x="712" y="535"/>
                    <a:pt x="712" y="535"/>
                  </a:cubicBezTo>
                  <a:cubicBezTo>
                    <a:pt x="747" y="535"/>
                    <a:pt x="747" y="535"/>
                    <a:pt x="747" y="535"/>
                  </a:cubicBezTo>
                  <a:cubicBezTo>
                    <a:pt x="765" y="507"/>
                    <a:pt x="765" y="507"/>
                    <a:pt x="765" y="507"/>
                  </a:cubicBezTo>
                  <a:cubicBezTo>
                    <a:pt x="778" y="493"/>
                    <a:pt x="778" y="493"/>
                    <a:pt x="778" y="493"/>
                  </a:cubicBezTo>
                  <a:cubicBezTo>
                    <a:pt x="753" y="462"/>
                    <a:pt x="753" y="462"/>
                    <a:pt x="753" y="462"/>
                  </a:cubicBezTo>
                  <a:cubicBezTo>
                    <a:pt x="764" y="427"/>
                    <a:pt x="764" y="427"/>
                    <a:pt x="764" y="427"/>
                  </a:cubicBezTo>
                  <a:cubicBezTo>
                    <a:pt x="773" y="407"/>
                    <a:pt x="773" y="407"/>
                    <a:pt x="773" y="407"/>
                  </a:cubicBezTo>
                  <a:cubicBezTo>
                    <a:pt x="793" y="393"/>
                    <a:pt x="793" y="393"/>
                    <a:pt x="793" y="393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20" y="325"/>
                    <a:pt x="820" y="325"/>
                    <a:pt x="820" y="325"/>
                  </a:cubicBezTo>
                  <a:cubicBezTo>
                    <a:pt x="835" y="302"/>
                    <a:pt x="835" y="302"/>
                    <a:pt x="835" y="302"/>
                  </a:cubicBezTo>
                  <a:cubicBezTo>
                    <a:pt x="817" y="284"/>
                    <a:pt x="817" y="284"/>
                    <a:pt x="817" y="284"/>
                  </a:cubicBezTo>
                  <a:cubicBezTo>
                    <a:pt x="817" y="256"/>
                    <a:pt x="817" y="256"/>
                    <a:pt x="817" y="256"/>
                  </a:cubicBezTo>
                  <a:cubicBezTo>
                    <a:pt x="762" y="225"/>
                    <a:pt x="762" y="225"/>
                    <a:pt x="762" y="225"/>
                  </a:cubicBezTo>
                  <a:cubicBezTo>
                    <a:pt x="781" y="200"/>
                    <a:pt x="781" y="200"/>
                    <a:pt x="781" y="200"/>
                  </a:cubicBezTo>
                  <a:cubicBezTo>
                    <a:pt x="773" y="178"/>
                    <a:pt x="773" y="178"/>
                    <a:pt x="773" y="178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88" y="173"/>
                    <a:pt x="801" y="167"/>
                    <a:pt x="803" y="163"/>
                  </a:cubicBezTo>
                  <a:cubicBezTo>
                    <a:pt x="805" y="159"/>
                    <a:pt x="803" y="142"/>
                    <a:pt x="801" y="129"/>
                  </a:cubicBezTo>
                  <a:cubicBezTo>
                    <a:pt x="769" y="129"/>
                    <a:pt x="769" y="129"/>
                    <a:pt x="769" y="129"/>
                  </a:cubicBezTo>
                  <a:cubicBezTo>
                    <a:pt x="726" y="167"/>
                    <a:pt x="726" y="167"/>
                    <a:pt x="726" y="167"/>
                  </a:cubicBezTo>
                  <a:cubicBezTo>
                    <a:pt x="719" y="125"/>
                    <a:pt x="719" y="125"/>
                    <a:pt x="719" y="125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46" y="55"/>
                    <a:pt x="746" y="55"/>
                    <a:pt x="746" y="55"/>
                  </a:cubicBezTo>
                  <a:cubicBezTo>
                    <a:pt x="733" y="21"/>
                    <a:pt x="733" y="21"/>
                    <a:pt x="733" y="21"/>
                  </a:cubicBezTo>
                  <a:cubicBezTo>
                    <a:pt x="665" y="21"/>
                    <a:pt x="665" y="21"/>
                    <a:pt x="665" y="21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3" y="14"/>
                    <a:pt x="590" y="27"/>
                    <a:pt x="588" y="37"/>
                  </a:cubicBezTo>
                  <a:cubicBezTo>
                    <a:pt x="585" y="53"/>
                    <a:pt x="580" y="87"/>
                    <a:pt x="572" y="102"/>
                  </a:cubicBezTo>
                  <a:cubicBezTo>
                    <a:pt x="564" y="118"/>
                    <a:pt x="537" y="144"/>
                    <a:pt x="525" y="159"/>
                  </a:cubicBezTo>
                  <a:cubicBezTo>
                    <a:pt x="512" y="174"/>
                    <a:pt x="487" y="206"/>
                    <a:pt x="472" y="219"/>
                  </a:cubicBezTo>
                  <a:cubicBezTo>
                    <a:pt x="466" y="224"/>
                    <a:pt x="455" y="234"/>
                    <a:pt x="448" y="236"/>
                  </a:cubicBezTo>
                  <a:cubicBezTo>
                    <a:pt x="435" y="241"/>
                    <a:pt x="408" y="242"/>
                    <a:pt x="395" y="243"/>
                  </a:cubicBezTo>
                  <a:cubicBezTo>
                    <a:pt x="382" y="243"/>
                    <a:pt x="357" y="240"/>
                    <a:pt x="344" y="240"/>
                  </a:cubicBezTo>
                  <a:cubicBezTo>
                    <a:pt x="334" y="240"/>
                    <a:pt x="313" y="239"/>
                    <a:pt x="304" y="242"/>
                  </a:cubicBezTo>
                  <a:cubicBezTo>
                    <a:pt x="283" y="249"/>
                    <a:pt x="254" y="286"/>
                    <a:pt x="234" y="295"/>
                  </a:cubicBezTo>
                  <a:cubicBezTo>
                    <a:pt x="225" y="299"/>
                    <a:pt x="206" y="299"/>
                    <a:pt x="198" y="304"/>
                  </a:cubicBezTo>
                  <a:cubicBezTo>
                    <a:pt x="193" y="306"/>
                    <a:pt x="186" y="315"/>
                    <a:pt x="182" y="319"/>
                  </a:cubicBezTo>
                  <a:cubicBezTo>
                    <a:pt x="169" y="329"/>
                    <a:pt x="143" y="346"/>
                    <a:pt x="130" y="355"/>
                  </a:cubicBezTo>
                  <a:cubicBezTo>
                    <a:pt x="119" y="362"/>
                    <a:pt x="96" y="373"/>
                    <a:pt x="85" y="380"/>
                  </a:cubicBezTo>
                  <a:cubicBezTo>
                    <a:pt x="72" y="389"/>
                    <a:pt x="44" y="407"/>
                    <a:pt x="34" y="419"/>
                  </a:cubicBezTo>
                  <a:cubicBezTo>
                    <a:pt x="29" y="425"/>
                    <a:pt x="22" y="441"/>
                    <a:pt x="19" y="448"/>
                  </a:cubicBezTo>
                  <a:cubicBezTo>
                    <a:pt x="17" y="454"/>
                    <a:pt x="16" y="464"/>
                    <a:pt x="14" y="469"/>
                  </a:cubicBezTo>
                  <a:cubicBezTo>
                    <a:pt x="12" y="475"/>
                    <a:pt x="3" y="484"/>
                    <a:pt x="2" y="489"/>
                  </a:cubicBezTo>
                  <a:cubicBezTo>
                    <a:pt x="0" y="499"/>
                    <a:pt x="6" y="518"/>
                    <a:pt x="7" y="527"/>
                  </a:cubicBezTo>
                  <a:cubicBezTo>
                    <a:pt x="9" y="543"/>
                    <a:pt x="6" y="576"/>
                    <a:pt x="12" y="591"/>
                  </a:cubicBezTo>
                  <a:cubicBezTo>
                    <a:pt x="17" y="602"/>
                    <a:pt x="36" y="618"/>
                    <a:pt x="43" y="627"/>
                  </a:cubicBezTo>
                  <a:cubicBezTo>
                    <a:pt x="52" y="637"/>
                    <a:pt x="71" y="657"/>
                    <a:pt x="79" y="668"/>
                  </a:cubicBezTo>
                  <a:cubicBezTo>
                    <a:pt x="87" y="679"/>
                    <a:pt x="99" y="703"/>
                    <a:pt x="109" y="712"/>
                  </a:cubicBezTo>
                  <a:cubicBezTo>
                    <a:pt x="120" y="723"/>
                    <a:pt x="148" y="738"/>
                    <a:pt x="162" y="744"/>
                  </a:cubicBezTo>
                  <a:cubicBezTo>
                    <a:pt x="174" y="750"/>
                    <a:pt x="200" y="756"/>
                    <a:pt x="213" y="759"/>
                  </a:cubicBezTo>
                  <a:cubicBezTo>
                    <a:pt x="228" y="763"/>
                    <a:pt x="260" y="768"/>
                    <a:pt x="275" y="771"/>
                  </a:cubicBezTo>
                  <a:cubicBezTo>
                    <a:pt x="286" y="773"/>
                    <a:pt x="309" y="775"/>
                    <a:pt x="319" y="779"/>
                  </a:cubicBezTo>
                  <a:cubicBezTo>
                    <a:pt x="329" y="783"/>
                    <a:pt x="345" y="796"/>
                    <a:pt x="354" y="801"/>
                  </a:cubicBezTo>
                  <a:cubicBezTo>
                    <a:pt x="365" y="806"/>
                    <a:pt x="389" y="811"/>
                    <a:pt x="398" y="818"/>
                  </a:cubicBezTo>
                  <a:cubicBezTo>
                    <a:pt x="415" y="832"/>
                    <a:pt x="431" y="875"/>
                    <a:pt x="446" y="891"/>
                  </a:cubicBezTo>
                  <a:cubicBezTo>
                    <a:pt x="456" y="902"/>
                    <a:pt x="478" y="921"/>
                    <a:pt x="491" y="928"/>
                  </a:cubicBezTo>
                  <a:cubicBezTo>
                    <a:pt x="496" y="931"/>
                    <a:pt x="509" y="934"/>
                    <a:pt x="514" y="937"/>
                  </a:cubicBezTo>
                  <a:cubicBezTo>
                    <a:pt x="522" y="943"/>
                    <a:pt x="531" y="959"/>
                    <a:pt x="538" y="965"/>
                  </a:cubicBezTo>
                  <a:cubicBezTo>
                    <a:pt x="543" y="969"/>
                    <a:pt x="553" y="975"/>
                    <a:pt x="559" y="977"/>
                  </a:cubicBezTo>
                  <a:cubicBezTo>
                    <a:pt x="574" y="984"/>
                    <a:pt x="607" y="991"/>
                    <a:pt x="622" y="998"/>
                  </a:cubicBezTo>
                  <a:cubicBezTo>
                    <a:pt x="631" y="1002"/>
                    <a:pt x="647" y="1016"/>
                    <a:pt x="656" y="1019"/>
                  </a:cubicBezTo>
                  <a:cubicBezTo>
                    <a:pt x="663" y="1021"/>
                    <a:pt x="677" y="1021"/>
                    <a:pt x="684" y="1022"/>
                  </a:cubicBezTo>
                  <a:cubicBezTo>
                    <a:pt x="688" y="1022"/>
                    <a:pt x="694" y="1022"/>
                    <a:pt x="700" y="1022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20" y="993"/>
                    <a:pt x="720" y="993"/>
                    <a:pt x="720" y="993"/>
                  </a:cubicBezTo>
                  <a:cubicBezTo>
                    <a:pt x="734" y="965"/>
                    <a:pt x="734" y="965"/>
                    <a:pt x="734" y="965"/>
                  </a:cubicBezTo>
                  <a:cubicBezTo>
                    <a:pt x="751" y="965"/>
                    <a:pt x="751" y="965"/>
                    <a:pt x="751" y="965"/>
                  </a:cubicBezTo>
                  <a:cubicBezTo>
                    <a:pt x="751" y="955"/>
                    <a:pt x="751" y="955"/>
                    <a:pt x="751" y="955"/>
                  </a:cubicBezTo>
                  <a:cubicBezTo>
                    <a:pt x="789" y="955"/>
                    <a:pt x="789" y="955"/>
                    <a:pt x="789" y="955"/>
                  </a:cubicBezTo>
                  <a:cubicBezTo>
                    <a:pt x="789" y="923"/>
                    <a:pt x="789" y="923"/>
                    <a:pt x="789" y="923"/>
                  </a:cubicBezTo>
                  <a:cubicBezTo>
                    <a:pt x="804" y="923"/>
                    <a:pt x="804" y="923"/>
                    <a:pt x="804" y="923"/>
                  </a:cubicBezTo>
                  <a:cubicBezTo>
                    <a:pt x="780" y="890"/>
                    <a:pt x="780" y="890"/>
                    <a:pt x="780" y="890"/>
                  </a:cubicBezTo>
                  <a:cubicBezTo>
                    <a:pt x="805" y="871"/>
                    <a:pt x="805" y="871"/>
                    <a:pt x="805" y="871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808" y="825"/>
                    <a:pt x="808" y="825"/>
                    <a:pt x="808" y="825"/>
                  </a:cubicBezTo>
                  <a:cubicBezTo>
                    <a:pt x="808" y="799"/>
                    <a:pt x="808" y="799"/>
                    <a:pt x="808" y="799"/>
                  </a:cubicBezTo>
                  <a:cubicBezTo>
                    <a:pt x="763" y="779"/>
                    <a:pt x="763" y="779"/>
                    <a:pt x="763" y="779"/>
                  </a:cubicBezTo>
                  <a:cubicBezTo>
                    <a:pt x="809" y="779"/>
                    <a:pt x="809" y="779"/>
                    <a:pt x="809" y="779"/>
                  </a:cubicBezTo>
                  <a:cubicBezTo>
                    <a:pt x="835" y="726"/>
                    <a:pt x="835" y="726"/>
                    <a:pt x="835" y="726"/>
                  </a:cubicBezTo>
                  <a:cubicBezTo>
                    <a:pt x="806" y="708"/>
                    <a:pt x="806" y="708"/>
                    <a:pt x="806" y="708"/>
                  </a:cubicBezTo>
                  <a:lnTo>
                    <a:pt x="804" y="685"/>
                  </a:ln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393141" y="2660058"/>
              <a:ext cx="177233" cy="211488"/>
            </a:xfrm>
            <a:custGeom>
              <a:avLst/>
              <a:gdLst>
                <a:gd name="T0" fmla="*/ 420 w 432"/>
                <a:gd name="T1" fmla="*/ 159 h 512"/>
                <a:gd name="T2" fmla="*/ 364 w 432"/>
                <a:gd name="T3" fmla="*/ 39 h 512"/>
                <a:gd name="T4" fmla="*/ 232 w 432"/>
                <a:gd name="T5" fmla="*/ 7 h 512"/>
                <a:gd name="T6" fmla="*/ 208 w 432"/>
                <a:gd name="T7" fmla="*/ 15 h 512"/>
                <a:gd name="T8" fmla="*/ 63 w 432"/>
                <a:gd name="T9" fmla="*/ 30 h 512"/>
                <a:gd name="T10" fmla="*/ 69 w 432"/>
                <a:gd name="T11" fmla="*/ 34 h 512"/>
                <a:gd name="T12" fmla="*/ 35 w 432"/>
                <a:gd name="T13" fmla="*/ 34 h 512"/>
                <a:gd name="T14" fmla="*/ 12 w 432"/>
                <a:gd name="T15" fmla="*/ 66 h 512"/>
                <a:gd name="T16" fmla="*/ 0 w 432"/>
                <a:gd name="T17" fmla="*/ 110 h 512"/>
                <a:gd name="T18" fmla="*/ 32 w 432"/>
                <a:gd name="T19" fmla="*/ 110 h 512"/>
                <a:gd name="T20" fmla="*/ 12 w 432"/>
                <a:gd name="T21" fmla="*/ 142 h 512"/>
                <a:gd name="T22" fmla="*/ 49 w 432"/>
                <a:gd name="T23" fmla="*/ 152 h 512"/>
                <a:gd name="T24" fmla="*/ 76 w 432"/>
                <a:gd name="T25" fmla="*/ 162 h 512"/>
                <a:gd name="T26" fmla="*/ 93 w 432"/>
                <a:gd name="T27" fmla="*/ 207 h 512"/>
                <a:gd name="T28" fmla="*/ 75 w 432"/>
                <a:gd name="T29" fmla="*/ 233 h 512"/>
                <a:gd name="T30" fmla="*/ 71 w 432"/>
                <a:gd name="T31" fmla="*/ 279 h 512"/>
                <a:gd name="T32" fmla="*/ 10 w 432"/>
                <a:gd name="T33" fmla="*/ 313 h 512"/>
                <a:gd name="T34" fmla="*/ 10 w 432"/>
                <a:gd name="T35" fmla="*/ 331 h 512"/>
                <a:gd name="T36" fmla="*/ 72 w 432"/>
                <a:gd name="T37" fmla="*/ 348 h 512"/>
                <a:gd name="T38" fmla="*/ 82 w 432"/>
                <a:gd name="T39" fmla="*/ 373 h 512"/>
                <a:gd name="T40" fmla="*/ 82 w 432"/>
                <a:gd name="T41" fmla="*/ 419 h 512"/>
                <a:gd name="T42" fmla="*/ 138 w 432"/>
                <a:gd name="T43" fmla="*/ 448 h 512"/>
                <a:gd name="T44" fmla="*/ 156 w 432"/>
                <a:gd name="T45" fmla="*/ 416 h 512"/>
                <a:gd name="T46" fmla="*/ 212 w 432"/>
                <a:gd name="T47" fmla="*/ 440 h 512"/>
                <a:gd name="T48" fmla="*/ 199 w 432"/>
                <a:gd name="T49" fmla="*/ 475 h 512"/>
                <a:gd name="T50" fmla="*/ 231 w 432"/>
                <a:gd name="T51" fmla="*/ 495 h 512"/>
                <a:gd name="T52" fmla="*/ 259 w 432"/>
                <a:gd name="T53" fmla="*/ 447 h 512"/>
                <a:gd name="T54" fmla="*/ 313 w 432"/>
                <a:gd name="T55" fmla="*/ 456 h 512"/>
                <a:gd name="T56" fmla="*/ 313 w 432"/>
                <a:gd name="T57" fmla="*/ 432 h 512"/>
                <a:gd name="T58" fmla="*/ 349 w 432"/>
                <a:gd name="T59" fmla="*/ 471 h 512"/>
                <a:gd name="T60" fmla="*/ 349 w 432"/>
                <a:gd name="T61" fmla="*/ 506 h 512"/>
                <a:gd name="T62" fmla="*/ 364 w 432"/>
                <a:gd name="T63" fmla="*/ 512 h 512"/>
                <a:gd name="T64" fmla="*/ 360 w 432"/>
                <a:gd name="T65" fmla="*/ 495 h 512"/>
                <a:gd name="T66" fmla="*/ 420 w 432"/>
                <a:gd name="T67" fmla="*/ 1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512">
                  <a:moveTo>
                    <a:pt x="420" y="159"/>
                  </a:moveTo>
                  <a:cubicBezTo>
                    <a:pt x="424" y="111"/>
                    <a:pt x="408" y="59"/>
                    <a:pt x="364" y="39"/>
                  </a:cubicBezTo>
                  <a:cubicBezTo>
                    <a:pt x="324" y="19"/>
                    <a:pt x="280" y="3"/>
                    <a:pt x="232" y="7"/>
                  </a:cubicBezTo>
                  <a:cubicBezTo>
                    <a:pt x="224" y="7"/>
                    <a:pt x="212" y="19"/>
                    <a:pt x="208" y="15"/>
                  </a:cubicBezTo>
                  <a:cubicBezTo>
                    <a:pt x="155" y="0"/>
                    <a:pt x="112" y="24"/>
                    <a:pt x="63" y="3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82" y="419"/>
                    <a:pt x="82" y="419"/>
                    <a:pt x="82" y="419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56" y="416"/>
                    <a:pt x="156" y="416"/>
                    <a:pt x="156" y="416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199" y="475"/>
                    <a:pt x="199" y="475"/>
                    <a:pt x="199" y="475"/>
                  </a:cubicBezTo>
                  <a:cubicBezTo>
                    <a:pt x="231" y="495"/>
                    <a:pt x="231" y="495"/>
                    <a:pt x="231" y="495"/>
                  </a:cubicBezTo>
                  <a:cubicBezTo>
                    <a:pt x="259" y="447"/>
                    <a:pt x="259" y="447"/>
                    <a:pt x="259" y="44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49" y="471"/>
                    <a:pt x="349" y="471"/>
                    <a:pt x="349" y="471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0" y="507"/>
                    <a:pt x="355" y="503"/>
                    <a:pt x="360" y="495"/>
                  </a:cubicBezTo>
                  <a:cubicBezTo>
                    <a:pt x="432" y="395"/>
                    <a:pt x="416" y="271"/>
                    <a:pt x="420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345482" y="2442612"/>
              <a:ext cx="634465" cy="548082"/>
            </a:xfrm>
            <a:custGeom>
              <a:avLst/>
              <a:gdLst>
                <a:gd name="T0" fmla="*/ 1445 w 1544"/>
                <a:gd name="T1" fmla="*/ 188 h 1330"/>
                <a:gd name="T2" fmla="*/ 1338 w 1544"/>
                <a:gd name="T3" fmla="*/ 249 h 1330"/>
                <a:gd name="T4" fmla="*/ 1260 w 1544"/>
                <a:gd name="T5" fmla="*/ 330 h 1330"/>
                <a:gd name="T6" fmla="*/ 1187 w 1544"/>
                <a:gd name="T7" fmla="*/ 401 h 1330"/>
                <a:gd name="T8" fmla="*/ 1071 w 1544"/>
                <a:gd name="T9" fmla="*/ 512 h 1330"/>
                <a:gd name="T10" fmla="*/ 929 w 1544"/>
                <a:gd name="T11" fmla="*/ 532 h 1330"/>
                <a:gd name="T12" fmla="*/ 891 w 1544"/>
                <a:gd name="T13" fmla="*/ 568 h 1330"/>
                <a:gd name="T14" fmla="*/ 820 w 1544"/>
                <a:gd name="T15" fmla="*/ 512 h 1330"/>
                <a:gd name="T16" fmla="*/ 757 w 1544"/>
                <a:gd name="T17" fmla="*/ 461 h 1330"/>
                <a:gd name="T18" fmla="*/ 560 w 1544"/>
                <a:gd name="T19" fmla="*/ 393 h 1330"/>
                <a:gd name="T20" fmla="*/ 388 w 1544"/>
                <a:gd name="T21" fmla="*/ 327 h 1330"/>
                <a:gd name="T22" fmla="*/ 224 w 1544"/>
                <a:gd name="T23" fmla="*/ 209 h 1330"/>
                <a:gd name="T24" fmla="*/ 184 w 1544"/>
                <a:gd name="T25" fmla="*/ 252 h 1330"/>
                <a:gd name="T26" fmla="*/ 121 w 1544"/>
                <a:gd name="T27" fmla="*/ 234 h 1330"/>
                <a:gd name="T28" fmla="*/ 74 w 1544"/>
                <a:gd name="T29" fmla="*/ 184 h 1330"/>
                <a:gd name="T30" fmla="*/ 63 w 1544"/>
                <a:gd name="T31" fmla="*/ 155 h 1330"/>
                <a:gd name="T32" fmla="*/ 74 w 1544"/>
                <a:gd name="T33" fmla="*/ 88 h 1330"/>
                <a:gd name="T34" fmla="*/ 99 w 1544"/>
                <a:gd name="T35" fmla="*/ 59 h 1330"/>
                <a:gd name="T36" fmla="*/ 30 w 1544"/>
                <a:gd name="T37" fmla="*/ 60 h 1330"/>
                <a:gd name="T38" fmla="*/ 0 w 1544"/>
                <a:gd name="T39" fmla="*/ 176 h 1330"/>
                <a:gd name="T40" fmla="*/ 44 w 1544"/>
                <a:gd name="T41" fmla="*/ 274 h 1330"/>
                <a:gd name="T42" fmla="*/ 99 w 1544"/>
                <a:gd name="T43" fmla="*/ 381 h 1330"/>
                <a:gd name="T44" fmla="*/ 111 w 1544"/>
                <a:gd name="T45" fmla="*/ 448 h 1330"/>
                <a:gd name="T46" fmla="*/ 324 w 1544"/>
                <a:gd name="T47" fmla="*/ 543 h 1330"/>
                <a:gd name="T48" fmla="*/ 476 w 1544"/>
                <a:gd name="T49" fmla="*/ 1023 h 1330"/>
                <a:gd name="T50" fmla="*/ 557 w 1544"/>
                <a:gd name="T51" fmla="*/ 1105 h 1330"/>
                <a:gd name="T52" fmla="*/ 529 w 1544"/>
                <a:gd name="T53" fmla="*/ 1209 h 1330"/>
                <a:gd name="T54" fmla="*/ 552 w 1544"/>
                <a:gd name="T55" fmla="*/ 1298 h 1330"/>
                <a:gd name="T56" fmla="*/ 662 w 1544"/>
                <a:gd name="T57" fmla="*/ 1273 h 1330"/>
                <a:gd name="T58" fmla="*/ 673 w 1544"/>
                <a:gd name="T59" fmla="*/ 1112 h 1330"/>
                <a:gd name="T60" fmla="*/ 777 w 1544"/>
                <a:gd name="T61" fmla="*/ 1041 h 1330"/>
                <a:gd name="T62" fmla="*/ 776 w 1544"/>
                <a:gd name="T63" fmla="*/ 1010 h 1330"/>
                <a:gd name="T64" fmla="*/ 722 w 1544"/>
                <a:gd name="T65" fmla="*/ 1017 h 1330"/>
                <a:gd name="T66" fmla="*/ 661 w 1544"/>
                <a:gd name="T67" fmla="*/ 984 h 1330"/>
                <a:gd name="T68" fmla="*/ 666 w 1544"/>
                <a:gd name="T69" fmla="*/ 839 h 1330"/>
                <a:gd name="T70" fmla="*/ 693 w 1544"/>
                <a:gd name="T71" fmla="*/ 748 h 1330"/>
                <a:gd name="T72" fmla="*/ 781 w 1544"/>
                <a:gd name="T73" fmla="*/ 719 h 1330"/>
                <a:gd name="T74" fmla="*/ 780 w 1544"/>
                <a:gd name="T75" fmla="*/ 803 h 1330"/>
                <a:gd name="T76" fmla="*/ 797 w 1544"/>
                <a:gd name="T77" fmla="*/ 859 h 1330"/>
                <a:gd name="T78" fmla="*/ 824 w 1544"/>
                <a:gd name="T79" fmla="*/ 745 h 1330"/>
                <a:gd name="T80" fmla="*/ 880 w 1544"/>
                <a:gd name="T81" fmla="*/ 717 h 1330"/>
                <a:gd name="T82" fmla="*/ 871 w 1544"/>
                <a:gd name="T83" fmla="*/ 747 h 1330"/>
                <a:gd name="T84" fmla="*/ 987 w 1544"/>
                <a:gd name="T85" fmla="*/ 883 h 1330"/>
                <a:gd name="T86" fmla="*/ 1115 w 1544"/>
                <a:gd name="T87" fmla="*/ 738 h 1330"/>
                <a:gd name="T88" fmla="*/ 1189 w 1544"/>
                <a:gd name="T89" fmla="*/ 669 h 1330"/>
                <a:gd name="T90" fmla="*/ 1202 w 1544"/>
                <a:gd name="T91" fmla="*/ 577 h 1330"/>
                <a:gd name="T92" fmla="*/ 1143 w 1544"/>
                <a:gd name="T93" fmla="*/ 477 h 1330"/>
                <a:gd name="T94" fmla="*/ 1254 w 1544"/>
                <a:gd name="T95" fmla="*/ 580 h 1330"/>
                <a:gd name="T96" fmla="*/ 1206 w 1544"/>
                <a:gd name="T97" fmla="*/ 467 h 1330"/>
                <a:gd name="T98" fmla="*/ 1309 w 1544"/>
                <a:gd name="T99" fmla="*/ 432 h 1330"/>
                <a:gd name="T100" fmla="*/ 1410 w 1544"/>
                <a:gd name="T101" fmla="*/ 363 h 1330"/>
                <a:gd name="T102" fmla="*/ 1470 w 1544"/>
                <a:gd name="T103" fmla="*/ 209 h 1330"/>
                <a:gd name="T104" fmla="*/ 1513 w 1544"/>
                <a:gd name="T105" fmla="*/ 13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4" h="1330">
                  <a:moveTo>
                    <a:pt x="1513" y="135"/>
                  </a:moveTo>
                  <a:cubicBezTo>
                    <a:pt x="1501" y="135"/>
                    <a:pt x="1472" y="126"/>
                    <a:pt x="1465" y="135"/>
                  </a:cubicBezTo>
                  <a:cubicBezTo>
                    <a:pt x="1460" y="143"/>
                    <a:pt x="1480" y="160"/>
                    <a:pt x="1477" y="168"/>
                  </a:cubicBezTo>
                  <a:cubicBezTo>
                    <a:pt x="1474" y="177"/>
                    <a:pt x="1454" y="185"/>
                    <a:pt x="1445" y="188"/>
                  </a:cubicBezTo>
                  <a:cubicBezTo>
                    <a:pt x="1437" y="191"/>
                    <a:pt x="1419" y="190"/>
                    <a:pt x="1412" y="194"/>
                  </a:cubicBezTo>
                  <a:cubicBezTo>
                    <a:pt x="1400" y="200"/>
                    <a:pt x="1386" y="226"/>
                    <a:pt x="1374" y="231"/>
                  </a:cubicBezTo>
                  <a:cubicBezTo>
                    <a:pt x="1367" y="235"/>
                    <a:pt x="1349" y="229"/>
                    <a:pt x="1344" y="234"/>
                  </a:cubicBezTo>
                  <a:cubicBezTo>
                    <a:pt x="1340" y="236"/>
                    <a:pt x="1342" y="247"/>
                    <a:pt x="1338" y="249"/>
                  </a:cubicBezTo>
                  <a:cubicBezTo>
                    <a:pt x="1329" y="256"/>
                    <a:pt x="1300" y="242"/>
                    <a:pt x="1290" y="249"/>
                  </a:cubicBezTo>
                  <a:cubicBezTo>
                    <a:pt x="1283" y="254"/>
                    <a:pt x="1283" y="275"/>
                    <a:pt x="1278" y="282"/>
                  </a:cubicBezTo>
                  <a:cubicBezTo>
                    <a:pt x="1273" y="288"/>
                    <a:pt x="1255" y="290"/>
                    <a:pt x="1253" y="297"/>
                  </a:cubicBezTo>
                  <a:cubicBezTo>
                    <a:pt x="1249" y="305"/>
                    <a:pt x="1264" y="322"/>
                    <a:pt x="1260" y="330"/>
                  </a:cubicBezTo>
                  <a:cubicBezTo>
                    <a:pt x="1257" y="336"/>
                    <a:pt x="1238" y="336"/>
                    <a:pt x="1235" y="343"/>
                  </a:cubicBezTo>
                  <a:cubicBezTo>
                    <a:pt x="1233" y="346"/>
                    <a:pt x="1239" y="352"/>
                    <a:pt x="1237" y="355"/>
                  </a:cubicBezTo>
                  <a:cubicBezTo>
                    <a:pt x="1233" y="364"/>
                    <a:pt x="1209" y="364"/>
                    <a:pt x="1202" y="370"/>
                  </a:cubicBezTo>
                  <a:cubicBezTo>
                    <a:pt x="1196" y="376"/>
                    <a:pt x="1190" y="393"/>
                    <a:pt x="1187" y="401"/>
                  </a:cubicBezTo>
                  <a:cubicBezTo>
                    <a:pt x="1183" y="408"/>
                    <a:pt x="1178" y="424"/>
                    <a:pt x="1174" y="431"/>
                  </a:cubicBezTo>
                  <a:cubicBezTo>
                    <a:pt x="1170" y="440"/>
                    <a:pt x="1161" y="457"/>
                    <a:pt x="1154" y="464"/>
                  </a:cubicBezTo>
                  <a:cubicBezTo>
                    <a:pt x="1143" y="474"/>
                    <a:pt x="1111" y="483"/>
                    <a:pt x="1098" y="492"/>
                  </a:cubicBezTo>
                  <a:cubicBezTo>
                    <a:pt x="1091" y="496"/>
                    <a:pt x="1078" y="509"/>
                    <a:pt x="1071" y="512"/>
                  </a:cubicBezTo>
                  <a:cubicBezTo>
                    <a:pt x="1063" y="514"/>
                    <a:pt x="1025" y="518"/>
                    <a:pt x="1010" y="519"/>
                  </a:cubicBezTo>
                  <a:cubicBezTo>
                    <a:pt x="1000" y="521"/>
                    <a:pt x="977" y="517"/>
                    <a:pt x="971" y="525"/>
                  </a:cubicBezTo>
                  <a:cubicBezTo>
                    <a:pt x="969" y="526"/>
                    <a:pt x="973" y="533"/>
                    <a:pt x="971" y="535"/>
                  </a:cubicBezTo>
                  <a:cubicBezTo>
                    <a:pt x="963" y="542"/>
                    <a:pt x="939" y="534"/>
                    <a:pt x="929" y="532"/>
                  </a:cubicBezTo>
                  <a:cubicBezTo>
                    <a:pt x="922" y="531"/>
                    <a:pt x="910" y="519"/>
                    <a:pt x="904" y="522"/>
                  </a:cubicBezTo>
                  <a:cubicBezTo>
                    <a:pt x="900" y="524"/>
                    <a:pt x="901" y="534"/>
                    <a:pt x="899" y="537"/>
                  </a:cubicBezTo>
                  <a:cubicBezTo>
                    <a:pt x="897" y="540"/>
                    <a:pt x="890" y="542"/>
                    <a:pt x="889" y="545"/>
                  </a:cubicBezTo>
                  <a:cubicBezTo>
                    <a:pt x="887" y="550"/>
                    <a:pt x="896" y="564"/>
                    <a:pt x="891" y="568"/>
                  </a:cubicBezTo>
                  <a:cubicBezTo>
                    <a:pt x="886" y="571"/>
                    <a:pt x="874" y="559"/>
                    <a:pt x="868" y="555"/>
                  </a:cubicBezTo>
                  <a:cubicBezTo>
                    <a:pt x="864" y="552"/>
                    <a:pt x="858" y="542"/>
                    <a:pt x="853" y="540"/>
                  </a:cubicBezTo>
                  <a:cubicBezTo>
                    <a:pt x="846" y="536"/>
                    <a:pt x="826" y="541"/>
                    <a:pt x="820" y="535"/>
                  </a:cubicBezTo>
                  <a:cubicBezTo>
                    <a:pt x="817" y="530"/>
                    <a:pt x="816" y="516"/>
                    <a:pt x="820" y="512"/>
                  </a:cubicBezTo>
                  <a:cubicBezTo>
                    <a:pt x="830" y="503"/>
                    <a:pt x="868" y="529"/>
                    <a:pt x="871" y="517"/>
                  </a:cubicBezTo>
                  <a:cubicBezTo>
                    <a:pt x="874" y="502"/>
                    <a:pt x="823" y="508"/>
                    <a:pt x="813" y="497"/>
                  </a:cubicBezTo>
                  <a:cubicBezTo>
                    <a:pt x="809" y="492"/>
                    <a:pt x="812" y="478"/>
                    <a:pt x="808" y="474"/>
                  </a:cubicBezTo>
                  <a:cubicBezTo>
                    <a:pt x="799" y="465"/>
                    <a:pt x="769" y="467"/>
                    <a:pt x="757" y="461"/>
                  </a:cubicBezTo>
                  <a:cubicBezTo>
                    <a:pt x="748" y="457"/>
                    <a:pt x="734" y="442"/>
                    <a:pt x="724" y="439"/>
                  </a:cubicBezTo>
                  <a:cubicBezTo>
                    <a:pt x="710" y="433"/>
                    <a:pt x="677" y="432"/>
                    <a:pt x="661" y="431"/>
                  </a:cubicBezTo>
                  <a:cubicBezTo>
                    <a:pt x="649" y="430"/>
                    <a:pt x="623" y="433"/>
                    <a:pt x="611" y="429"/>
                  </a:cubicBezTo>
                  <a:cubicBezTo>
                    <a:pt x="596" y="424"/>
                    <a:pt x="574" y="401"/>
                    <a:pt x="560" y="393"/>
                  </a:cubicBezTo>
                  <a:cubicBezTo>
                    <a:pt x="544" y="384"/>
                    <a:pt x="508" y="375"/>
                    <a:pt x="492" y="365"/>
                  </a:cubicBezTo>
                  <a:cubicBezTo>
                    <a:pt x="477" y="357"/>
                    <a:pt x="449" y="335"/>
                    <a:pt x="436" y="322"/>
                  </a:cubicBezTo>
                  <a:cubicBezTo>
                    <a:pt x="432" y="318"/>
                    <a:pt x="427" y="305"/>
                    <a:pt x="421" y="305"/>
                  </a:cubicBezTo>
                  <a:cubicBezTo>
                    <a:pt x="411" y="303"/>
                    <a:pt x="398" y="328"/>
                    <a:pt x="388" y="327"/>
                  </a:cubicBezTo>
                  <a:cubicBezTo>
                    <a:pt x="378" y="326"/>
                    <a:pt x="367" y="303"/>
                    <a:pt x="358" y="297"/>
                  </a:cubicBezTo>
                  <a:cubicBezTo>
                    <a:pt x="345" y="288"/>
                    <a:pt x="316" y="279"/>
                    <a:pt x="302" y="272"/>
                  </a:cubicBezTo>
                  <a:cubicBezTo>
                    <a:pt x="288" y="264"/>
                    <a:pt x="262" y="245"/>
                    <a:pt x="249" y="234"/>
                  </a:cubicBezTo>
                  <a:cubicBezTo>
                    <a:pt x="243" y="228"/>
                    <a:pt x="233" y="206"/>
                    <a:pt x="224" y="209"/>
                  </a:cubicBezTo>
                  <a:cubicBezTo>
                    <a:pt x="218" y="211"/>
                    <a:pt x="225" y="229"/>
                    <a:pt x="222" y="234"/>
                  </a:cubicBezTo>
                  <a:cubicBezTo>
                    <a:pt x="220" y="237"/>
                    <a:pt x="212" y="239"/>
                    <a:pt x="209" y="239"/>
                  </a:cubicBezTo>
                  <a:cubicBezTo>
                    <a:pt x="203" y="239"/>
                    <a:pt x="191" y="231"/>
                    <a:pt x="186" y="234"/>
                  </a:cubicBezTo>
                  <a:cubicBezTo>
                    <a:pt x="183" y="237"/>
                    <a:pt x="187" y="249"/>
                    <a:pt x="184" y="252"/>
                  </a:cubicBezTo>
                  <a:cubicBezTo>
                    <a:pt x="179" y="255"/>
                    <a:pt x="165" y="256"/>
                    <a:pt x="161" y="252"/>
                  </a:cubicBezTo>
                  <a:cubicBezTo>
                    <a:pt x="158" y="249"/>
                    <a:pt x="163" y="239"/>
                    <a:pt x="161" y="236"/>
                  </a:cubicBezTo>
                  <a:cubicBezTo>
                    <a:pt x="158" y="233"/>
                    <a:pt x="146" y="234"/>
                    <a:pt x="141" y="234"/>
                  </a:cubicBezTo>
                  <a:cubicBezTo>
                    <a:pt x="136" y="234"/>
                    <a:pt x="124" y="238"/>
                    <a:pt x="121" y="234"/>
                  </a:cubicBezTo>
                  <a:cubicBezTo>
                    <a:pt x="117" y="227"/>
                    <a:pt x="140" y="209"/>
                    <a:pt x="135" y="203"/>
                  </a:cubicBezTo>
                  <a:cubicBezTo>
                    <a:pt x="129" y="198"/>
                    <a:pt x="113" y="215"/>
                    <a:pt x="105" y="214"/>
                  </a:cubicBezTo>
                  <a:cubicBezTo>
                    <a:pt x="99" y="213"/>
                    <a:pt x="89" y="205"/>
                    <a:pt x="85" y="200"/>
                  </a:cubicBezTo>
                  <a:cubicBezTo>
                    <a:pt x="82" y="197"/>
                    <a:pt x="73" y="189"/>
                    <a:pt x="74" y="184"/>
                  </a:cubicBezTo>
                  <a:cubicBezTo>
                    <a:pt x="75" y="180"/>
                    <a:pt x="89" y="177"/>
                    <a:pt x="88" y="172"/>
                  </a:cubicBezTo>
                  <a:cubicBezTo>
                    <a:pt x="88" y="168"/>
                    <a:pt x="78" y="161"/>
                    <a:pt x="74" y="162"/>
                  </a:cubicBezTo>
                  <a:cubicBezTo>
                    <a:pt x="70" y="162"/>
                    <a:pt x="67" y="175"/>
                    <a:pt x="63" y="174"/>
                  </a:cubicBezTo>
                  <a:cubicBezTo>
                    <a:pt x="58" y="172"/>
                    <a:pt x="62" y="160"/>
                    <a:pt x="63" y="155"/>
                  </a:cubicBezTo>
                  <a:cubicBezTo>
                    <a:pt x="63" y="152"/>
                    <a:pt x="68" y="147"/>
                    <a:pt x="67" y="145"/>
                  </a:cubicBezTo>
                  <a:cubicBezTo>
                    <a:pt x="67" y="138"/>
                    <a:pt x="50" y="129"/>
                    <a:pt x="51" y="122"/>
                  </a:cubicBezTo>
                  <a:cubicBezTo>
                    <a:pt x="53" y="113"/>
                    <a:pt x="79" y="114"/>
                    <a:pt x="82" y="106"/>
                  </a:cubicBezTo>
                  <a:cubicBezTo>
                    <a:pt x="83" y="101"/>
                    <a:pt x="78" y="90"/>
                    <a:pt x="74" y="88"/>
                  </a:cubicBezTo>
                  <a:cubicBezTo>
                    <a:pt x="71" y="85"/>
                    <a:pt x="60" y="91"/>
                    <a:pt x="57" y="88"/>
                  </a:cubicBezTo>
                  <a:cubicBezTo>
                    <a:pt x="52" y="80"/>
                    <a:pt x="59" y="55"/>
                    <a:pt x="67" y="53"/>
                  </a:cubicBezTo>
                  <a:cubicBezTo>
                    <a:pt x="72" y="51"/>
                    <a:pt x="79" y="64"/>
                    <a:pt x="84" y="65"/>
                  </a:cubicBezTo>
                  <a:cubicBezTo>
                    <a:pt x="88" y="66"/>
                    <a:pt x="98" y="63"/>
                    <a:pt x="99" y="59"/>
                  </a:cubicBezTo>
                  <a:cubicBezTo>
                    <a:pt x="104" y="43"/>
                    <a:pt x="66" y="19"/>
                    <a:pt x="60" y="3"/>
                  </a:cubicBezTo>
                  <a:cubicBezTo>
                    <a:pt x="60" y="2"/>
                    <a:pt x="59" y="1"/>
                    <a:pt x="59" y="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84" y="354"/>
                    <a:pt x="84" y="354"/>
                    <a:pt x="84" y="354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1" y="448"/>
                    <a:pt x="111" y="448"/>
                    <a:pt x="111" y="448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32" y="524"/>
                    <a:pt x="132" y="524"/>
                    <a:pt x="132" y="524"/>
                  </a:cubicBezTo>
                  <a:cubicBezTo>
                    <a:pt x="179" y="558"/>
                    <a:pt x="179" y="558"/>
                    <a:pt x="179" y="558"/>
                  </a:cubicBezTo>
                  <a:cubicBezTo>
                    <a:pt x="228" y="552"/>
                    <a:pt x="271" y="528"/>
                    <a:pt x="324" y="543"/>
                  </a:cubicBezTo>
                  <a:cubicBezTo>
                    <a:pt x="328" y="547"/>
                    <a:pt x="340" y="535"/>
                    <a:pt x="348" y="535"/>
                  </a:cubicBezTo>
                  <a:cubicBezTo>
                    <a:pt x="396" y="531"/>
                    <a:pt x="440" y="547"/>
                    <a:pt x="480" y="567"/>
                  </a:cubicBezTo>
                  <a:cubicBezTo>
                    <a:pt x="524" y="587"/>
                    <a:pt x="540" y="639"/>
                    <a:pt x="536" y="687"/>
                  </a:cubicBezTo>
                  <a:cubicBezTo>
                    <a:pt x="532" y="799"/>
                    <a:pt x="548" y="923"/>
                    <a:pt x="476" y="1023"/>
                  </a:cubicBezTo>
                  <a:cubicBezTo>
                    <a:pt x="471" y="1031"/>
                    <a:pt x="476" y="1035"/>
                    <a:pt x="480" y="1040"/>
                  </a:cubicBezTo>
                  <a:cubicBezTo>
                    <a:pt x="519" y="1059"/>
                    <a:pt x="519" y="1059"/>
                    <a:pt x="519" y="1059"/>
                  </a:cubicBezTo>
                  <a:cubicBezTo>
                    <a:pt x="546" y="1044"/>
                    <a:pt x="546" y="1044"/>
                    <a:pt x="546" y="1044"/>
                  </a:cubicBezTo>
                  <a:cubicBezTo>
                    <a:pt x="557" y="1105"/>
                    <a:pt x="557" y="1105"/>
                    <a:pt x="557" y="1105"/>
                  </a:cubicBezTo>
                  <a:cubicBezTo>
                    <a:pt x="520" y="1121"/>
                    <a:pt x="520" y="1121"/>
                    <a:pt x="520" y="1121"/>
                  </a:cubicBezTo>
                  <a:cubicBezTo>
                    <a:pt x="491" y="1121"/>
                    <a:pt x="491" y="1121"/>
                    <a:pt x="491" y="1121"/>
                  </a:cubicBezTo>
                  <a:cubicBezTo>
                    <a:pt x="501" y="1171"/>
                    <a:pt x="501" y="1171"/>
                    <a:pt x="501" y="1171"/>
                  </a:cubicBezTo>
                  <a:cubicBezTo>
                    <a:pt x="529" y="1209"/>
                    <a:pt x="529" y="1209"/>
                    <a:pt x="529" y="1209"/>
                  </a:cubicBezTo>
                  <a:cubicBezTo>
                    <a:pt x="503" y="1247"/>
                    <a:pt x="503" y="1247"/>
                    <a:pt x="503" y="1247"/>
                  </a:cubicBezTo>
                  <a:cubicBezTo>
                    <a:pt x="537" y="1267"/>
                    <a:pt x="537" y="1267"/>
                    <a:pt x="537" y="1267"/>
                  </a:cubicBezTo>
                  <a:cubicBezTo>
                    <a:pt x="537" y="1285"/>
                    <a:pt x="537" y="1285"/>
                    <a:pt x="537" y="1285"/>
                  </a:cubicBezTo>
                  <a:cubicBezTo>
                    <a:pt x="552" y="1298"/>
                    <a:pt x="552" y="1298"/>
                    <a:pt x="552" y="1298"/>
                  </a:cubicBezTo>
                  <a:cubicBezTo>
                    <a:pt x="565" y="1281"/>
                    <a:pt x="565" y="1281"/>
                    <a:pt x="565" y="1281"/>
                  </a:cubicBezTo>
                  <a:cubicBezTo>
                    <a:pt x="633" y="1330"/>
                    <a:pt x="633" y="1330"/>
                    <a:pt x="633" y="1330"/>
                  </a:cubicBezTo>
                  <a:cubicBezTo>
                    <a:pt x="648" y="1298"/>
                    <a:pt x="648" y="1298"/>
                    <a:pt x="648" y="1298"/>
                  </a:cubicBezTo>
                  <a:cubicBezTo>
                    <a:pt x="662" y="1273"/>
                    <a:pt x="662" y="1273"/>
                    <a:pt x="662" y="1273"/>
                  </a:cubicBezTo>
                  <a:cubicBezTo>
                    <a:pt x="646" y="1252"/>
                    <a:pt x="646" y="1252"/>
                    <a:pt x="646" y="1252"/>
                  </a:cubicBezTo>
                  <a:cubicBezTo>
                    <a:pt x="628" y="1212"/>
                    <a:pt x="628" y="1212"/>
                    <a:pt x="628" y="1212"/>
                  </a:cubicBezTo>
                  <a:cubicBezTo>
                    <a:pt x="663" y="1156"/>
                    <a:pt x="663" y="1156"/>
                    <a:pt x="663" y="1156"/>
                  </a:cubicBezTo>
                  <a:cubicBezTo>
                    <a:pt x="673" y="1112"/>
                    <a:pt x="673" y="1112"/>
                    <a:pt x="673" y="1112"/>
                  </a:cubicBezTo>
                  <a:cubicBezTo>
                    <a:pt x="724" y="1144"/>
                    <a:pt x="724" y="1144"/>
                    <a:pt x="724" y="1144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804" y="1103"/>
                    <a:pt x="804" y="1103"/>
                    <a:pt x="804" y="1103"/>
                  </a:cubicBezTo>
                  <a:cubicBezTo>
                    <a:pt x="777" y="1041"/>
                    <a:pt x="777" y="1041"/>
                    <a:pt x="777" y="1041"/>
                  </a:cubicBezTo>
                  <a:cubicBezTo>
                    <a:pt x="803" y="1022"/>
                    <a:pt x="803" y="1022"/>
                    <a:pt x="803" y="1022"/>
                  </a:cubicBezTo>
                  <a:cubicBezTo>
                    <a:pt x="786" y="990"/>
                    <a:pt x="786" y="990"/>
                    <a:pt x="786" y="990"/>
                  </a:cubicBezTo>
                  <a:cubicBezTo>
                    <a:pt x="783" y="972"/>
                    <a:pt x="783" y="972"/>
                    <a:pt x="783" y="972"/>
                  </a:cubicBezTo>
                  <a:cubicBezTo>
                    <a:pt x="776" y="1010"/>
                    <a:pt x="776" y="1010"/>
                    <a:pt x="776" y="1010"/>
                  </a:cubicBezTo>
                  <a:cubicBezTo>
                    <a:pt x="742" y="1032"/>
                    <a:pt x="742" y="1032"/>
                    <a:pt x="742" y="1032"/>
                  </a:cubicBezTo>
                  <a:cubicBezTo>
                    <a:pt x="746" y="965"/>
                    <a:pt x="746" y="965"/>
                    <a:pt x="746" y="965"/>
                  </a:cubicBezTo>
                  <a:cubicBezTo>
                    <a:pt x="702" y="976"/>
                    <a:pt x="702" y="976"/>
                    <a:pt x="702" y="976"/>
                  </a:cubicBezTo>
                  <a:cubicBezTo>
                    <a:pt x="722" y="1017"/>
                    <a:pt x="722" y="1017"/>
                    <a:pt x="722" y="1017"/>
                  </a:cubicBezTo>
                  <a:cubicBezTo>
                    <a:pt x="701" y="1053"/>
                    <a:pt x="701" y="1053"/>
                    <a:pt x="701" y="1053"/>
                  </a:cubicBezTo>
                  <a:cubicBezTo>
                    <a:pt x="646" y="1051"/>
                    <a:pt x="646" y="1051"/>
                    <a:pt x="646" y="1051"/>
                  </a:cubicBezTo>
                  <a:cubicBezTo>
                    <a:pt x="661" y="1003"/>
                    <a:pt x="661" y="1003"/>
                    <a:pt x="661" y="1003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15" y="998"/>
                    <a:pt x="615" y="998"/>
                    <a:pt x="615" y="998"/>
                  </a:cubicBezTo>
                  <a:cubicBezTo>
                    <a:pt x="617" y="947"/>
                    <a:pt x="617" y="947"/>
                    <a:pt x="617" y="947"/>
                  </a:cubicBezTo>
                  <a:cubicBezTo>
                    <a:pt x="668" y="904"/>
                    <a:pt x="668" y="904"/>
                    <a:pt x="668" y="904"/>
                  </a:cubicBezTo>
                  <a:cubicBezTo>
                    <a:pt x="666" y="839"/>
                    <a:pt x="666" y="839"/>
                    <a:pt x="666" y="839"/>
                  </a:cubicBezTo>
                  <a:cubicBezTo>
                    <a:pt x="675" y="803"/>
                    <a:pt x="675" y="803"/>
                    <a:pt x="675" y="803"/>
                  </a:cubicBezTo>
                  <a:cubicBezTo>
                    <a:pt x="688" y="803"/>
                    <a:pt x="688" y="803"/>
                    <a:pt x="688" y="803"/>
                  </a:cubicBezTo>
                  <a:cubicBezTo>
                    <a:pt x="673" y="780"/>
                    <a:pt x="673" y="780"/>
                    <a:pt x="673" y="780"/>
                  </a:cubicBezTo>
                  <a:cubicBezTo>
                    <a:pt x="693" y="748"/>
                    <a:pt x="693" y="748"/>
                    <a:pt x="693" y="748"/>
                  </a:cubicBezTo>
                  <a:cubicBezTo>
                    <a:pt x="716" y="677"/>
                    <a:pt x="716" y="677"/>
                    <a:pt x="716" y="677"/>
                  </a:cubicBezTo>
                  <a:cubicBezTo>
                    <a:pt x="747" y="705"/>
                    <a:pt x="747" y="705"/>
                    <a:pt x="747" y="705"/>
                  </a:cubicBezTo>
                  <a:cubicBezTo>
                    <a:pt x="775" y="705"/>
                    <a:pt x="775" y="705"/>
                    <a:pt x="775" y="705"/>
                  </a:cubicBezTo>
                  <a:cubicBezTo>
                    <a:pt x="781" y="719"/>
                    <a:pt x="781" y="719"/>
                    <a:pt x="781" y="719"/>
                  </a:cubicBezTo>
                  <a:cubicBezTo>
                    <a:pt x="761" y="731"/>
                    <a:pt x="761" y="731"/>
                    <a:pt x="761" y="731"/>
                  </a:cubicBezTo>
                  <a:cubicBezTo>
                    <a:pt x="816" y="765"/>
                    <a:pt x="816" y="765"/>
                    <a:pt x="816" y="765"/>
                  </a:cubicBezTo>
                  <a:cubicBezTo>
                    <a:pt x="780" y="788"/>
                    <a:pt x="780" y="788"/>
                    <a:pt x="780" y="788"/>
                  </a:cubicBezTo>
                  <a:cubicBezTo>
                    <a:pt x="780" y="803"/>
                    <a:pt x="780" y="803"/>
                    <a:pt x="780" y="803"/>
                  </a:cubicBezTo>
                  <a:cubicBezTo>
                    <a:pt x="768" y="815"/>
                    <a:pt x="768" y="815"/>
                    <a:pt x="768" y="815"/>
                  </a:cubicBezTo>
                  <a:cubicBezTo>
                    <a:pt x="775" y="813"/>
                    <a:pt x="782" y="813"/>
                    <a:pt x="788" y="816"/>
                  </a:cubicBezTo>
                  <a:cubicBezTo>
                    <a:pt x="794" y="819"/>
                    <a:pt x="797" y="826"/>
                    <a:pt x="797" y="835"/>
                  </a:cubicBezTo>
                  <a:cubicBezTo>
                    <a:pt x="797" y="859"/>
                    <a:pt x="797" y="859"/>
                    <a:pt x="797" y="859"/>
                  </a:cubicBezTo>
                  <a:cubicBezTo>
                    <a:pt x="805" y="851"/>
                    <a:pt x="805" y="851"/>
                    <a:pt x="805" y="851"/>
                  </a:cubicBezTo>
                  <a:cubicBezTo>
                    <a:pt x="805" y="800"/>
                    <a:pt x="805" y="800"/>
                    <a:pt x="805" y="800"/>
                  </a:cubicBezTo>
                  <a:cubicBezTo>
                    <a:pt x="824" y="781"/>
                    <a:pt x="824" y="781"/>
                    <a:pt x="824" y="781"/>
                  </a:cubicBezTo>
                  <a:cubicBezTo>
                    <a:pt x="824" y="745"/>
                    <a:pt x="824" y="745"/>
                    <a:pt x="824" y="745"/>
                  </a:cubicBezTo>
                  <a:cubicBezTo>
                    <a:pt x="783" y="725"/>
                    <a:pt x="783" y="725"/>
                    <a:pt x="783" y="725"/>
                  </a:cubicBezTo>
                  <a:cubicBezTo>
                    <a:pt x="810" y="694"/>
                    <a:pt x="810" y="694"/>
                    <a:pt x="810" y="694"/>
                  </a:cubicBezTo>
                  <a:cubicBezTo>
                    <a:pt x="827" y="679"/>
                    <a:pt x="827" y="679"/>
                    <a:pt x="827" y="679"/>
                  </a:cubicBezTo>
                  <a:cubicBezTo>
                    <a:pt x="880" y="717"/>
                    <a:pt x="880" y="717"/>
                    <a:pt x="880" y="717"/>
                  </a:cubicBezTo>
                  <a:cubicBezTo>
                    <a:pt x="854" y="749"/>
                    <a:pt x="854" y="749"/>
                    <a:pt x="854" y="749"/>
                  </a:cubicBezTo>
                  <a:cubicBezTo>
                    <a:pt x="863" y="788"/>
                    <a:pt x="863" y="788"/>
                    <a:pt x="863" y="788"/>
                  </a:cubicBezTo>
                  <a:cubicBezTo>
                    <a:pt x="871" y="794"/>
                    <a:pt x="871" y="794"/>
                    <a:pt x="871" y="794"/>
                  </a:cubicBezTo>
                  <a:cubicBezTo>
                    <a:pt x="871" y="747"/>
                    <a:pt x="871" y="747"/>
                    <a:pt x="871" y="747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8" y="810"/>
                    <a:pt x="928" y="810"/>
                    <a:pt x="928" y="810"/>
                  </a:cubicBezTo>
                  <a:cubicBezTo>
                    <a:pt x="951" y="897"/>
                    <a:pt x="951" y="897"/>
                    <a:pt x="951" y="897"/>
                  </a:cubicBezTo>
                  <a:cubicBezTo>
                    <a:pt x="987" y="883"/>
                    <a:pt x="987" y="883"/>
                    <a:pt x="987" y="883"/>
                  </a:cubicBezTo>
                  <a:cubicBezTo>
                    <a:pt x="1051" y="847"/>
                    <a:pt x="1051" y="847"/>
                    <a:pt x="1051" y="847"/>
                  </a:cubicBezTo>
                  <a:cubicBezTo>
                    <a:pt x="1096" y="828"/>
                    <a:pt x="1096" y="828"/>
                    <a:pt x="1096" y="828"/>
                  </a:cubicBezTo>
                  <a:cubicBezTo>
                    <a:pt x="1115" y="806"/>
                    <a:pt x="1115" y="806"/>
                    <a:pt x="1115" y="806"/>
                  </a:cubicBezTo>
                  <a:cubicBezTo>
                    <a:pt x="1115" y="738"/>
                    <a:pt x="1115" y="738"/>
                    <a:pt x="1115" y="738"/>
                  </a:cubicBezTo>
                  <a:cubicBezTo>
                    <a:pt x="1170" y="705"/>
                    <a:pt x="1170" y="705"/>
                    <a:pt x="1170" y="705"/>
                  </a:cubicBezTo>
                  <a:cubicBezTo>
                    <a:pt x="1188" y="696"/>
                    <a:pt x="1188" y="696"/>
                    <a:pt x="1188" y="696"/>
                  </a:cubicBezTo>
                  <a:cubicBezTo>
                    <a:pt x="1179" y="684"/>
                    <a:pt x="1179" y="684"/>
                    <a:pt x="1179" y="684"/>
                  </a:cubicBezTo>
                  <a:cubicBezTo>
                    <a:pt x="1189" y="669"/>
                    <a:pt x="1189" y="669"/>
                    <a:pt x="1189" y="669"/>
                  </a:cubicBezTo>
                  <a:cubicBezTo>
                    <a:pt x="1189" y="638"/>
                    <a:pt x="1189" y="638"/>
                    <a:pt x="1189" y="638"/>
                  </a:cubicBezTo>
                  <a:cubicBezTo>
                    <a:pt x="1210" y="621"/>
                    <a:pt x="1210" y="621"/>
                    <a:pt x="1210" y="621"/>
                  </a:cubicBezTo>
                  <a:cubicBezTo>
                    <a:pt x="1193" y="609"/>
                    <a:pt x="1193" y="609"/>
                    <a:pt x="1193" y="609"/>
                  </a:cubicBezTo>
                  <a:cubicBezTo>
                    <a:pt x="1202" y="577"/>
                    <a:pt x="1202" y="577"/>
                    <a:pt x="1202" y="577"/>
                  </a:cubicBezTo>
                  <a:cubicBezTo>
                    <a:pt x="1170" y="554"/>
                    <a:pt x="1170" y="554"/>
                    <a:pt x="1170" y="554"/>
                  </a:cubicBezTo>
                  <a:cubicBezTo>
                    <a:pt x="1137" y="504"/>
                    <a:pt x="1137" y="504"/>
                    <a:pt x="1137" y="504"/>
                  </a:cubicBezTo>
                  <a:cubicBezTo>
                    <a:pt x="1166" y="504"/>
                    <a:pt x="1166" y="504"/>
                    <a:pt x="1166" y="504"/>
                  </a:cubicBezTo>
                  <a:cubicBezTo>
                    <a:pt x="1143" y="477"/>
                    <a:pt x="1143" y="477"/>
                    <a:pt x="1143" y="477"/>
                  </a:cubicBezTo>
                  <a:cubicBezTo>
                    <a:pt x="1178" y="477"/>
                    <a:pt x="1178" y="477"/>
                    <a:pt x="1178" y="477"/>
                  </a:cubicBezTo>
                  <a:cubicBezTo>
                    <a:pt x="1219" y="519"/>
                    <a:pt x="1219" y="519"/>
                    <a:pt x="1219" y="519"/>
                  </a:cubicBezTo>
                  <a:cubicBezTo>
                    <a:pt x="1236" y="580"/>
                    <a:pt x="1236" y="580"/>
                    <a:pt x="1236" y="580"/>
                  </a:cubicBezTo>
                  <a:cubicBezTo>
                    <a:pt x="1254" y="580"/>
                    <a:pt x="1254" y="580"/>
                    <a:pt x="1254" y="580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33" y="539"/>
                    <a:pt x="1233" y="539"/>
                    <a:pt x="1233" y="539"/>
                  </a:cubicBezTo>
                  <a:cubicBezTo>
                    <a:pt x="1242" y="483"/>
                    <a:pt x="1242" y="483"/>
                    <a:pt x="1242" y="483"/>
                  </a:cubicBezTo>
                  <a:cubicBezTo>
                    <a:pt x="1206" y="467"/>
                    <a:pt x="1206" y="467"/>
                    <a:pt x="1206" y="467"/>
                  </a:cubicBezTo>
                  <a:cubicBezTo>
                    <a:pt x="1258" y="448"/>
                    <a:pt x="1258" y="448"/>
                    <a:pt x="1258" y="448"/>
                  </a:cubicBezTo>
                  <a:cubicBezTo>
                    <a:pt x="1284" y="472"/>
                    <a:pt x="1284" y="472"/>
                    <a:pt x="1284" y="472"/>
                  </a:cubicBezTo>
                  <a:cubicBezTo>
                    <a:pt x="1284" y="451"/>
                    <a:pt x="1284" y="451"/>
                    <a:pt x="1284" y="451"/>
                  </a:cubicBezTo>
                  <a:cubicBezTo>
                    <a:pt x="1309" y="432"/>
                    <a:pt x="1309" y="432"/>
                    <a:pt x="1309" y="432"/>
                  </a:cubicBezTo>
                  <a:cubicBezTo>
                    <a:pt x="1309" y="423"/>
                    <a:pt x="1309" y="423"/>
                    <a:pt x="1309" y="423"/>
                  </a:cubicBezTo>
                  <a:cubicBezTo>
                    <a:pt x="1319" y="406"/>
                    <a:pt x="1319" y="406"/>
                    <a:pt x="1319" y="406"/>
                  </a:cubicBezTo>
                  <a:cubicBezTo>
                    <a:pt x="1363" y="377"/>
                    <a:pt x="1363" y="377"/>
                    <a:pt x="1363" y="377"/>
                  </a:cubicBezTo>
                  <a:cubicBezTo>
                    <a:pt x="1410" y="363"/>
                    <a:pt x="1410" y="363"/>
                    <a:pt x="1410" y="363"/>
                  </a:cubicBezTo>
                  <a:cubicBezTo>
                    <a:pt x="1410" y="314"/>
                    <a:pt x="1410" y="314"/>
                    <a:pt x="1410" y="314"/>
                  </a:cubicBezTo>
                  <a:cubicBezTo>
                    <a:pt x="1454" y="294"/>
                    <a:pt x="1454" y="294"/>
                    <a:pt x="1454" y="294"/>
                  </a:cubicBezTo>
                  <a:cubicBezTo>
                    <a:pt x="1470" y="253"/>
                    <a:pt x="1470" y="253"/>
                    <a:pt x="1470" y="253"/>
                  </a:cubicBezTo>
                  <a:cubicBezTo>
                    <a:pt x="1470" y="209"/>
                    <a:pt x="1470" y="209"/>
                    <a:pt x="1470" y="209"/>
                  </a:cubicBezTo>
                  <a:cubicBezTo>
                    <a:pt x="1490" y="182"/>
                    <a:pt x="1490" y="182"/>
                    <a:pt x="1490" y="182"/>
                  </a:cubicBezTo>
                  <a:cubicBezTo>
                    <a:pt x="1544" y="173"/>
                    <a:pt x="1544" y="173"/>
                    <a:pt x="1544" y="173"/>
                  </a:cubicBezTo>
                  <a:cubicBezTo>
                    <a:pt x="1544" y="135"/>
                    <a:pt x="1544" y="135"/>
                    <a:pt x="1544" y="135"/>
                  </a:cubicBezTo>
                  <a:cubicBezTo>
                    <a:pt x="1533" y="135"/>
                    <a:pt x="1520" y="135"/>
                    <a:pt x="1513" y="13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737181" y="2497719"/>
              <a:ext cx="372339" cy="516805"/>
            </a:xfrm>
            <a:custGeom>
              <a:avLst/>
              <a:gdLst>
                <a:gd name="T0" fmla="*/ 878 w 905"/>
                <a:gd name="T1" fmla="*/ 106 h 1258"/>
                <a:gd name="T2" fmla="*/ 823 w 905"/>
                <a:gd name="T3" fmla="*/ 81 h 1258"/>
                <a:gd name="T4" fmla="*/ 749 w 905"/>
                <a:gd name="T5" fmla="*/ 53 h 1258"/>
                <a:gd name="T6" fmla="*/ 757 w 905"/>
                <a:gd name="T7" fmla="*/ 15 h 1258"/>
                <a:gd name="T8" fmla="*/ 674 w 905"/>
                <a:gd name="T9" fmla="*/ 2 h 1258"/>
                <a:gd name="T10" fmla="*/ 598 w 905"/>
                <a:gd name="T11" fmla="*/ 2 h 1258"/>
                <a:gd name="T12" fmla="*/ 542 w 905"/>
                <a:gd name="T13" fmla="*/ 56 h 1258"/>
                <a:gd name="T14" fmla="*/ 524 w 905"/>
                <a:gd name="T15" fmla="*/ 121 h 1258"/>
                <a:gd name="T16" fmla="*/ 465 w 905"/>
                <a:gd name="T17" fmla="*/ 186 h 1258"/>
                <a:gd name="T18" fmla="*/ 412 w 905"/>
                <a:gd name="T19" fmla="*/ 251 h 1258"/>
                <a:gd name="T20" fmla="*/ 363 w 905"/>
                <a:gd name="T21" fmla="*/ 292 h 1258"/>
                <a:gd name="T22" fmla="*/ 339 w 905"/>
                <a:gd name="T23" fmla="*/ 321 h 1258"/>
                <a:gd name="T24" fmla="*/ 304 w 905"/>
                <a:gd name="T25" fmla="*/ 324 h 1258"/>
                <a:gd name="T26" fmla="*/ 297 w 905"/>
                <a:gd name="T27" fmla="*/ 346 h 1258"/>
                <a:gd name="T28" fmla="*/ 308 w 905"/>
                <a:gd name="T29" fmla="*/ 422 h 1258"/>
                <a:gd name="T30" fmla="*/ 277 w 905"/>
                <a:gd name="T31" fmla="*/ 454 h 1258"/>
                <a:gd name="T32" fmla="*/ 222 w 905"/>
                <a:gd name="T33" fmla="*/ 352 h 1258"/>
                <a:gd name="T34" fmla="*/ 229 w 905"/>
                <a:gd name="T35" fmla="*/ 378 h 1258"/>
                <a:gd name="T36" fmla="*/ 202 w 905"/>
                <a:gd name="T37" fmla="*/ 384 h 1258"/>
                <a:gd name="T38" fmla="*/ 258 w 905"/>
                <a:gd name="T39" fmla="*/ 441 h 1258"/>
                <a:gd name="T40" fmla="*/ 269 w 905"/>
                <a:gd name="T41" fmla="*/ 488 h 1258"/>
                <a:gd name="T42" fmla="*/ 244 w 905"/>
                <a:gd name="T43" fmla="*/ 539 h 1258"/>
                <a:gd name="T44" fmla="*/ 246 w 905"/>
                <a:gd name="T45" fmla="*/ 565 h 1258"/>
                <a:gd name="T46" fmla="*/ 170 w 905"/>
                <a:gd name="T47" fmla="*/ 610 h 1258"/>
                <a:gd name="T48" fmla="*/ 148 w 905"/>
                <a:gd name="T49" fmla="*/ 702 h 1258"/>
                <a:gd name="T50" fmla="*/ 37 w 905"/>
                <a:gd name="T51" fmla="*/ 757 h 1258"/>
                <a:gd name="T52" fmla="*/ 16 w 905"/>
                <a:gd name="T53" fmla="*/ 829 h 1258"/>
                <a:gd name="T54" fmla="*/ 22 w 905"/>
                <a:gd name="T55" fmla="*/ 881 h 1258"/>
                <a:gd name="T56" fmla="*/ 70 w 905"/>
                <a:gd name="T57" fmla="*/ 913 h 1258"/>
                <a:gd name="T58" fmla="*/ 105 w 905"/>
                <a:gd name="T59" fmla="*/ 934 h 1258"/>
                <a:gd name="T60" fmla="*/ 110 w 905"/>
                <a:gd name="T61" fmla="*/ 984 h 1258"/>
                <a:gd name="T62" fmla="*/ 173 w 905"/>
                <a:gd name="T63" fmla="*/ 1058 h 1258"/>
                <a:gd name="T64" fmla="*/ 193 w 905"/>
                <a:gd name="T65" fmla="*/ 1082 h 1258"/>
                <a:gd name="T66" fmla="*/ 212 w 905"/>
                <a:gd name="T67" fmla="*/ 1112 h 1258"/>
                <a:gd name="T68" fmla="*/ 250 w 905"/>
                <a:gd name="T69" fmla="*/ 1121 h 1258"/>
                <a:gd name="T70" fmla="*/ 267 w 905"/>
                <a:gd name="T71" fmla="*/ 1145 h 1258"/>
                <a:gd name="T72" fmla="*/ 301 w 905"/>
                <a:gd name="T73" fmla="*/ 1165 h 1258"/>
                <a:gd name="T74" fmla="*/ 349 w 905"/>
                <a:gd name="T75" fmla="*/ 1193 h 1258"/>
                <a:gd name="T76" fmla="*/ 427 w 905"/>
                <a:gd name="T77" fmla="*/ 1201 h 1258"/>
                <a:gd name="T78" fmla="*/ 455 w 905"/>
                <a:gd name="T79" fmla="*/ 1258 h 1258"/>
                <a:gd name="T80" fmla="*/ 461 w 905"/>
                <a:gd name="T81" fmla="*/ 1248 h 1258"/>
                <a:gd name="T82" fmla="*/ 464 w 905"/>
                <a:gd name="T83" fmla="*/ 1180 h 1258"/>
                <a:gd name="T84" fmla="*/ 479 w 905"/>
                <a:gd name="T85" fmla="*/ 1094 h 1258"/>
                <a:gd name="T86" fmla="*/ 479 w 905"/>
                <a:gd name="T87" fmla="*/ 1051 h 1258"/>
                <a:gd name="T88" fmla="*/ 514 w 905"/>
                <a:gd name="T89" fmla="*/ 995 h 1258"/>
                <a:gd name="T90" fmla="*/ 567 w 905"/>
                <a:gd name="T91" fmla="*/ 1016 h 1258"/>
                <a:gd name="T92" fmla="*/ 631 w 905"/>
                <a:gd name="T93" fmla="*/ 960 h 1258"/>
                <a:gd name="T94" fmla="*/ 679 w 905"/>
                <a:gd name="T95" fmla="*/ 904 h 1258"/>
                <a:gd name="T96" fmla="*/ 724 w 905"/>
                <a:gd name="T97" fmla="*/ 867 h 1258"/>
                <a:gd name="T98" fmla="*/ 724 w 905"/>
                <a:gd name="T99" fmla="*/ 811 h 1258"/>
                <a:gd name="T100" fmla="*/ 764 w 905"/>
                <a:gd name="T101" fmla="*/ 771 h 1258"/>
                <a:gd name="T102" fmla="*/ 764 w 905"/>
                <a:gd name="T103" fmla="*/ 725 h 1258"/>
                <a:gd name="T104" fmla="*/ 749 w 905"/>
                <a:gd name="T105" fmla="*/ 707 h 1258"/>
                <a:gd name="T106" fmla="*/ 764 w 905"/>
                <a:gd name="T107" fmla="*/ 634 h 1258"/>
                <a:gd name="T108" fmla="*/ 747 w 905"/>
                <a:gd name="T109" fmla="*/ 586 h 1258"/>
                <a:gd name="T110" fmla="*/ 747 w 905"/>
                <a:gd name="T111" fmla="*/ 531 h 1258"/>
                <a:gd name="T112" fmla="*/ 764 w 905"/>
                <a:gd name="T113" fmla="*/ 442 h 1258"/>
                <a:gd name="T114" fmla="*/ 792 w 905"/>
                <a:gd name="T115" fmla="*/ 379 h 1258"/>
                <a:gd name="T116" fmla="*/ 802 w 905"/>
                <a:gd name="T117" fmla="*/ 306 h 1258"/>
                <a:gd name="T118" fmla="*/ 840 w 905"/>
                <a:gd name="T119" fmla="*/ 248 h 1258"/>
                <a:gd name="T120" fmla="*/ 878 w 905"/>
                <a:gd name="T121" fmla="*/ 16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5" h="1258">
                  <a:moveTo>
                    <a:pt x="903" y="126"/>
                  </a:moveTo>
                  <a:cubicBezTo>
                    <a:pt x="902" y="118"/>
                    <a:pt x="884" y="112"/>
                    <a:pt x="878" y="106"/>
                  </a:cubicBezTo>
                  <a:cubicBezTo>
                    <a:pt x="873" y="100"/>
                    <a:pt x="867" y="84"/>
                    <a:pt x="860" y="81"/>
                  </a:cubicBezTo>
                  <a:cubicBezTo>
                    <a:pt x="852" y="76"/>
                    <a:pt x="832" y="81"/>
                    <a:pt x="823" y="81"/>
                  </a:cubicBezTo>
                  <a:cubicBezTo>
                    <a:pt x="813" y="81"/>
                    <a:pt x="794" y="84"/>
                    <a:pt x="785" y="81"/>
                  </a:cubicBezTo>
                  <a:cubicBezTo>
                    <a:pt x="774" y="77"/>
                    <a:pt x="758" y="60"/>
                    <a:pt x="749" y="53"/>
                  </a:cubicBezTo>
                  <a:cubicBezTo>
                    <a:pt x="742" y="47"/>
                    <a:pt x="720" y="39"/>
                    <a:pt x="722" y="30"/>
                  </a:cubicBezTo>
                  <a:cubicBezTo>
                    <a:pt x="723" y="21"/>
                    <a:pt x="758" y="25"/>
                    <a:pt x="757" y="15"/>
                  </a:cubicBezTo>
                  <a:cubicBezTo>
                    <a:pt x="755" y="0"/>
                    <a:pt x="712" y="4"/>
                    <a:pt x="696" y="2"/>
                  </a:cubicBezTo>
                  <a:cubicBezTo>
                    <a:pt x="691" y="2"/>
                    <a:pt x="679" y="2"/>
                    <a:pt x="674" y="2"/>
                  </a:cubicBezTo>
                  <a:cubicBezTo>
                    <a:pt x="657" y="2"/>
                    <a:pt x="624" y="2"/>
                    <a:pt x="608" y="2"/>
                  </a:cubicBezTo>
                  <a:cubicBezTo>
                    <a:pt x="605" y="2"/>
                    <a:pt x="602" y="2"/>
                    <a:pt x="598" y="2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121"/>
                    <a:pt x="524" y="121"/>
                    <a:pt x="524" y="121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65" y="186"/>
                    <a:pt x="465" y="186"/>
                    <a:pt x="465" y="186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12" y="251"/>
                    <a:pt x="412" y="251"/>
                    <a:pt x="412" y="251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63" y="292"/>
                    <a:pt x="363" y="292"/>
                    <a:pt x="363" y="292"/>
                  </a:cubicBezTo>
                  <a:cubicBezTo>
                    <a:pt x="363" y="302"/>
                    <a:pt x="363" y="302"/>
                    <a:pt x="363" y="302"/>
                  </a:cubicBezTo>
                  <a:cubicBezTo>
                    <a:pt x="339" y="321"/>
                    <a:pt x="339" y="321"/>
                    <a:pt x="339" y="321"/>
                  </a:cubicBezTo>
                  <a:cubicBezTo>
                    <a:pt x="339" y="357"/>
                    <a:pt x="339" y="357"/>
                    <a:pt x="339" y="357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8" y="454"/>
                    <a:pt x="308" y="454"/>
                    <a:pt x="30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07" y="352"/>
                    <a:pt x="207" y="352"/>
                    <a:pt x="207" y="352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39"/>
                    <a:pt x="244" y="539"/>
                    <a:pt x="244" y="539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46" y="565"/>
                    <a:pt x="246" y="565"/>
                    <a:pt x="246" y="565"/>
                  </a:cubicBezTo>
                  <a:cubicBezTo>
                    <a:pt x="221" y="579"/>
                    <a:pt x="221" y="579"/>
                    <a:pt x="221" y="579"/>
                  </a:cubicBezTo>
                  <a:cubicBezTo>
                    <a:pt x="170" y="610"/>
                    <a:pt x="170" y="610"/>
                    <a:pt x="170" y="610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48" y="702"/>
                    <a:pt x="148" y="702"/>
                    <a:pt x="148" y="702"/>
                  </a:cubicBezTo>
                  <a:cubicBezTo>
                    <a:pt x="102" y="721"/>
                    <a:pt x="102" y="721"/>
                    <a:pt x="102" y="721"/>
                  </a:cubicBezTo>
                  <a:cubicBezTo>
                    <a:pt x="37" y="757"/>
                    <a:pt x="37" y="757"/>
                    <a:pt x="37" y="757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16" y="829"/>
                    <a:pt x="16" y="829"/>
                    <a:pt x="16" y="829"/>
                  </a:cubicBezTo>
                  <a:cubicBezTo>
                    <a:pt x="43" y="841"/>
                    <a:pt x="43" y="841"/>
                    <a:pt x="43" y="841"/>
                  </a:cubicBezTo>
                  <a:cubicBezTo>
                    <a:pt x="22" y="881"/>
                    <a:pt x="22" y="881"/>
                    <a:pt x="22" y="881"/>
                  </a:cubicBezTo>
                  <a:cubicBezTo>
                    <a:pt x="31" y="909"/>
                    <a:pt x="31" y="909"/>
                    <a:pt x="31" y="909"/>
                  </a:cubicBezTo>
                  <a:cubicBezTo>
                    <a:pt x="70" y="913"/>
                    <a:pt x="70" y="913"/>
                    <a:pt x="70" y="913"/>
                  </a:cubicBezTo>
                  <a:cubicBezTo>
                    <a:pt x="70" y="934"/>
                    <a:pt x="70" y="934"/>
                    <a:pt x="70" y="934"/>
                  </a:cubicBezTo>
                  <a:cubicBezTo>
                    <a:pt x="105" y="934"/>
                    <a:pt x="105" y="934"/>
                    <a:pt x="105" y="934"/>
                  </a:cubicBezTo>
                  <a:cubicBezTo>
                    <a:pt x="145" y="967"/>
                    <a:pt x="145" y="967"/>
                    <a:pt x="145" y="967"/>
                  </a:cubicBezTo>
                  <a:cubicBezTo>
                    <a:pt x="110" y="984"/>
                    <a:pt x="110" y="984"/>
                    <a:pt x="110" y="984"/>
                  </a:cubicBezTo>
                  <a:cubicBezTo>
                    <a:pt x="162" y="1011"/>
                    <a:pt x="162" y="1011"/>
                    <a:pt x="162" y="1011"/>
                  </a:cubicBezTo>
                  <a:cubicBezTo>
                    <a:pt x="173" y="1058"/>
                    <a:pt x="173" y="1058"/>
                    <a:pt x="173" y="1058"/>
                  </a:cubicBezTo>
                  <a:cubicBezTo>
                    <a:pt x="182" y="1061"/>
                    <a:pt x="182" y="1061"/>
                    <a:pt x="182" y="1061"/>
                  </a:cubicBezTo>
                  <a:cubicBezTo>
                    <a:pt x="193" y="1082"/>
                    <a:pt x="193" y="1082"/>
                    <a:pt x="193" y="1082"/>
                  </a:cubicBezTo>
                  <a:cubicBezTo>
                    <a:pt x="223" y="1090"/>
                    <a:pt x="223" y="1090"/>
                    <a:pt x="223" y="1090"/>
                  </a:cubicBezTo>
                  <a:cubicBezTo>
                    <a:pt x="212" y="1112"/>
                    <a:pt x="212" y="1112"/>
                    <a:pt x="212" y="1112"/>
                  </a:cubicBezTo>
                  <a:cubicBezTo>
                    <a:pt x="250" y="1112"/>
                    <a:pt x="250" y="1112"/>
                    <a:pt x="250" y="1112"/>
                  </a:cubicBezTo>
                  <a:cubicBezTo>
                    <a:pt x="250" y="1121"/>
                    <a:pt x="250" y="1121"/>
                    <a:pt x="250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67" y="1145"/>
                    <a:pt x="267" y="1145"/>
                    <a:pt x="267" y="1145"/>
                  </a:cubicBezTo>
                  <a:cubicBezTo>
                    <a:pt x="301" y="1148"/>
                    <a:pt x="301" y="1148"/>
                    <a:pt x="301" y="1148"/>
                  </a:cubicBezTo>
                  <a:cubicBezTo>
                    <a:pt x="301" y="1165"/>
                    <a:pt x="301" y="1165"/>
                    <a:pt x="301" y="1165"/>
                  </a:cubicBezTo>
                  <a:cubicBezTo>
                    <a:pt x="345" y="1167"/>
                    <a:pt x="347" y="1173"/>
                    <a:pt x="348" y="1175"/>
                  </a:cubicBezTo>
                  <a:cubicBezTo>
                    <a:pt x="349" y="1179"/>
                    <a:pt x="349" y="1187"/>
                    <a:pt x="349" y="1193"/>
                  </a:cubicBezTo>
                  <a:cubicBezTo>
                    <a:pt x="380" y="1170"/>
                    <a:pt x="380" y="1170"/>
                    <a:pt x="380" y="1170"/>
                  </a:cubicBezTo>
                  <a:cubicBezTo>
                    <a:pt x="427" y="1201"/>
                    <a:pt x="427" y="1201"/>
                    <a:pt x="427" y="1201"/>
                  </a:cubicBezTo>
                  <a:cubicBezTo>
                    <a:pt x="412" y="1232"/>
                    <a:pt x="412" y="1232"/>
                    <a:pt x="412" y="1232"/>
                  </a:cubicBezTo>
                  <a:cubicBezTo>
                    <a:pt x="455" y="1258"/>
                    <a:pt x="455" y="1258"/>
                    <a:pt x="455" y="1258"/>
                  </a:cubicBezTo>
                  <a:cubicBezTo>
                    <a:pt x="458" y="1247"/>
                    <a:pt x="458" y="1247"/>
                    <a:pt x="458" y="1247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3" y="1236"/>
                    <a:pt x="463" y="1212"/>
                    <a:pt x="464" y="1200"/>
                  </a:cubicBezTo>
                  <a:cubicBezTo>
                    <a:pt x="464" y="1195"/>
                    <a:pt x="464" y="1185"/>
                    <a:pt x="464" y="1180"/>
                  </a:cubicBezTo>
                  <a:cubicBezTo>
                    <a:pt x="464" y="1167"/>
                    <a:pt x="464" y="1142"/>
                    <a:pt x="466" y="1129"/>
                  </a:cubicBezTo>
                  <a:cubicBezTo>
                    <a:pt x="468" y="1120"/>
                    <a:pt x="475" y="1103"/>
                    <a:pt x="479" y="1094"/>
                  </a:cubicBezTo>
                  <a:cubicBezTo>
                    <a:pt x="483" y="1085"/>
                    <a:pt x="499" y="1070"/>
                    <a:pt x="497" y="1061"/>
                  </a:cubicBezTo>
                  <a:cubicBezTo>
                    <a:pt x="495" y="1056"/>
                    <a:pt x="481" y="1056"/>
                    <a:pt x="479" y="1051"/>
                  </a:cubicBezTo>
                  <a:cubicBezTo>
                    <a:pt x="475" y="1042"/>
                    <a:pt x="483" y="1021"/>
                    <a:pt x="489" y="1013"/>
                  </a:cubicBezTo>
                  <a:cubicBezTo>
                    <a:pt x="493" y="1007"/>
                    <a:pt x="507" y="998"/>
                    <a:pt x="514" y="995"/>
                  </a:cubicBezTo>
                  <a:cubicBezTo>
                    <a:pt x="519" y="994"/>
                    <a:pt x="530" y="994"/>
                    <a:pt x="535" y="995"/>
                  </a:cubicBezTo>
                  <a:cubicBezTo>
                    <a:pt x="544" y="998"/>
                    <a:pt x="558" y="1017"/>
                    <a:pt x="567" y="1016"/>
                  </a:cubicBezTo>
                  <a:cubicBezTo>
                    <a:pt x="574" y="1015"/>
                    <a:pt x="580" y="1000"/>
                    <a:pt x="585" y="995"/>
                  </a:cubicBezTo>
                  <a:cubicBezTo>
                    <a:pt x="596" y="986"/>
                    <a:pt x="619" y="968"/>
                    <a:pt x="631" y="960"/>
                  </a:cubicBezTo>
                  <a:cubicBezTo>
                    <a:pt x="639" y="954"/>
                    <a:pt x="659" y="945"/>
                    <a:pt x="666" y="937"/>
                  </a:cubicBezTo>
                  <a:cubicBezTo>
                    <a:pt x="671" y="931"/>
                    <a:pt x="674" y="912"/>
                    <a:pt x="679" y="904"/>
                  </a:cubicBezTo>
                  <a:cubicBezTo>
                    <a:pt x="683" y="898"/>
                    <a:pt x="695" y="887"/>
                    <a:pt x="701" y="882"/>
                  </a:cubicBezTo>
                  <a:cubicBezTo>
                    <a:pt x="707" y="877"/>
                    <a:pt x="721" y="873"/>
                    <a:pt x="724" y="867"/>
                  </a:cubicBezTo>
                  <a:cubicBezTo>
                    <a:pt x="727" y="861"/>
                    <a:pt x="724" y="848"/>
                    <a:pt x="724" y="841"/>
                  </a:cubicBezTo>
                  <a:cubicBezTo>
                    <a:pt x="724" y="834"/>
                    <a:pt x="723" y="818"/>
                    <a:pt x="724" y="811"/>
                  </a:cubicBezTo>
                  <a:cubicBezTo>
                    <a:pt x="726" y="803"/>
                    <a:pt x="731" y="786"/>
                    <a:pt x="737" y="781"/>
                  </a:cubicBezTo>
                  <a:cubicBezTo>
                    <a:pt x="742" y="776"/>
                    <a:pt x="762" y="777"/>
                    <a:pt x="764" y="771"/>
                  </a:cubicBezTo>
                  <a:cubicBezTo>
                    <a:pt x="767" y="765"/>
                    <a:pt x="754" y="754"/>
                    <a:pt x="754" y="748"/>
                  </a:cubicBezTo>
                  <a:cubicBezTo>
                    <a:pt x="754" y="742"/>
                    <a:pt x="768" y="730"/>
                    <a:pt x="764" y="725"/>
                  </a:cubicBezTo>
                  <a:cubicBezTo>
                    <a:pt x="759" y="717"/>
                    <a:pt x="730" y="734"/>
                    <a:pt x="727" y="725"/>
                  </a:cubicBezTo>
                  <a:cubicBezTo>
                    <a:pt x="724" y="718"/>
                    <a:pt x="746" y="714"/>
                    <a:pt x="749" y="707"/>
                  </a:cubicBezTo>
                  <a:cubicBezTo>
                    <a:pt x="754" y="699"/>
                    <a:pt x="750" y="679"/>
                    <a:pt x="752" y="669"/>
                  </a:cubicBezTo>
                  <a:cubicBezTo>
                    <a:pt x="754" y="660"/>
                    <a:pt x="766" y="643"/>
                    <a:pt x="764" y="634"/>
                  </a:cubicBezTo>
                  <a:cubicBezTo>
                    <a:pt x="764" y="627"/>
                    <a:pt x="752" y="618"/>
                    <a:pt x="749" y="611"/>
                  </a:cubicBezTo>
                  <a:cubicBezTo>
                    <a:pt x="747" y="605"/>
                    <a:pt x="745" y="592"/>
                    <a:pt x="747" y="586"/>
                  </a:cubicBezTo>
                  <a:cubicBezTo>
                    <a:pt x="749" y="579"/>
                    <a:pt x="764" y="569"/>
                    <a:pt x="764" y="561"/>
                  </a:cubicBezTo>
                  <a:cubicBezTo>
                    <a:pt x="765" y="552"/>
                    <a:pt x="747" y="539"/>
                    <a:pt x="747" y="531"/>
                  </a:cubicBezTo>
                  <a:cubicBezTo>
                    <a:pt x="746" y="518"/>
                    <a:pt x="762" y="497"/>
                    <a:pt x="764" y="485"/>
                  </a:cubicBezTo>
                  <a:cubicBezTo>
                    <a:pt x="766" y="474"/>
                    <a:pt x="766" y="453"/>
                    <a:pt x="764" y="442"/>
                  </a:cubicBezTo>
                  <a:cubicBezTo>
                    <a:pt x="763" y="434"/>
                    <a:pt x="752" y="420"/>
                    <a:pt x="754" y="412"/>
                  </a:cubicBezTo>
                  <a:cubicBezTo>
                    <a:pt x="757" y="400"/>
                    <a:pt x="785" y="389"/>
                    <a:pt x="792" y="379"/>
                  </a:cubicBezTo>
                  <a:cubicBezTo>
                    <a:pt x="796" y="374"/>
                    <a:pt x="801" y="362"/>
                    <a:pt x="802" y="356"/>
                  </a:cubicBezTo>
                  <a:cubicBezTo>
                    <a:pt x="805" y="344"/>
                    <a:pt x="800" y="318"/>
                    <a:pt x="802" y="306"/>
                  </a:cubicBezTo>
                  <a:cubicBezTo>
                    <a:pt x="805" y="294"/>
                    <a:pt x="815" y="272"/>
                    <a:pt x="823" y="263"/>
                  </a:cubicBezTo>
                  <a:cubicBezTo>
                    <a:pt x="826" y="258"/>
                    <a:pt x="837" y="252"/>
                    <a:pt x="840" y="248"/>
                  </a:cubicBezTo>
                  <a:cubicBezTo>
                    <a:pt x="846" y="240"/>
                    <a:pt x="851" y="221"/>
                    <a:pt x="855" y="212"/>
                  </a:cubicBezTo>
                  <a:cubicBezTo>
                    <a:pt x="861" y="200"/>
                    <a:pt x="872" y="176"/>
                    <a:pt x="878" y="164"/>
                  </a:cubicBezTo>
                  <a:cubicBezTo>
                    <a:pt x="884" y="154"/>
                    <a:pt x="905" y="137"/>
                    <a:pt x="90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342503" y="2727079"/>
              <a:ext cx="615103" cy="826591"/>
            </a:xfrm>
            <a:custGeom>
              <a:avLst/>
              <a:gdLst>
                <a:gd name="T0" fmla="*/ 1412 w 1498"/>
                <a:gd name="T1" fmla="*/ 745 h 2011"/>
                <a:gd name="T2" fmla="*/ 1341 w 1498"/>
                <a:gd name="T3" fmla="*/ 623 h 2011"/>
                <a:gd name="T4" fmla="*/ 1258 w 1498"/>
                <a:gd name="T5" fmla="*/ 616 h 2011"/>
                <a:gd name="T6" fmla="*/ 1229 w 1498"/>
                <a:gd name="T7" fmla="*/ 573 h 2011"/>
                <a:gd name="T8" fmla="*/ 1173 w 1498"/>
                <a:gd name="T9" fmla="*/ 539 h 2011"/>
                <a:gd name="T10" fmla="*/ 1116 w 1498"/>
                <a:gd name="T11" fmla="*/ 460 h 2011"/>
                <a:gd name="T12" fmla="*/ 1023 w 1498"/>
                <a:gd name="T13" fmla="*/ 385 h 2011"/>
                <a:gd name="T14" fmla="*/ 993 w 1498"/>
                <a:gd name="T15" fmla="*/ 288 h 2011"/>
                <a:gd name="T16" fmla="*/ 908 w 1498"/>
                <a:gd name="T17" fmla="*/ 85 h 2011"/>
                <a:gd name="T18" fmla="*/ 854 w 1498"/>
                <a:gd name="T19" fmla="*/ 58 h 2011"/>
                <a:gd name="T20" fmla="*/ 804 w 1498"/>
                <a:gd name="T21" fmla="*/ 33 h 2011"/>
                <a:gd name="T22" fmla="*/ 820 w 1498"/>
                <a:gd name="T23" fmla="*/ 165 h 2011"/>
                <a:gd name="T24" fmla="*/ 762 w 1498"/>
                <a:gd name="T25" fmla="*/ 140 h 2011"/>
                <a:gd name="T26" fmla="*/ 809 w 1498"/>
                <a:gd name="T27" fmla="*/ 76 h 2011"/>
                <a:gd name="T28" fmla="*/ 752 w 1498"/>
                <a:gd name="T29" fmla="*/ 23 h 2011"/>
                <a:gd name="T30" fmla="*/ 710 w 1498"/>
                <a:gd name="T31" fmla="*/ 122 h 2011"/>
                <a:gd name="T32" fmla="*/ 633 w 1498"/>
                <a:gd name="T33" fmla="*/ 262 h 2011"/>
                <a:gd name="T34" fmla="*/ 664 w 1498"/>
                <a:gd name="T35" fmla="*/ 355 h 2011"/>
                <a:gd name="T36" fmla="*/ 762 w 1498"/>
                <a:gd name="T37" fmla="*/ 266 h 2011"/>
                <a:gd name="T38" fmla="*/ 801 w 1498"/>
                <a:gd name="T39" fmla="*/ 299 h 2011"/>
                <a:gd name="T40" fmla="*/ 778 w 1498"/>
                <a:gd name="T41" fmla="*/ 446 h 2011"/>
                <a:gd name="T42" fmla="*/ 678 w 1498"/>
                <a:gd name="T43" fmla="*/ 470 h 2011"/>
                <a:gd name="T44" fmla="*/ 662 w 1498"/>
                <a:gd name="T45" fmla="*/ 613 h 2011"/>
                <a:gd name="T46" fmla="*/ 514 w 1498"/>
                <a:gd name="T47" fmla="*/ 672 h 2011"/>
                <a:gd name="T48" fmla="*/ 398 w 1498"/>
                <a:gd name="T49" fmla="*/ 779 h 2011"/>
                <a:gd name="T50" fmla="*/ 318 w 1498"/>
                <a:gd name="T51" fmla="*/ 865 h 2011"/>
                <a:gd name="T52" fmla="*/ 242 w 1498"/>
                <a:gd name="T53" fmla="*/ 862 h 2011"/>
                <a:gd name="T54" fmla="*/ 295 w 1498"/>
                <a:gd name="T55" fmla="*/ 964 h 2011"/>
                <a:gd name="T56" fmla="*/ 307 w 1498"/>
                <a:gd name="T57" fmla="*/ 1029 h 2011"/>
                <a:gd name="T58" fmla="*/ 291 w 1498"/>
                <a:gd name="T59" fmla="*/ 1085 h 2011"/>
                <a:gd name="T60" fmla="*/ 295 w 1498"/>
                <a:gd name="T61" fmla="*/ 1154 h 2011"/>
                <a:gd name="T62" fmla="*/ 301 w 1498"/>
                <a:gd name="T63" fmla="*/ 1228 h 2011"/>
                <a:gd name="T64" fmla="*/ 233 w 1498"/>
                <a:gd name="T65" fmla="*/ 1331 h 2011"/>
                <a:gd name="T66" fmla="*/ 168 w 1498"/>
                <a:gd name="T67" fmla="*/ 1322 h 2011"/>
                <a:gd name="T68" fmla="*/ 136 w 1498"/>
                <a:gd name="T69" fmla="*/ 1419 h 2011"/>
                <a:gd name="T70" fmla="*/ 121 w 1498"/>
                <a:gd name="T71" fmla="*/ 1496 h 2011"/>
                <a:gd name="T72" fmla="*/ 135 w 1498"/>
                <a:gd name="T73" fmla="*/ 1614 h 2011"/>
                <a:gd name="T74" fmla="*/ 26 w 1498"/>
                <a:gd name="T75" fmla="*/ 1774 h 2011"/>
                <a:gd name="T76" fmla="*/ 27 w 1498"/>
                <a:gd name="T77" fmla="*/ 1854 h 2011"/>
                <a:gd name="T78" fmla="*/ 111 w 1498"/>
                <a:gd name="T79" fmla="*/ 1751 h 2011"/>
                <a:gd name="T80" fmla="*/ 199 w 1498"/>
                <a:gd name="T81" fmla="*/ 1636 h 2011"/>
                <a:gd name="T82" fmla="*/ 339 w 1498"/>
                <a:gd name="T83" fmla="*/ 1760 h 2011"/>
                <a:gd name="T84" fmla="*/ 222 w 1498"/>
                <a:gd name="T85" fmla="*/ 1830 h 2011"/>
                <a:gd name="T86" fmla="*/ 302 w 1498"/>
                <a:gd name="T87" fmla="*/ 1856 h 2011"/>
                <a:gd name="T88" fmla="*/ 422 w 1498"/>
                <a:gd name="T89" fmla="*/ 1966 h 2011"/>
                <a:gd name="T90" fmla="*/ 534 w 1498"/>
                <a:gd name="T91" fmla="*/ 2011 h 2011"/>
                <a:gd name="T92" fmla="*/ 578 w 1498"/>
                <a:gd name="T93" fmla="*/ 1890 h 2011"/>
                <a:gd name="T94" fmla="*/ 667 w 1498"/>
                <a:gd name="T95" fmla="*/ 1786 h 2011"/>
                <a:gd name="T96" fmla="*/ 727 w 1498"/>
                <a:gd name="T97" fmla="*/ 1705 h 2011"/>
                <a:gd name="T98" fmla="*/ 765 w 1498"/>
                <a:gd name="T99" fmla="*/ 1546 h 2011"/>
                <a:gd name="T100" fmla="*/ 801 w 1498"/>
                <a:gd name="T101" fmla="*/ 1400 h 2011"/>
                <a:gd name="T102" fmla="*/ 818 w 1498"/>
                <a:gd name="T103" fmla="*/ 1294 h 2011"/>
                <a:gd name="T104" fmla="*/ 745 w 1498"/>
                <a:gd name="T105" fmla="*/ 1152 h 2011"/>
                <a:gd name="T106" fmla="*/ 763 w 1498"/>
                <a:gd name="T107" fmla="*/ 1013 h 2011"/>
                <a:gd name="T108" fmla="*/ 844 w 1498"/>
                <a:gd name="T109" fmla="*/ 887 h 2011"/>
                <a:gd name="T110" fmla="*/ 1293 w 1498"/>
                <a:gd name="T111" fmla="*/ 768 h 2011"/>
                <a:gd name="T112" fmla="*/ 1384 w 1498"/>
                <a:gd name="T113" fmla="*/ 836 h 2011"/>
                <a:gd name="T114" fmla="*/ 1417 w 1498"/>
                <a:gd name="T115" fmla="*/ 930 h 2011"/>
                <a:gd name="T116" fmla="*/ 1496 w 1498"/>
                <a:gd name="T117" fmla="*/ 8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011">
                  <a:moveTo>
                    <a:pt x="1496" y="811"/>
                  </a:moveTo>
                  <a:cubicBezTo>
                    <a:pt x="1493" y="802"/>
                    <a:pt x="1469" y="808"/>
                    <a:pt x="1460" y="806"/>
                  </a:cubicBezTo>
                  <a:cubicBezTo>
                    <a:pt x="1451" y="803"/>
                    <a:pt x="1431" y="798"/>
                    <a:pt x="1425" y="791"/>
                  </a:cubicBezTo>
                  <a:cubicBezTo>
                    <a:pt x="1417" y="782"/>
                    <a:pt x="1413" y="757"/>
                    <a:pt x="1412" y="745"/>
                  </a:cubicBezTo>
                  <a:cubicBezTo>
                    <a:pt x="1412" y="737"/>
                    <a:pt x="1415" y="724"/>
                    <a:pt x="1418" y="711"/>
                  </a:cubicBezTo>
                  <a:cubicBezTo>
                    <a:pt x="1363" y="678"/>
                    <a:pt x="1363" y="678"/>
                    <a:pt x="1363" y="678"/>
                  </a:cubicBezTo>
                  <a:cubicBezTo>
                    <a:pt x="1378" y="648"/>
                    <a:pt x="1378" y="648"/>
                    <a:pt x="1378" y="648"/>
                  </a:cubicBezTo>
                  <a:cubicBezTo>
                    <a:pt x="1341" y="623"/>
                    <a:pt x="1341" y="623"/>
                    <a:pt x="1341" y="623"/>
                  </a:cubicBezTo>
                  <a:cubicBezTo>
                    <a:pt x="1301" y="653"/>
                    <a:pt x="1301" y="653"/>
                    <a:pt x="1301" y="653"/>
                  </a:cubicBezTo>
                  <a:cubicBezTo>
                    <a:pt x="1302" y="644"/>
                    <a:pt x="1302" y="644"/>
                    <a:pt x="1302" y="644"/>
                  </a:cubicBezTo>
                  <a:cubicBezTo>
                    <a:pt x="1302" y="637"/>
                    <a:pt x="1303" y="626"/>
                    <a:pt x="1302" y="622"/>
                  </a:cubicBezTo>
                  <a:cubicBezTo>
                    <a:pt x="1298" y="619"/>
                    <a:pt x="1276" y="617"/>
                    <a:pt x="1258" y="616"/>
                  </a:cubicBezTo>
                  <a:cubicBezTo>
                    <a:pt x="1254" y="616"/>
                    <a:pt x="1254" y="616"/>
                    <a:pt x="1254" y="616"/>
                  </a:cubicBezTo>
                  <a:cubicBezTo>
                    <a:pt x="1254" y="599"/>
                    <a:pt x="1254" y="599"/>
                    <a:pt x="1254" y="599"/>
                  </a:cubicBezTo>
                  <a:cubicBezTo>
                    <a:pt x="1216" y="595"/>
                    <a:pt x="1216" y="595"/>
                    <a:pt x="1216" y="595"/>
                  </a:cubicBezTo>
                  <a:cubicBezTo>
                    <a:pt x="1229" y="573"/>
                    <a:pt x="1229" y="573"/>
                    <a:pt x="1229" y="573"/>
                  </a:cubicBezTo>
                  <a:cubicBezTo>
                    <a:pt x="1203" y="573"/>
                    <a:pt x="1203" y="573"/>
                    <a:pt x="1203" y="573"/>
                  </a:cubicBezTo>
                  <a:cubicBezTo>
                    <a:pt x="1203" y="563"/>
                    <a:pt x="1203" y="563"/>
                    <a:pt x="1203" y="563"/>
                  </a:cubicBezTo>
                  <a:cubicBezTo>
                    <a:pt x="1161" y="563"/>
                    <a:pt x="1161" y="563"/>
                    <a:pt x="1161" y="563"/>
                  </a:cubicBezTo>
                  <a:cubicBezTo>
                    <a:pt x="1173" y="539"/>
                    <a:pt x="1173" y="539"/>
                    <a:pt x="1173" y="539"/>
                  </a:cubicBezTo>
                  <a:cubicBezTo>
                    <a:pt x="1149" y="532"/>
                    <a:pt x="1149" y="532"/>
                    <a:pt x="1149" y="532"/>
                  </a:cubicBezTo>
                  <a:cubicBezTo>
                    <a:pt x="1138" y="511"/>
                    <a:pt x="1138" y="511"/>
                    <a:pt x="1138" y="511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16" y="460"/>
                    <a:pt x="1116" y="460"/>
                    <a:pt x="1116" y="460"/>
                  </a:cubicBezTo>
                  <a:cubicBezTo>
                    <a:pt x="1054" y="428"/>
                    <a:pt x="1054" y="428"/>
                    <a:pt x="1054" y="428"/>
                  </a:cubicBezTo>
                  <a:cubicBezTo>
                    <a:pt x="1092" y="409"/>
                    <a:pt x="1092" y="409"/>
                    <a:pt x="1092" y="409"/>
                  </a:cubicBezTo>
                  <a:cubicBezTo>
                    <a:pt x="1063" y="385"/>
                    <a:pt x="1063" y="385"/>
                    <a:pt x="1063" y="385"/>
                  </a:cubicBezTo>
                  <a:cubicBezTo>
                    <a:pt x="1023" y="385"/>
                    <a:pt x="1023" y="385"/>
                    <a:pt x="1023" y="385"/>
                  </a:cubicBezTo>
                  <a:cubicBezTo>
                    <a:pt x="1023" y="364"/>
                    <a:pt x="1023" y="364"/>
                    <a:pt x="1023" y="364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75" y="324"/>
                    <a:pt x="975" y="324"/>
                    <a:pt x="975" y="324"/>
                  </a:cubicBezTo>
                  <a:cubicBezTo>
                    <a:pt x="993" y="288"/>
                    <a:pt x="993" y="288"/>
                    <a:pt x="993" y="288"/>
                  </a:cubicBezTo>
                  <a:cubicBezTo>
                    <a:pt x="971" y="278"/>
                    <a:pt x="971" y="278"/>
                    <a:pt x="971" y="278"/>
                  </a:cubicBezTo>
                  <a:cubicBezTo>
                    <a:pt x="953" y="214"/>
                    <a:pt x="953" y="214"/>
                    <a:pt x="953" y="214"/>
                  </a:cubicBezTo>
                  <a:cubicBezTo>
                    <a:pt x="929" y="123"/>
                    <a:pt x="929" y="123"/>
                    <a:pt x="929" y="123"/>
                  </a:cubicBezTo>
                  <a:cubicBezTo>
                    <a:pt x="908" y="85"/>
                    <a:pt x="908" y="85"/>
                    <a:pt x="908" y="85"/>
                  </a:cubicBezTo>
                  <a:cubicBezTo>
                    <a:pt x="887" y="72"/>
                    <a:pt x="887" y="72"/>
                    <a:pt x="887" y="72"/>
                  </a:cubicBezTo>
                  <a:cubicBezTo>
                    <a:pt x="887" y="120"/>
                    <a:pt x="887" y="120"/>
                    <a:pt x="887" y="120"/>
                  </a:cubicBezTo>
                  <a:cubicBezTo>
                    <a:pt x="864" y="103"/>
                    <a:pt x="864" y="103"/>
                    <a:pt x="864" y="103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23" y="11"/>
                    <a:pt x="823" y="11"/>
                    <a:pt x="823" y="11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39" y="51"/>
                    <a:pt x="839" y="51"/>
                    <a:pt x="839" y="51"/>
                  </a:cubicBezTo>
                  <a:cubicBezTo>
                    <a:pt x="839" y="95"/>
                    <a:pt x="839" y="95"/>
                    <a:pt x="839" y="95"/>
                  </a:cubicBezTo>
                  <a:cubicBezTo>
                    <a:pt x="820" y="114"/>
                    <a:pt x="820" y="114"/>
                    <a:pt x="820" y="114"/>
                  </a:cubicBezTo>
                  <a:cubicBezTo>
                    <a:pt x="820" y="165"/>
                    <a:pt x="820" y="165"/>
                    <a:pt x="820" y="165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798" y="146"/>
                    <a:pt x="798" y="146"/>
                    <a:pt x="798" y="146"/>
                  </a:cubicBezTo>
                  <a:cubicBezTo>
                    <a:pt x="798" y="140"/>
                    <a:pt x="796" y="135"/>
                    <a:pt x="792" y="133"/>
                  </a:cubicBezTo>
                  <a:cubicBezTo>
                    <a:pt x="784" y="129"/>
                    <a:pt x="767" y="137"/>
                    <a:pt x="762" y="140"/>
                  </a:cubicBezTo>
                  <a:cubicBezTo>
                    <a:pt x="736" y="155"/>
                    <a:pt x="736" y="155"/>
                    <a:pt x="736" y="155"/>
                  </a:cubicBezTo>
                  <a:cubicBezTo>
                    <a:pt x="780" y="111"/>
                    <a:pt x="780" y="111"/>
                    <a:pt x="780" y="111"/>
                  </a:cubicBezTo>
                  <a:cubicBezTo>
                    <a:pt x="780" y="95"/>
                    <a:pt x="780" y="95"/>
                    <a:pt x="780" y="95"/>
                  </a:cubicBezTo>
                  <a:cubicBezTo>
                    <a:pt x="809" y="76"/>
                    <a:pt x="809" y="76"/>
                    <a:pt x="809" y="76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8" y="23"/>
                    <a:pt x="778" y="23"/>
                    <a:pt x="778" y="23"/>
                  </a:cubicBezTo>
                  <a:cubicBezTo>
                    <a:pt x="752" y="23"/>
                    <a:pt x="752" y="23"/>
                    <a:pt x="752" y="23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690" y="91"/>
                    <a:pt x="690" y="91"/>
                    <a:pt x="690" y="91"/>
                  </a:cubicBezTo>
                  <a:cubicBezTo>
                    <a:pt x="710" y="122"/>
                    <a:pt x="710" y="122"/>
                    <a:pt x="710" y="122"/>
                  </a:cubicBezTo>
                  <a:cubicBezTo>
                    <a:pt x="689" y="122"/>
                    <a:pt x="689" y="122"/>
                    <a:pt x="689" y="122"/>
                  </a:cubicBezTo>
                  <a:cubicBezTo>
                    <a:pt x="682" y="151"/>
                    <a:pt x="682" y="151"/>
                    <a:pt x="682" y="151"/>
                  </a:cubicBezTo>
                  <a:cubicBezTo>
                    <a:pt x="684" y="218"/>
                    <a:pt x="684" y="218"/>
                    <a:pt x="684" y="218"/>
                  </a:cubicBezTo>
                  <a:cubicBezTo>
                    <a:pt x="633" y="262"/>
                    <a:pt x="633" y="262"/>
                    <a:pt x="633" y="262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76" y="285"/>
                    <a:pt x="676" y="285"/>
                    <a:pt x="676" y="285"/>
                  </a:cubicBezTo>
                  <a:cubicBezTo>
                    <a:pt x="676" y="316"/>
                    <a:pt x="676" y="316"/>
                    <a:pt x="676" y="316"/>
                  </a:cubicBezTo>
                  <a:cubicBezTo>
                    <a:pt x="664" y="355"/>
                    <a:pt x="664" y="355"/>
                    <a:pt x="664" y="355"/>
                  </a:cubicBezTo>
                  <a:cubicBezTo>
                    <a:pt x="704" y="357"/>
                    <a:pt x="704" y="357"/>
                    <a:pt x="704" y="357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762" y="266"/>
                    <a:pt x="762" y="266"/>
                    <a:pt x="762" y="266"/>
                  </a:cubicBezTo>
                  <a:cubicBezTo>
                    <a:pt x="758" y="329"/>
                    <a:pt x="758" y="329"/>
                    <a:pt x="758" y="329"/>
                  </a:cubicBezTo>
                  <a:cubicBezTo>
                    <a:pt x="777" y="316"/>
                    <a:pt x="777" y="316"/>
                    <a:pt x="777" y="316"/>
                  </a:cubicBezTo>
                  <a:cubicBezTo>
                    <a:pt x="792" y="237"/>
                    <a:pt x="792" y="237"/>
                    <a:pt x="792" y="237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21" y="417"/>
                    <a:pt x="821" y="417"/>
                    <a:pt x="821" y="417"/>
                  </a:cubicBezTo>
                  <a:cubicBezTo>
                    <a:pt x="778" y="446"/>
                    <a:pt x="778" y="446"/>
                    <a:pt x="778" y="446"/>
                  </a:cubicBezTo>
                  <a:cubicBezTo>
                    <a:pt x="731" y="463"/>
                    <a:pt x="731" y="463"/>
                    <a:pt x="731" y="463"/>
                  </a:cubicBezTo>
                  <a:cubicBezTo>
                    <a:pt x="686" y="435"/>
                    <a:pt x="686" y="435"/>
                    <a:pt x="686" y="435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44" y="524"/>
                    <a:pt x="644" y="524"/>
                    <a:pt x="644" y="524"/>
                  </a:cubicBezTo>
                  <a:cubicBezTo>
                    <a:pt x="661" y="559"/>
                    <a:pt x="661" y="559"/>
                    <a:pt x="661" y="559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14" y="672"/>
                    <a:pt x="514" y="672"/>
                    <a:pt x="514" y="672"/>
                  </a:cubicBezTo>
                  <a:cubicBezTo>
                    <a:pt x="548" y="722"/>
                    <a:pt x="548" y="722"/>
                    <a:pt x="548" y="722"/>
                  </a:cubicBezTo>
                  <a:cubicBezTo>
                    <a:pt x="454" y="734"/>
                    <a:pt x="454" y="734"/>
                    <a:pt x="454" y="734"/>
                  </a:cubicBezTo>
                  <a:cubicBezTo>
                    <a:pt x="419" y="734"/>
                    <a:pt x="419" y="734"/>
                    <a:pt x="419" y="734"/>
                  </a:cubicBezTo>
                  <a:cubicBezTo>
                    <a:pt x="398" y="779"/>
                    <a:pt x="398" y="779"/>
                    <a:pt x="398" y="779"/>
                  </a:cubicBezTo>
                  <a:cubicBezTo>
                    <a:pt x="423" y="830"/>
                    <a:pt x="423" y="830"/>
                    <a:pt x="423" y="830"/>
                  </a:cubicBezTo>
                  <a:cubicBezTo>
                    <a:pt x="397" y="830"/>
                    <a:pt x="397" y="830"/>
                    <a:pt x="397" y="830"/>
                  </a:cubicBezTo>
                  <a:cubicBezTo>
                    <a:pt x="385" y="865"/>
                    <a:pt x="385" y="865"/>
                    <a:pt x="385" y="865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58" y="822"/>
                    <a:pt x="258" y="822"/>
                    <a:pt x="258" y="822"/>
                  </a:cubicBezTo>
                  <a:cubicBezTo>
                    <a:pt x="231" y="842"/>
                    <a:pt x="231" y="842"/>
                    <a:pt x="231" y="842"/>
                  </a:cubicBezTo>
                  <a:cubicBezTo>
                    <a:pt x="242" y="862"/>
                    <a:pt x="242" y="862"/>
                    <a:pt x="242" y="862"/>
                  </a:cubicBezTo>
                  <a:cubicBezTo>
                    <a:pt x="231" y="908"/>
                    <a:pt x="231" y="908"/>
                    <a:pt x="231" y="908"/>
                  </a:cubicBezTo>
                  <a:cubicBezTo>
                    <a:pt x="259" y="927"/>
                    <a:pt x="259" y="927"/>
                    <a:pt x="259" y="927"/>
                  </a:cubicBezTo>
                  <a:cubicBezTo>
                    <a:pt x="308" y="931"/>
                    <a:pt x="308" y="931"/>
                    <a:pt x="308" y="931"/>
                  </a:cubicBezTo>
                  <a:cubicBezTo>
                    <a:pt x="295" y="964"/>
                    <a:pt x="295" y="964"/>
                    <a:pt x="295" y="964"/>
                  </a:cubicBezTo>
                  <a:cubicBezTo>
                    <a:pt x="262" y="983"/>
                    <a:pt x="262" y="983"/>
                    <a:pt x="262" y="983"/>
                  </a:cubicBezTo>
                  <a:cubicBezTo>
                    <a:pt x="270" y="1000"/>
                    <a:pt x="270" y="1000"/>
                    <a:pt x="270" y="1000"/>
                  </a:cubicBezTo>
                  <a:cubicBezTo>
                    <a:pt x="307" y="1012"/>
                    <a:pt x="307" y="1012"/>
                    <a:pt x="307" y="1012"/>
                  </a:cubicBezTo>
                  <a:cubicBezTo>
                    <a:pt x="307" y="1029"/>
                    <a:pt x="307" y="1029"/>
                    <a:pt x="307" y="1029"/>
                  </a:cubicBezTo>
                  <a:cubicBezTo>
                    <a:pt x="339" y="1046"/>
                    <a:pt x="339" y="1046"/>
                    <a:pt x="339" y="1046"/>
                  </a:cubicBezTo>
                  <a:cubicBezTo>
                    <a:pt x="339" y="1073"/>
                    <a:pt x="339" y="1073"/>
                    <a:pt x="339" y="1073"/>
                  </a:cubicBezTo>
                  <a:cubicBezTo>
                    <a:pt x="308" y="1073"/>
                    <a:pt x="308" y="1073"/>
                    <a:pt x="308" y="1073"/>
                  </a:cubicBezTo>
                  <a:cubicBezTo>
                    <a:pt x="291" y="1085"/>
                    <a:pt x="291" y="1085"/>
                    <a:pt x="291" y="1085"/>
                  </a:cubicBezTo>
                  <a:cubicBezTo>
                    <a:pt x="300" y="1096"/>
                    <a:pt x="300" y="1096"/>
                    <a:pt x="300" y="1096"/>
                  </a:cubicBezTo>
                  <a:cubicBezTo>
                    <a:pt x="290" y="1106"/>
                    <a:pt x="290" y="1106"/>
                    <a:pt x="290" y="1106"/>
                  </a:cubicBezTo>
                  <a:cubicBezTo>
                    <a:pt x="307" y="1117"/>
                    <a:pt x="307" y="1117"/>
                    <a:pt x="307" y="1117"/>
                  </a:cubicBezTo>
                  <a:cubicBezTo>
                    <a:pt x="295" y="1154"/>
                    <a:pt x="295" y="1154"/>
                    <a:pt x="295" y="1154"/>
                  </a:cubicBezTo>
                  <a:cubicBezTo>
                    <a:pt x="288" y="1168"/>
                    <a:pt x="288" y="1168"/>
                    <a:pt x="288" y="1168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72" y="1209"/>
                    <a:pt x="272" y="1209"/>
                    <a:pt x="272" y="1209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99" y="1262"/>
                    <a:pt x="299" y="1262"/>
                    <a:pt x="299" y="1262"/>
                  </a:cubicBezTo>
                  <a:cubicBezTo>
                    <a:pt x="304" y="1278"/>
                    <a:pt x="304" y="1278"/>
                    <a:pt x="304" y="1278"/>
                  </a:cubicBezTo>
                  <a:cubicBezTo>
                    <a:pt x="269" y="1290"/>
                    <a:pt x="269" y="1290"/>
                    <a:pt x="269" y="1290"/>
                  </a:cubicBezTo>
                  <a:cubicBezTo>
                    <a:pt x="233" y="1331"/>
                    <a:pt x="233" y="1331"/>
                    <a:pt x="233" y="1331"/>
                  </a:cubicBezTo>
                  <a:cubicBezTo>
                    <a:pt x="217" y="1274"/>
                    <a:pt x="217" y="1274"/>
                    <a:pt x="217" y="1274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40" y="1301"/>
                    <a:pt x="140" y="1301"/>
                    <a:pt x="140" y="1301"/>
                  </a:cubicBezTo>
                  <a:cubicBezTo>
                    <a:pt x="168" y="1322"/>
                    <a:pt x="168" y="1322"/>
                    <a:pt x="168" y="1322"/>
                  </a:cubicBezTo>
                  <a:cubicBezTo>
                    <a:pt x="154" y="1345"/>
                    <a:pt x="154" y="1345"/>
                    <a:pt x="154" y="1345"/>
                  </a:cubicBezTo>
                  <a:cubicBezTo>
                    <a:pt x="177" y="1369"/>
                    <a:pt x="177" y="1369"/>
                    <a:pt x="177" y="1369"/>
                  </a:cubicBezTo>
                  <a:cubicBezTo>
                    <a:pt x="121" y="1386"/>
                    <a:pt x="121" y="1386"/>
                    <a:pt x="121" y="1386"/>
                  </a:cubicBezTo>
                  <a:cubicBezTo>
                    <a:pt x="136" y="1419"/>
                    <a:pt x="136" y="1419"/>
                    <a:pt x="136" y="1419"/>
                  </a:cubicBezTo>
                  <a:cubicBezTo>
                    <a:pt x="134" y="1441"/>
                    <a:pt x="134" y="1441"/>
                    <a:pt x="134" y="1441"/>
                  </a:cubicBezTo>
                  <a:cubicBezTo>
                    <a:pt x="152" y="1454"/>
                    <a:pt x="152" y="1454"/>
                    <a:pt x="152" y="1454"/>
                  </a:cubicBezTo>
                  <a:cubicBezTo>
                    <a:pt x="130" y="1473"/>
                    <a:pt x="130" y="1473"/>
                    <a:pt x="130" y="1473"/>
                  </a:cubicBezTo>
                  <a:cubicBezTo>
                    <a:pt x="121" y="1496"/>
                    <a:pt x="121" y="1496"/>
                    <a:pt x="121" y="1496"/>
                  </a:cubicBezTo>
                  <a:cubicBezTo>
                    <a:pt x="108" y="1555"/>
                    <a:pt x="108" y="1555"/>
                    <a:pt x="108" y="1555"/>
                  </a:cubicBezTo>
                  <a:cubicBezTo>
                    <a:pt x="134" y="1572"/>
                    <a:pt x="134" y="1572"/>
                    <a:pt x="134" y="1572"/>
                  </a:cubicBezTo>
                  <a:cubicBezTo>
                    <a:pt x="118" y="1597"/>
                    <a:pt x="118" y="1597"/>
                    <a:pt x="118" y="1597"/>
                  </a:cubicBezTo>
                  <a:cubicBezTo>
                    <a:pt x="135" y="1614"/>
                    <a:pt x="135" y="1614"/>
                    <a:pt x="135" y="1614"/>
                  </a:cubicBezTo>
                  <a:cubicBezTo>
                    <a:pt x="118" y="1653"/>
                    <a:pt x="118" y="1653"/>
                    <a:pt x="118" y="1653"/>
                  </a:cubicBezTo>
                  <a:cubicBezTo>
                    <a:pt x="78" y="1684"/>
                    <a:pt x="78" y="1684"/>
                    <a:pt x="78" y="1684"/>
                  </a:cubicBezTo>
                  <a:cubicBezTo>
                    <a:pt x="48" y="1738"/>
                    <a:pt x="48" y="1738"/>
                    <a:pt x="48" y="1738"/>
                  </a:cubicBezTo>
                  <a:cubicBezTo>
                    <a:pt x="26" y="1774"/>
                    <a:pt x="26" y="1774"/>
                    <a:pt x="26" y="1774"/>
                  </a:cubicBezTo>
                  <a:cubicBezTo>
                    <a:pt x="7" y="1819"/>
                    <a:pt x="7" y="1819"/>
                    <a:pt x="7" y="1819"/>
                  </a:cubicBezTo>
                  <a:cubicBezTo>
                    <a:pt x="0" y="1841"/>
                    <a:pt x="0" y="1841"/>
                    <a:pt x="0" y="1841"/>
                  </a:cubicBezTo>
                  <a:cubicBezTo>
                    <a:pt x="3" y="1854"/>
                    <a:pt x="3" y="1854"/>
                    <a:pt x="3" y="1854"/>
                  </a:cubicBezTo>
                  <a:cubicBezTo>
                    <a:pt x="27" y="1854"/>
                    <a:pt x="27" y="1854"/>
                    <a:pt x="27" y="1854"/>
                  </a:cubicBezTo>
                  <a:cubicBezTo>
                    <a:pt x="32" y="1826"/>
                    <a:pt x="32" y="1826"/>
                    <a:pt x="32" y="1826"/>
                  </a:cubicBezTo>
                  <a:cubicBezTo>
                    <a:pt x="83" y="1806"/>
                    <a:pt x="83" y="1806"/>
                    <a:pt x="83" y="1806"/>
                  </a:cubicBezTo>
                  <a:cubicBezTo>
                    <a:pt x="83" y="1782"/>
                    <a:pt x="83" y="1782"/>
                    <a:pt x="83" y="1782"/>
                  </a:cubicBezTo>
                  <a:cubicBezTo>
                    <a:pt x="111" y="1751"/>
                    <a:pt x="111" y="1751"/>
                    <a:pt x="111" y="1751"/>
                  </a:cubicBezTo>
                  <a:cubicBezTo>
                    <a:pt x="159" y="1704"/>
                    <a:pt x="159" y="1704"/>
                    <a:pt x="159" y="1704"/>
                  </a:cubicBezTo>
                  <a:cubicBezTo>
                    <a:pt x="159" y="1645"/>
                    <a:pt x="159" y="1645"/>
                    <a:pt x="159" y="1645"/>
                  </a:cubicBezTo>
                  <a:cubicBezTo>
                    <a:pt x="196" y="1662"/>
                    <a:pt x="196" y="1662"/>
                    <a:pt x="196" y="1662"/>
                  </a:cubicBezTo>
                  <a:cubicBezTo>
                    <a:pt x="199" y="1636"/>
                    <a:pt x="199" y="1636"/>
                    <a:pt x="199" y="1636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296" y="1674"/>
                    <a:pt x="296" y="1674"/>
                    <a:pt x="296" y="1674"/>
                  </a:cubicBezTo>
                  <a:cubicBezTo>
                    <a:pt x="339" y="1682"/>
                    <a:pt x="339" y="1682"/>
                    <a:pt x="339" y="1682"/>
                  </a:cubicBezTo>
                  <a:cubicBezTo>
                    <a:pt x="339" y="1760"/>
                    <a:pt x="339" y="1760"/>
                    <a:pt x="339" y="1760"/>
                  </a:cubicBezTo>
                  <a:cubicBezTo>
                    <a:pt x="370" y="1771"/>
                    <a:pt x="370" y="1771"/>
                    <a:pt x="370" y="1771"/>
                  </a:cubicBezTo>
                  <a:cubicBezTo>
                    <a:pt x="312" y="1814"/>
                    <a:pt x="312" y="1814"/>
                    <a:pt x="312" y="1814"/>
                  </a:cubicBezTo>
                  <a:cubicBezTo>
                    <a:pt x="262" y="1818"/>
                    <a:pt x="262" y="1818"/>
                    <a:pt x="262" y="1818"/>
                  </a:cubicBezTo>
                  <a:cubicBezTo>
                    <a:pt x="222" y="1830"/>
                    <a:pt x="222" y="1830"/>
                    <a:pt x="222" y="1830"/>
                  </a:cubicBezTo>
                  <a:cubicBezTo>
                    <a:pt x="223" y="1836"/>
                    <a:pt x="223" y="1836"/>
                    <a:pt x="223" y="1836"/>
                  </a:cubicBezTo>
                  <a:cubicBezTo>
                    <a:pt x="282" y="1853"/>
                    <a:pt x="282" y="1853"/>
                    <a:pt x="282" y="1853"/>
                  </a:cubicBezTo>
                  <a:cubicBezTo>
                    <a:pt x="302" y="1825"/>
                    <a:pt x="302" y="1825"/>
                    <a:pt x="302" y="1825"/>
                  </a:cubicBezTo>
                  <a:cubicBezTo>
                    <a:pt x="302" y="1856"/>
                    <a:pt x="302" y="1856"/>
                    <a:pt x="302" y="1856"/>
                  </a:cubicBezTo>
                  <a:cubicBezTo>
                    <a:pt x="352" y="1899"/>
                    <a:pt x="352" y="1899"/>
                    <a:pt x="352" y="1899"/>
                  </a:cubicBezTo>
                  <a:cubicBezTo>
                    <a:pt x="385" y="1899"/>
                    <a:pt x="385" y="1899"/>
                    <a:pt x="385" y="1899"/>
                  </a:cubicBezTo>
                  <a:cubicBezTo>
                    <a:pt x="397" y="1933"/>
                    <a:pt x="397" y="1933"/>
                    <a:pt x="397" y="1933"/>
                  </a:cubicBezTo>
                  <a:cubicBezTo>
                    <a:pt x="422" y="1966"/>
                    <a:pt x="422" y="1966"/>
                    <a:pt x="422" y="1966"/>
                  </a:cubicBezTo>
                  <a:cubicBezTo>
                    <a:pt x="446" y="1966"/>
                    <a:pt x="446" y="1966"/>
                    <a:pt x="446" y="1966"/>
                  </a:cubicBezTo>
                  <a:cubicBezTo>
                    <a:pt x="479" y="1989"/>
                    <a:pt x="479" y="1989"/>
                    <a:pt x="479" y="1989"/>
                  </a:cubicBezTo>
                  <a:cubicBezTo>
                    <a:pt x="534" y="2010"/>
                    <a:pt x="534" y="2010"/>
                    <a:pt x="534" y="2010"/>
                  </a:cubicBezTo>
                  <a:cubicBezTo>
                    <a:pt x="534" y="2011"/>
                    <a:pt x="534" y="2011"/>
                    <a:pt x="534" y="2011"/>
                  </a:cubicBezTo>
                  <a:cubicBezTo>
                    <a:pt x="537" y="2004"/>
                    <a:pt x="545" y="1994"/>
                    <a:pt x="548" y="1988"/>
                  </a:cubicBezTo>
                  <a:cubicBezTo>
                    <a:pt x="552" y="1980"/>
                    <a:pt x="557" y="1962"/>
                    <a:pt x="558" y="1953"/>
                  </a:cubicBezTo>
                  <a:cubicBezTo>
                    <a:pt x="560" y="1941"/>
                    <a:pt x="553" y="1916"/>
                    <a:pt x="558" y="1905"/>
                  </a:cubicBezTo>
                  <a:cubicBezTo>
                    <a:pt x="561" y="1899"/>
                    <a:pt x="575" y="1895"/>
                    <a:pt x="578" y="1890"/>
                  </a:cubicBezTo>
                  <a:cubicBezTo>
                    <a:pt x="583" y="1883"/>
                    <a:pt x="585" y="1867"/>
                    <a:pt x="588" y="1860"/>
                  </a:cubicBezTo>
                  <a:cubicBezTo>
                    <a:pt x="593" y="1850"/>
                    <a:pt x="606" y="1834"/>
                    <a:pt x="614" y="1827"/>
                  </a:cubicBezTo>
                  <a:cubicBezTo>
                    <a:pt x="619" y="1822"/>
                    <a:pt x="631" y="1813"/>
                    <a:pt x="636" y="1809"/>
                  </a:cubicBezTo>
                  <a:cubicBezTo>
                    <a:pt x="644" y="1803"/>
                    <a:pt x="660" y="1793"/>
                    <a:pt x="667" y="1786"/>
                  </a:cubicBezTo>
                  <a:cubicBezTo>
                    <a:pt x="674" y="1779"/>
                    <a:pt x="683" y="1759"/>
                    <a:pt x="689" y="1751"/>
                  </a:cubicBezTo>
                  <a:cubicBezTo>
                    <a:pt x="694" y="1746"/>
                    <a:pt x="707" y="1739"/>
                    <a:pt x="710" y="1733"/>
                  </a:cubicBezTo>
                  <a:cubicBezTo>
                    <a:pt x="713" y="1727"/>
                    <a:pt x="705" y="1710"/>
                    <a:pt x="710" y="1705"/>
                  </a:cubicBezTo>
                  <a:cubicBezTo>
                    <a:pt x="713" y="1702"/>
                    <a:pt x="724" y="1709"/>
                    <a:pt x="727" y="1705"/>
                  </a:cubicBezTo>
                  <a:cubicBezTo>
                    <a:pt x="735" y="1697"/>
                    <a:pt x="727" y="1671"/>
                    <a:pt x="727" y="1660"/>
                  </a:cubicBezTo>
                  <a:cubicBezTo>
                    <a:pt x="727" y="1650"/>
                    <a:pt x="725" y="1629"/>
                    <a:pt x="727" y="1619"/>
                  </a:cubicBezTo>
                  <a:cubicBezTo>
                    <a:pt x="730" y="1608"/>
                    <a:pt x="742" y="1587"/>
                    <a:pt x="748" y="1577"/>
                  </a:cubicBezTo>
                  <a:cubicBezTo>
                    <a:pt x="752" y="1569"/>
                    <a:pt x="762" y="1554"/>
                    <a:pt x="765" y="1546"/>
                  </a:cubicBezTo>
                  <a:cubicBezTo>
                    <a:pt x="770" y="1535"/>
                    <a:pt x="774" y="1509"/>
                    <a:pt x="780" y="1498"/>
                  </a:cubicBezTo>
                  <a:cubicBezTo>
                    <a:pt x="784" y="1492"/>
                    <a:pt x="798" y="1483"/>
                    <a:pt x="801" y="1475"/>
                  </a:cubicBezTo>
                  <a:cubicBezTo>
                    <a:pt x="803" y="1468"/>
                    <a:pt x="801" y="1453"/>
                    <a:pt x="801" y="1445"/>
                  </a:cubicBezTo>
                  <a:cubicBezTo>
                    <a:pt x="801" y="1434"/>
                    <a:pt x="799" y="1411"/>
                    <a:pt x="801" y="1400"/>
                  </a:cubicBezTo>
                  <a:cubicBezTo>
                    <a:pt x="802" y="1392"/>
                    <a:pt x="807" y="1376"/>
                    <a:pt x="811" y="1369"/>
                  </a:cubicBezTo>
                  <a:cubicBezTo>
                    <a:pt x="817" y="1359"/>
                    <a:pt x="835" y="1344"/>
                    <a:pt x="841" y="1334"/>
                  </a:cubicBezTo>
                  <a:cubicBezTo>
                    <a:pt x="847" y="1325"/>
                    <a:pt x="865" y="1303"/>
                    <a:pt x="859" y="1294"/>
                  </a:cubicBezTo>
                  <a:cubicBezTo>
                    <a:pt x="853" y="1285"/>
                    <a:pt x="828" y="1295"/>
                    <a:pt x="818" y="1294"/>
                  </a:cubicBezTo>
                  <a:cubicBezTo>
                    <a:pt x="808" y="1292"/>
                    <a:pt x="789" y="1284"/>
                    <a:pt x="780" y="1278"/>
                  </a:cubicBezTo>
                  <a:cubicBezTo>
                    <a:pt x="770" y="1271"/>
                    <a:pt x="750" y="1255"/>
                    <a:pt x="745" y="1243"/>
                  </a:cubicBezTo>
                  <a:cubicBezTo>
                    <a:pt x="741" y="1234"/>
                    <a:pt x="745" y="1215"/>
                    <a:pt x="745" y="1205"/>
                  </a:cubicBezTo>
                  <a:cubicBezTo>
                    <a:pt x="745" y="1192"/>
                    <a:pt x="751" y="1164"/>
                    <a:pt x="745" y="1152"/>
                  </a:cubicBezTo>
                  <a:cubicBezTo>
                    <a:pt x="742" y="1146"/>
                    <a:pt x="729" y="1140"/>
                    <a:pt x="725" y="1134"/>
                  </a:cubicBezTo>
                  <a:cubicBezTo>
                    <a:pt x="718" y="1124"/>
                    <a:pt x="707" y="1101"/>
                    <a:pt x="707" y="1089"/>
                  </a:cubicBezTo>
                  <a:cubicBezTo>
                    <a:pt x="708" y="1071"/>
                    <a:pt x="725" y="1038"/>
                    <a:pt x="737" y="1026"/>
                  </a:cubicBezTo>
                  <a:cubicBezTo>
                    <a:pt x="742" y="1021"/>
                    <a:pt x="757" y="1017"/>
                    <a:pt x="763" y="1013"/>
                  </a:cubicBezTo>
                  <a:cubicBezTo>
                    <a:pt x="772" y="1006"/>
                    <a:pt x="786" y="989"/>
                    <a:pt x="793" y="980"/>
                  </a:cubicBezTo>
                  <a:cubicBezTo>
                    <a:pt x="799" y="973"/>
                    <a:pt x="810" y="957"/>
                    <a:pt x="813" y="947"/>
                  </a:cubicBezTo>
                  <a:cubicBezTo>
                    <a:pt x="816" y="940"/>
                    <a:pt x="812" y="922"/>
                    <a:pt x="816" y="914"/>
                  </a:cubicBezTo>
                  <a:cubicBezTo>
                    <a:pt x="820" y="906"/>
                    <a:pt x="836" y="893"/>
                    <a:pt x="844" y="887"/>
                  </a:cubicBezTo>
                  <a:cubicBezTo>
                    <a:pt x="872" y="866"/>
                    <a:pt x="935" y="835"/>
                    <a:pt x="967" y="821"/>
                  </a:cubicBezTo>
                  <a:cubicBezTo>
                    <a:pt x="994" y="809"/>
                    <a:pt x="1050" y="790"/>
                    <a:pt x="1079" y="783"/>
                  </a:cubicBezTo>
                  <a:cubicBezTo>
                    <a:pt x="1110" y="776"/>
                    <a:pt x="1175" y="770"/>
                    <a:pt x="1207" y="768"/>
                  </a:cubicBezTo>
                  <a:cubicBezTo>
                    <a:pt x="1229" y="767"/>
                    <a:pt x="1272" y="765"/>
                    <a:pt x="1293" y="768"/>
                  </a:cubicBezTo>
                  <a:cubicBezTo>
                    <a:pt x="1312" y="771"/>
                    <a:pt x="1347" y="797"/>
                    <a:pt x="1364" y="791"/>
                  </a:cubicBezTo>
                  <a:cubicBezTo>
                    <a:pt x="1371" y="788"/>
                    <a:pt x="1372" y="768"/>
                    <a:pt x="1379" y="768"/>
                  </a:cubicBezTo>
                  <a:cubicBezTo>
                    <a:pt x="1389" y="768"/>
                    <a:pt x="1401" y="789"/>
                    <a:pt x="1402" y="798"/>
                  </a:cubicBezTo>
                  <a:cubicBezTo>
                    <a:pt x="1403" y="809"/>
                    <a:pt x="1388" y="826"/>
                    <a:pt x="1384" y="836"/>
                  </a:cubicBezTo>
                  <a:cubicBezTo>
                    <a:pt x="1381" y="845"/>
                    <a:pt x="1372" y="862"/>
                    <a:pt x="1372" y="872"/>
                  </a:cubicBezTo>
                  <a:cubicBezTo>
                    <a:pt x="1372" y="881"/>
                    <a:pt x="1381" y="898"/>
                    <a:pt x="1384" y="907"/>
                  </a:cubicBezTo>
                  <a:cubicBezTo>
                    <a:pt x="1389" y="918"/>
                    <a:pt x="1390" y="951"/>
                    <a:pt x="1402" y="952"/>
                  </a:cubicBezTo>
                  <a:cubicBezTo>
                    <a:pt x="1409" y="953"/>
                    <a:pt x="1414" y="936"/>
                    <a:pt x="1417" y="930"/>
                  </a:cubicBezTo>
                  <a:cubicBezTo>
                    <a:pt x="1422" y="918"/>
                    <a:pt x="1424" y="893"/>
                    <a:pt x="1430" y="882"/>
                  </a:cubicBezTo>
                  <a:cubicBezTo>
                    <a:pt x="1433" y="876"/>
                    <a:pt x="1441" y="866"/>
                    <a:pt x="1445" y="861"/>
                  </a:cubicBezTo>
                  <a:cubicBezTo>
                    <a:pt x="1451" y="855"/>
                    <a:pt x="1464" y="842"/>
                    <a:pt x="1470" y="836"/>
                  </a:cubicBezTo>
                  <a:cubicBezTo>
                    <a:pt x="1477" y="830"/>
                    <a:pt x="1498" y="819"/>
                    <a:pt x="1496" y="811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995483" y="3654947"/>
              <a:ext cx="217446" cy="278509"/>
            </a:xfrm>
            <a:custGeom>
              <a:avLst/>
              <a:gdLst>
                <a:gd name="T0" fmla="*/ 235 w 529"/>
                <a:gd name="T1" fmla="*/ 629 h 676"/>
                <a:gd name="T2" fmla="*/ 227 w 529"/>
                <a:gd name="T3" fmla="*/ 569 h 676"/>
                <a:gd name="T4" fmla="*/ 247 w 529"/>
                <a:gd name="T5" fmla="*/ 493 h 676"/>
                <a:gd name="T6" fmla="*/ 299 w 529"/>
                <a:gd name="T7" fmla="*/ 477 h 676"/>
                <a:gd name="T8" fmla="*/ 375 w 529"/>
                <a:gd name="T9" fmla="*/ 365 h 676"/>
                <a:gd name="T10" fmla="*/ 391 w 529"/>
                <a:gd name="T11" fmla="*/ 241 h 676"/>
                <a:gd name="T12" fmla="*/ 431 w 529"/>
                <a:gd name="T13" fmla="*/ 221 h 676"/>
                <a:gd name="T14" fmla="*/ 511 w 529"/>
                <a:gd name="T15" fmla="*/ 81 h 676"/>
                <a:gd name="T16" fmla="*/ 523 w 529"/>
                <a:gd name="T17" fmla="*/ 25 h 676"/>
                <a:gd name="T18" fmla="*/ 474 w 529"/>
                <a:gd name="T19" fmla="*/ 31 h 676"/>
                <a:gd name="T20" fmla="*/ 457 w 529"/>
                <a:gd name="T21" fmla="*/ 15 h 676"/>
                <a:gd name="T22" fmla="*/ 436 w 529"/>
                <a:gd name="T23" fmla="*/ 47 h 676"/>
                <a:gd name="T24" fmla="*/ 403 w 529"/>
                <a:gd name="T25" fmla="*/ 81 h 676"/>
                <a:gd name="T26" fmla="*/ 403 w 529"/>
                <a:gd name="T27" fmla="*/ 20 h 676"/>
                <a:gd name="T28" fmla="*/ 350 w 529"/>
                <a:gd name="T29" fmla="*/ 4 h 676"/>
                <a:gd name="T30" fmla="*/ 351 w 529"/>
                <a:gd name="T31" fmla="*/ 0 h 676"/>
                <a:gd name="T32" fmla="*/ 331 w 529"/>
                <a:gd name="T33" fmla="*/ 47 h 676"/>
                <a:gd name="T34" fmla="*/ 299 w 529"/>
                <a:gd name="T35" fmla="*/ 122 h 676"/>
                <a:gd name="T36" fmla="*/ 253 w 529"/>
                <a:gd name="T37" fmla="*/ 158 h 676"/>
                <a:gd name="T38" fmla="*/ 250 w 529"/>
                <a:gd name="T39" fmla="*/ 225 h 676"/>
                <a:gd name="T40" fmla="*/ 213 w 529"/>
                <a:gd name="T41" fmla="*/ 272 h 676"/>
                <a:gd name="T42" fmla="*/ 167 w 529"/>
                <a:gd name="T43" fmla="*/ 307 h 676"/>
                <a:gd name="T44" fmla="*/ 155 w 529"/>
                <a:gd name="T45" fmla="*/ 324 h 676"/>
                <a:gd name="T46" fmla="*/ 173 w 529"/>
                <a:gd name="T47" fmla="*/ 340 h 676"/>
                <a:gd name="T48" fmla="*/ 197 w 529"/>
                <a:gd name="T49" fmla="*/ 362 h 676"/>
                <a:gd name="T50" fmla="*/ 178 w 529"/>
                <a:gd name="T51" fmla="*/ 368 h 676"/>
                <a:gd name="T52" fmla="*/ 153 w 529"/>
                <a:gd name="T53" fmla="*/ 388 h 676"/>
                <a:gd name="T54" fmla="*/ 156 w 529"/>
                <a:gd name="T55" fmla="*/ 351 h 676"/>
                <a:gd name="T56" fmla="*/ 122 w 529"/>
                <a:gd name="T57" fmla="*/ 380 h 676"/>
                <a:gd name="T58" fmla="*/ 99 w 529"/>
                <a:gd name="T59" fmla="*/ 411 h 676"/>
                <a:gd name="T60" fmla="*/ 71 w 529"/>
                <a:gd name="T61" fmla="*/ 434 h 676"/>
                <a:gd name="T62" fmla="*/ 61 w 529"/>
                <a:gd name="T63" fmla="*/ 467 h 676"/>
                <a:gd name="T64" fmla="*/ 26 w 529"/>
                <a:gd name="T65" fmla="*/ 497 h 676"/>
                <a:gd name="T66" fmla="*/ 14 w 529"/>
                <a:gd name="T67" fmla="*/ 497 h 676"/>
                <a:gd name="T68" fmla="*/ 0 w 529"/>
                <a:gd name="T69" fmla="*/ 524 h 676"/>
                <a:gd name="T70" fmla="*/ 10 w 529"/>
                <a:gd name="T71" fmla="*/ 547 h 676"/>
                <a:gd name="T72" fmla="*/ 26 w 529"/>
                <a:gd name="T73" fmla="*/ 573 h 676"/>
                <a:gd name="T74" fmla="*/ 58 w 529"/>
                <a:gd name="T75" fmla="*/ 594 h 676"/>
                <a:gd name="T76" fmla="*/ 76 w 529"/>
                <a:gd name="T77" fmla="*/ 583 h 676"/>
                <a:gd name="T78" fmla="*/ 108 w 529"/>
                <a:gd name="T79" fmla="*/ 587 h 676"/>
                <a:gd name="T80" fmla="*/ 121 w 529"/>
                <a:gd name="T81" fmla="*/ 577 h 676"/>
                <a:gd name="T82" fmla="*/ 137 w 529"/>
                <a:gd name="T83" fmla="*/ 594 h 676"/>
                <a:gd name="T84" fmla="*/ 143 w 529"/>
                <a:gd name="T85" fmla="*/ 568 h 676"/>
                <a:gd name="T86" fmla="*/ 144 w 529"/>
                <a:gd name="T87" fmla="*/ 537 h 676"/>
                <a:gd name="T88" fmla="*/ 129 w 529"/>
                <a:gd name="T89" fmla="*/ 550 h 676"/>
                <a:gd name="T90" fmla="*/ 118 w 529"/>
                <a:gd name="T91" fmla="*/ 524 h 676"/>
                <a:gd name="T92" fmla="*/ 158 w 529"/>
                <a:gd name="T93" fmla="*/ 496 h 676"/>
                <a:gd name="T94" fmla="*/ 197 w 529"/>
                <a:gd name="T95" fmla="*/ 488 h 676"/>
                <a:gd name="T96" fmla="*/ 202 w 529"/>
                <a:gd name="T97" fmla="*/ 514 h 676"/>
                <a:gd name="T98" fmla="*/ 181 w 529"/>
                <a:gd name="T99" fmla="*/ 558 h 676"/>
                <a:gd name="T100" fmla="*/ 173 w 529"/>
                <a:gd name="T101" fmla="*/ 585 h 676"/>
                <a:gd name="T102" fmla="*/ 163 w 529"/>
                <a:gd name="T103" fmla="*/ 602 h 676"/>
                <a:gd name="T104" fmla="*/ 173 w 529"/>
                <a:gd name="T105" fmla="*/ 615 h 676"/>
                <a:gd name="T106" fmla="*/ 167 w 529"/>
                <a:gd name="T107" fmla="*/ 636 h 676"/>
                <a:gd name="T108" fmla="*/ 197 w 529"/>
                <a:gd name="T109" fmla="*/ 654 h 676"/>
                <a:gd name="T110" fmla="*/ 209 w 529"/>
                <a:gd name="T111" fmla="*/ 673 h 676"/>
                <a:gd name="T112" fmla="*/ 249 w 529"/>
                <a:gd name="T113" fmla="*/ 646 h 676"/>
                <a:gd name="T114" fmla="*/ 235 w 529"/>
                <a:gd name="T115" fmla="*/ 62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676">
                  <a:moveTo>
                    <a:pt x="235" y="629"/>
                  </a:moveTo>
                  <a:cubicBezTo>
                    <a:pt x="239" y="605"/>
                    <a:pt x="223" y="589"/>
                    <a:pt x="227" y="569"/>
                  </a:cubicBezTo>
                  <a:cubicBezTo>
                    <a:pt x="239" y="545"/>
                    <a:pt x="239" y="517"/>
                    <a:pt x="247" y="493"/>
                  </a:cubicBezTo>
                  <a:cubicBezTo>
                    <a:pt x="251" y="481"/>
                    <a:pt x="279" y="473"/>
                    <a:pt x="299" y="477"/>
                  </a:cubicBezTo>
                  <a:cubicBezTo>
                    <a:pt x="283" y="421"/>
                    <a:pt x="355" y="405"/>
                    <a:pt x="375" y="365"/>
                  </a:cubicBezTo>
                  <a:cubicBezTo>
                    <a:pt x="403" y="321"/>
                    <a:pt x="371" y="285"/>
                    <a:pt x="391" y="241"/>
                  </a:cubicBezTo>
                  <a:cubicBezTo>
                    <a:pt x="395" y="225"/>
                    <a:pt x="423" y="229"/>
                    <a:pt x="431" y="221"/>
                  </a:cubicBezTo>
                  <a:cubicBezTo>
                    <a:pt x="467" y="181"/>
                    <a:pt x="467" y="125"/>
                    <a:pt x="511" y="81"/>
                  </a:cubicBezTo>
                  <a:cubicBezTo>
                    <a:pt x="529" y="70"/>
                    <a:pt x="524" y="47"/>
                    <a:pt x="523" y="25"/>
                  </a:cubicBezTo>
                  <a:cubicBezTo>
                    <a:pt x="474" y="31"/>
                    <a:pt x="474" y="31"/>
                    <a:pt x="474" y="31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350" y="4"/>
                    <a:pt x="350" y="4"/>
                    <a:pt x="350" y="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3" y="18"/>
                    <a:pt x="336" y="35"/>
                    <a:pt x="331" y="47"/>
                  </a:cubicBezTo>
                  <a:cubicBezTo>
                    <a:pt x="323" y="66"/>
                    <a:pt x="311" y="106"/>
                    <a:pt x="299" y="122"/>
                  </a:cubicBezTo>
                  <a:cubicBezTo>
                    <a:pt x="290" y="133"/>
                    <a:pt x="260" y="145"/>
                    <a:pt x="253" y="158"/>
                  </a:cubicBezTo>
                  <a:cubicBezTo>
                    <a:pt x="246" y="173"/>
                    <a:pt x="256" y="209"/>
                    <a:pt x="250" y="225"/>
                  </a:cubicBezTo>
                  <a:cubicBezTo>
                    <a:pt x="245" y="239"/>
                    <a:pt x="214" y="270"/>
                    <a:pt x="213" y="272"/>
                  </a:cubicBezTo>
                  <a:cubicBezTo>
                    <a:pt x="211" y="275"/>
                    <a:pt x="177" y="297"/>
                    <a:pt x="167" y="307"/>
                  </a:cubicBezTo>
                  <a:cubicBezTo>
                    <a:pt x="163" y="310"/>
                    <a:pt x="154" y="318"/>
                    <a:pt x="155" y="324"/>
                  </a:cubicBezTo>
                  <a:cubicBezTo>
                    <a:pt x="155" y="330"/>
                    <a:pt x="168" y="336"/>
                    <a:pt x="173" y="340"/>
                  </a:cubicBezTo>
                  <a:cubicBezTo>
                    <a:pt x="179" y="345"/>
                    <a:pt x="199" y="354"/>
                    <a:pt x="197" y="362"/>
                  </a:cubicBezTo>
                  <a:cubicBezTo>
                    <a:pt x="196" y="366"/>
                    <a:pt x="183" y="365"/>
                    <a:pt x="178" y="368"/>
                  </a:cubicBezTo>
                  <a:cubicBezTo>
                    <a:pt x="171" y="372"/>
                    <a:pt x="160" y="392"/>
                    <a:pt x="153" y="388"/>
                  </a:cubicBezTo>
                  <a:cubicBezTo>
                    <a:pt x="145" y="384"/>
                    <a:pt x="164" y="355"/>
                    <a:pt x="156" y="351"/>
                  </a:cubicBezTo>
                  <a:cubicBezTo>
                    <a:pt x="146" y="346"/>
                    <a:pt x="129" y="371"/>
                    <a:pt x="122" y="380"/>
                  </a:cubicBezTo>
                  <a:cubicBezTo>
                    <a:pt x="115" y="387"/>
                    <a:pt x="105" y="404"/>
                    <a:pt x="99" y="411"/>
                  </a:cubicBezTo>
                  <a:cubicBezTo>
                    <a:pt x="93" y="417"/>
                    <a:pt x="76" y="426"/>
                    <a:pt x="71" y="434"/>
                  </a:cubicBezTo>
                  <a:cubicBezTo>
                    <a:pt x="66" y="441"/>
                    <a:pt x="66" y="459"/>
                    <a:pt x="61" y="467"/>
                  </a:cubicBezTo>
                  <a:cubicBezTo>
                    <a:pt x="55" y="476"/>
                    <a:pt x="37" y="493"/>
                    <a:pt x="26" y="497"/>
                  </a:cubicBezTo>
                  <a:cubicBezTo>
                    <a:pt x="23" y="498"/>
                    <a:pt x="17" y="496"/>
                    <a:pt x="14" y="497"/>
                  </a:cubicBezTo>
                  <a:cubicBezTo>
                    <a:pt x="8" y="501"/>
                    <a:pt x="1" y="516"/>
                    <a:pt x="0" y="524"/>
                  </a:cubicBezTo>
                  <a:cubicBezTo>
                    <a:pt x="0" y="530"/>
                    <a:pt x="7" y="542"/>
                    <a:pt x="10" y="547"/>
                  </a:cubicBezTo>
                  <a:cubicBezTo>
                    <a:pt x="13" y="554"/>
                    <a:pt x="21" y="567"/>
                    <a:pt x="26" y="573"/>
                  </a:cubicBezTo>
                  <a:cubicBezTo>
                    <a:pt x="33" y="580"/>
                    <a:pt x="48" y="593"/>
                    <a:pt x="58" y="594"/>
                  </a:cubicBezTo>
                  <a:cubicBezTo>
                    <a:pt x="63" y="594"/>
                    <a:pt x="71" y="584"/>
                    <a:pt x="76" y="583"/>
                  </a:cubicBezTo>
                  <a:cubicBezTo>
                    <a:pt x="84" y="582"/>
                    <a:pt x="101" y="589"/>
                    <a:pt x="108" y="587"/>
                  </a:cubicBezTo>
                  <a:cubicBezTo>
                    <a:pt x="112" y="586"/>
                    <a:pt x="117" y="576"/>
                    <a:pt x="121" y="577"/>
                  </a:cubicBezTo>
                  <a:cubicBezTo>
                    <a:pt x="126" y="577"/>
                    <a:pt x="131" y="595"/>
                    <a:pt x="137" y="594"/>
                  </a:cubicBezTo>
                  <a:cubicBezTo>
                    <a:pt x="143" y="592"/>
                    <a:pt x="142" y="575"/>
                    <a:pt x="143" y="568"/>
                  </a:cubicBezTo>
                  <a:cubicBezTo>
                    <a:pt x="144" y="560"/>
                    <a:pt x="151" y="540"/>
                    <a:pt x="144" y="537"/>
                  </a:cubicBezTo>
                  <a:cubicBezTo>
                    <a:pt x="140" y="535"/>
                    <a:pt x="134" y="551"/>
                    <a:pt x="129" y="550"/>
                  </a:cubicBezTo>
                  <a:cubicBezTo>
                    <a:pt x="122" y="549"/>
                    <a:pt x="116" y="531"/>
                    <a:pt x="118" y="524"/>
                  </a:cubicBezTo>
                  <a:cubicBezTo>
                    <a:pt x="121" y="513"/>
                    <a:pt x="146" y="501"/>
                    <a:pt x="158" y="496"/>
                  </a:cubicBezTo>
                  <a:cubicBezTo>
                    <a:pt x="167" y="492"/>
                    <a:pt x="188" y="483"/>
                    <a:pt x="197" y="488"/>
                  </a:cubicBezTo>
                  <a:cubicBezTo>
                    <a:pt x="203" y="491"/>
                    <a:pt x="204" y="507"/>
                    <a:pt x="202" y="514"/>
                  </a:cubicBezTo>
                  <a:cubicBezTo>
                    <a:pt x="200" y="521"/>
                    <a:pt x="186" y="546"/>
                    <a:pt x="181" y="558"/>
                  </a:cubicBezTo>
                  <a:cubicBezTo>
                    <a:pt x="179" y="564"/>
                    <a:pt x="176" y="579"/>
                    <a:pt x="173" y="585"/>
                  </a:cubicBezTo>
                  <a:cubicBezTo>
                    <a:pt x="171" y="590"/>
                    <a:pt x="163" y="597"/>
                    <a:pt x="163" y="602"/>
                  </a:cubicBezTo>
                  <a:cubicBezTo>
                    <a:pt x="164" y="606"/>
                    <a:pt x="172" y="611"/>
                    <a:pt x="173" y="615"/>
                  </a:cubicBezTo>
                  <a:cubicBezTo>
                    <a:pt x="174" y="620"/>
                    <a:pt x="166" y="633"/>
                    <a:pt x="167" y="636"/>
                  </a:cubicBezTo>
                  <a:cubicBezTo>
                    <a:pt x="168" y="639"/>
                    <a:pt x="191" y="648"/>
                    <a:pt x="197" y="654"/>
                  </a:cubicBezTo>
                  <a:cubicBezTo>
                    <a:pt x="201" y="658"/>
                    <a:pt x="203" y="672"/>
                    <a:pt x="209" y="673"/>
                  </a:cubicBezTo>
                  <a:cubicBezTo>
                    <a:pt x="220" y="676"/>
                    <a:pt x="237" y="658"/>
                    <a:pt x="249" y="646"/>
                  </a:cubicBezTo>
                  <a:cubicBezTo>
                    <a:pt x="244" y="640"/>
                    <a:pt x="235" y="636"/>
                    <a:pt x="235" y="629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086334" y="3573032"/>
              <a:ext cx="378296" cy="421487"/>
            </a:xfrm>
            <a:custGeom>
              <a:avLst/>
              <a:gdLst>
                <a:gd name="T0" fmla="*/ 919 w 919"/>
                <a:gd name="T1" fmla="*/ 269 h 1023"/>
                <a:gd name="T2" fmla="*/ 905 w 919"/>
                <a:gd name="T3" fmla="*/ 248 h 1023"/>
                <a:gd name="T4" fmla="*/ 894 w 919"/>
                <a:gd name="T5" fmla="*/ 235 h 1023"/>
                <a:gd name="T6" fmla="*/ 848 w 919"/>
                <a:gd name="T7" fmla="*/ 198 h 1023"/>
                <a:gd name="T8" fmla="*/ 796 w 919"/>
                <a:gd name="T9" fmla="*/ 171 h 1023"/>
                <a:gd name="T10" fmla="*/ 708 w 919"/>
                <a:gd name="T11" fmla="*/ 211 h 1023"/>
                <a:gd name="T12" fmla="*/ 668 w 919"/>
                <a:gd name="T13" fmla="*/ 245 h 1023"/>
                <a:gd name="T14" fmla="*/ 623 w 919"/>
                <a:gd name="T15" fmla="*/ 247 h 1023"/>
                <a:gd name="T16" fmla="*/ 550 w 919"/>
                <a:gd name="T17" fmla="*/ 246 h 1023"/>
                <a:gd name="T18" fmla="*/ 498 w 919"/>
                <a:gd name="T19" fmla="*/ 222 h 1023"/>
                <a:gd name="T20" fmla="*/ 449 w 919"/>
                <a:gd name="T21" fmla="*/ 222 h 1023"/>
                <a:gd name="T22" fmla="*/ 405 w 919"/>
                <a:gd name="T23" fmla="*/ 165 h 1023"/>
                <a:gd name="T24" fmla="*/ 446 w 919"/>
                <a:gd name="T25" fmla="*/ 79 h 1023"/>
                <a:gd name="T26" fmla="*/ 507 w 919"/>
                <a:gd name="T27" fmla="*/ 0 h 1023"/>
                <a:gd name="T28" fmla="*/ 451 w 919"/>
                <a:gd name="T29" fmla="*/ 22 h 1023"/>
                <a:gd name="T30" fmla="*/ 375 w 919"/>
                <a:gd name="T31" fmla="*/ 119 h 1023"/>
                <a:gd name="T32" fmla="*/ 333 w 919"/>
                <a:gd name="T33" fmla="*/ 173 h 1023"/>
                <a:gd name="T34" fmla="*/ 264 w 919"/>
                <a:gd name="T35" fmla="*/ 173 h 1023"/>
                <a:gd name="T36" fmla="*/ 314 w 919"/>
                <a:gd name="T37" fmla="*/ 191 h 1023"/>
                <a:gd name="T38" fmla="*/ 300 w 919"/>
                <a:gd name="T39" fmla="*/ 223 h 1023"/>
                <a:gd name="T40" fmla="*/ 208 w 919"/>
                <a:gd name="T41" fmla="*/ 419 h 1023"/>
                <a:gd name="T42" fmla="*/ 152 w 919"/>
                <a:gd name="T43" fmla="*/ 563 h 1023"/>
                <a:gd name="T44" fmla="*/ 24 w 919"/>
                <a:gd name="T45" fmla="*/ 691 h 1023"/>
                <a:gd name="T46" fmla="*/ 12 w 919"/>
                <a:gd name="T47" fmla="*/ 827 h 1023"/>
                <a:gd name="T48" fmla="*/ 35 w 919"/>
                <a:gd name="T49" fmla="*/ 837 h 1023"/>
                <a:gd name="T50" fmla="*/ 131 w 919"/>
                <a:gd name="T51" fmla="*/ 830 h 1023"/>
                <a:gd name="T52" fmla="*/ 191 w 919"/>
                <a:gd name="T53" fmla="*/ 862 h 1023"/>
                <a:gd name="T54" fmla="*/ 184 w 919"/>
                <a:gd name="T55" fmla="*/ 905 h 1023"/>
                <a:gd name="T56" fmla="*/ 177 w 919"/>
                <a:gd name="T57" fmla="*/ 941 h 1023"/>
                <a:gd name="T58" fmla="*/ 197 w 919"/>
                <a:gd name="T59" fmla="*/ 996 h 1023"/>
                <a:gd name="T60" fmla="*/ 235 w 919"/>
                <a:gd name="T61" fmla="*/ 1022 h 1023"/>
                <a:gd name="T62" fmla="*/ 301 w 919"/>
                <a:gd name="T63" fmla="*/ 990 h 1023"/>
                <a:gd name="T64" fmla="*/ 373 w 919"/>
                <a:gd name="T65" fmla="*/ 961 h 1023"/>
                <a:gd name="T66" fmla="*/ 433 w 919"/>
                <a:gd name="T67" fmla="*/ 923 h 1023"/>
                <a:gd name="T68" fmla="*/ 487 w 919"/>
                <a:gd name="T69" fmla="*/ 867 h 1023"/>
                <a:gd name="T70" fmla="*/ 554 w 919"/>
                <a:gd name="T71" fmla="*/ 830 h 1023"/>
                <a:gd name="T72" fmla="*/ 611 w 919"/>
                <a:gd name="T73" fmla="*/ 779 h 1023"/>
                <a:gd name="T74" fmla="*/ 634 w 919"/>
                <a:gd name="T75" fmla="*/ 740 h 1023"/>
                <a:gd name="T76" fmla="*/ 696 w 919"/>
                <a:gd name="T77" fmla="*/ 700 h 1023"/>
                <a:gd name="T78" fmla="*/ 713 w 919"/>
                <a:gd name="T79" fmla="*/ 665 h 1023"/>
                <a:gd name="T80" fmla="*/ 784 w 919"/>
                <a:gd name="T81" fmla="*/ 581 h 1023"/>
                <a:gd name="T82" fmla="*/ 812 w 919"/>
                <a:gd name="T83" fmla="*/ 470 h 1023"/>
                <a:gd name="T84" fmla="*/ 890 w 919"/>
                <a:gd name="T85" fmla="*/ 394 h 1023"/>
                <a:gd name="T86" fmla="*/ 908 w 919"/>
                <a:gd name="T87" fmla="*/ 29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9" h="1023">
                  <a:moveTo>
                    <a:pt x="908" y="296"/>
                  </a:moveTo>
                  <a:cubicBezTo>
                    <a:pt x="910" y="289"/>
                    <a:pt x="915" y="278"/>
                    <a:pt x="919" y="269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05" y="248"/>
                    <a:pt x="905" y="248"/>
                    <a:pt x="905" y="248"/>
                  </a:cubicBezTo>
                  <a:cubicBezTo>
                    <a:pt x="912" y="235"/>
                    <a:pt x="912" y="235"/>
                    <a:pt x="912" y="235"/>
                  </a:cubicBezTo>
                  <a:cubicBezTo>
                    <a:pt x="894" y="235"/>
                    <a:pt x="894" y="235"/>
                    <a:pt x="894" y="235"/>
                  </a:cubicBezTo>
                  <a:cubicBezTo>
                    <a:pt x="894" y="198"/>
                    <a:pt x="894" y="198"/>
                    <a:pt x="894" y="198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28" y="181"/>
                    <a:pt x="828" y="181"/>
                    <a:pt x="828" y="181"/>
                  </a:cubicBezTo>
                  <a:cubicBezTo>
                    <a:pt x="796" y="171"/>
                    <a:pt x="796" y="171"/>
                    <a:pt x="796" y="171"/>
                  </a:cubicBezTo>
                  <a:cubicBezTo>
                    <a:pt x="796" y="211"/>
                    <a:pt x="796" y="211"/>
                    <a:pt x="796" y="211"/>
                  </a:cubicBezTo>
                  <a:cubicBezTo>
                    <a:pt x="708" y="211"/>
                    <a:pt x="708" y="211"/>
                    <a:pt x="708" y="211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68" y="245"/>
                    <a:pt x="668" y="245"/>
                    <a:pt x="668" y="245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23" y="247"/>
                    <a:pt x="623" y="247"/>
                    <a:pt x="623" y="247"/>
                  </a:cubicBezTo>
                  <a:cubicBezTo>
                    <a:pt x="602" y="274"/>
                    <a:pt x="602" y="274"/>
                    <a:pt x="602" y="274"/>
                  </a:cubicBezTo>
                  <a:cubicBezTo>
                    <a:pt x="550" y="246"/>
                    <a:pt x="550" y="246"/>
                    <a:pt x="550" y="246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05" y="165"/>
                    <a:pt x="405" y="165"/>
                    <a:pt x="405" y="165"/>
                  </a:cubicBezTo>
                  <a:cubicBezTo>
                    <a:pt x="438" y="130"/>
                    <a:pt x="438" y="130"/>
                    <a:pt x="438" y="130"/>
                  </a:cubicBezTo>
                  <a:cubicBezTo>
                    <a:pt x="446" y="79"/>
                    <a:pt x="446" y="79"/>
                    <a:pt x="446" y="79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73"/>
                    <a:pt x="333" y="173"/>
                    <a:pt x="333" y="173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1" y="245"/>
                    <a:pt x="306" y="268"/>
                    <a:pt x="288" y="279"/>
                  </a:cubicBezTo>
                  <a:cubicBezTo>
                    <a:pt x="244" y="323"/>
                    <a:pt x="244" y="379"/>
                    <a:pt x="208" y="419"/>
                  </a:cubicBezTo>
                  <a:cubicBezTo>
                    <a:pt x="200" y="427"/>
                    <a:pt x="172" y="423"/>
                    <a:pt x="168" y="439"/>
                  </a:cubicBezTo>
                  <a:cubicBezTo>
                    <a:pt x="148" y="483"/>
                    <a:pt x="180" y="519"/>
                    <a:pt x="152" y="563"/>
                  </a:cubicBezTo>
                  <a:cubicBezTo>
                    <a:pt x="132" y="603"/>
                    <a:pt x="60" y="619"/>
                    <a:pt x="76" y="675"/>
                  </a:cubicBezTo>
                  <a:cubicBezTo>
                    <a:pt x="56" y="671"/>
                    <a:pt x="28" y="679"/>
                    <a:pt x="24" y="691"/>
                  </a:cubicBezTo>
                  <a:cubicBezTo>
                    <a:pt x="16" y="715"/>
                    <a:pt x="16" y="743"/>
                    <a:pt x="4" y="767"/>
                  </a:cubicBezTo>
                  <a:cubicBezTo>
                    <a:pt x="0" y="787"/>
                    <a:pt x="16" y="803"/>
                    <a:pt x="12" y="827"/>
                  </a:cubicBezTo>
                  <a:cubicBezTo>
                    <a:pt x="12" y="834"/>
                    <a:pt x="21" y="838"/>
                    <a:pt x="26" y="844"/>
                  </a:cubicBezTo>
                  <a:cubicBezTo>
                    <a:pt x="30" y="841"/>
                    <a:pt x="33" y="839"/>
                    <a:pt x="35" y="837"/>
                  </a:cubicBezTo>
                  <a:cubicBezTo>
                    <a:pt x="41" y="833"/>
                    <a:pt x="52" y="822"/>
                    <a:pt x="60" y="820"/>
                  </a:cubicBezTo>
                  <a:cubicBezTo>
                    <a:pt x="77" y="816"/>
                    <a:pt x="114" y="824"/>
                    <a:pt x="131" y="830"/>
                  </a:cubicBezTo>
                  <a:cubicBezTo>
                    <a:pt x="142" y="833"/>
                    <a:pt x="162" y="845"/>
                    <a:pt x="172" y="850"/>
                  </a:cubicBezTo>
                  <a:cubicBezTo>
                    <a:pt x="177" y="853"/>
                    <a:pt x="189" y="857"/>
                    <a:pt x="191" y="862"/>
                  </a:cubicBezTo>
                  <a:cubicBezTo>
                    <a:pt x="194" y="868"/>
                    <a:pt x="187" y="881"/>
                    <a:pt x="186" y="887"/>
                  </a:cubicBezTo>
                  <a:cubicBezTo>
                    <a:pt x="185" y="892"/>
                    <a:pt x="184" y="901"/>
                    <a:pt x="184" y="905"/>
                  </a:cubicBezTo>
                  <a:cubicBezTo>
                    <a:pt x="184" y="910"/>
                    <a:pt x="186" y="919"/>
                    <a:pt x="186" y="923"/>
                  </a:cubicBezTo>
                  <a:cubicBezTo>
                    <a:pt x="185" y="928"/>
                    <a:pt x="177" y="936"/>
                    <a:pt x="177" y="941"/>
                  </a:cubicBezTo>
                  <a:cubicBezTo>
                    <a:pt x="178" y="947"/>
                    <a:pt x="189" y="954"/>
                    <a:pt x="191" y="959"/>
                  </a:cubicBezTo>
                  <a:cubicBezTo>
                    <a:pt x="195" y="968"/>
                    <a:pt x="195" y="987"/>
                    <a:pt x="197" y="996"/>
                  </a:cubicBezTo>
                  <a:cubicBezTo>
                    <a:pt x="198" y="1001"/>
                    <a:pt x="201" y="1012"/>
                    <a:pt x="205" y="1015"/>
                  </a:cubicBezTo>
                  <a:cubicBezTo>
                    <a:pt x="211" y="1020"/>
                    <a:pt x="227" y="1021"/>
                    <a:pt x="235" y="1022"/>
                  </a:cubicBezTo>
                  <a:cubicBezTo>
                    <a:pt x="238" y="1022"/>
                    <a:pt x="246" y="1023"/>
                    <a:pt x="249" y="1022"/>
                  </a:cubicBezTo>
                  <a:cubicBezTo>
                    <a:pt x="264" y="1018"/>
                    <a:pt x="286" y="994"/>
                    <a:pt x="301" y="990"/>
                  </a:cubicBezTo>
                  <a:cubicBezTo>
                    <a:pt x="310" y="987"/>
                    <a:pt x="330" y="995"/>
                    <a:pt x="339" y="992"/>
                  </a:cubicBezTo>
                  <a:cubicBezTo>
                    <a:pt x="350" y="988"/>
                    <a:pt x="365" y="969"/>
                    <a:pt x="373" y="961"/>
                  </a:cubicBezTo>
                  <a:cubicBezTo>
                    <a:pt x="381" y="954"/>
                    <a:pt x="394" y="934"/>
                    <a:pt x="404" y="929"/>
                  </a:cubicBezTo>
                  <a:cubicBezTo>
                    <a:pt x="410" y="925"/>
                    <a:pt x="426" y="927"/>
                    <a:pt x="433" y="923"/>
                  </a:cubicBezTo>
                  <a:cubicBezTo>
                    <a:pt x="439" y="920"/>
                    <a:pt x="450" y="910"/>
                    <a:pt x="455" y="905"/>
                  </a:cubicBezTo>
                  <a:cubicBezTo>
                    <a:pt x="464" y="896"/>
                    <a:pt x="477" y="875"/>
                    <a:pt x="487" y="867"/>
                  </a:cubicBezTo>
                  <a:cubicBezTo>
                    <a:pt x="493" y="861"/>
                    <a:pt x="507" y="853"/>
                    <a:pt x="514" y="849"/>
                  </a:cubicBezTo>
                  <a:cubicBezTo>
                    <a:pt x="524" y="844"/>
                    <a:pt x="545" y="835"/>
                    <a:pt x="554" y="830"/>
                  </a:cubicBezTo>
                  <a:cubicBezTo>
                    <a:pt x="564" y="824"/>
                    <a:pt x="582" y="814"/>
                    <a:pt x="590" y="807"/>
                  </a:cubicBezTo>
                  <a:cubicBezTo>
                    <a:pt x="597" y="801"/>
                    <a:pt x="605" y="786"/>
                    <a:pt x="611" y="779"/>
                  </a:cubicBezTo>
                  <a:cubicBezTo>
                    <a:pt x="616" y="775"/>
                    <a:pt x="628" y="769"/>
                    <a:pt x="631" y="763"/>
                  </a:cubicBezTo>
                  <a:cubicBezTo>
                    <a:pt x="634" y="758"/>
                    <a:pt x="631" y="746"/>
                    <a:pt x="634" y="740"/>
                  </a:cubicBezTo>
                  <a:cubicBezTo>
                    <a:pt x="640" y="729"/>
                    <a:pt x="662" y="713"/>
                    <a:pt x="674" y="706"/>
                  </a:cubicBezTo>
                  <a:cubicBezTo>
                    <a:pt x="679" y="704"/>
                    <a:pt x="691" y="703"/>
                    <a:pt x="696" y="700"/>
                  </a:cubicBezTo>
                  <a:cubicBezTo>
                    <a:pt x="700" y="697"/>
                    <a:pt x="706" y="690"/>
                    <a:pt x="708" y="686"/>
                  </a:cubicBezTo>
                  <a:cubicBezTo>
                    <a:pt x="710" y="681"/>
                    <a:pt x="711" y="670"/>
                    <a:pt x="713" y="665"/>
                  </a:cubicBezTo>
                  <a:cubicBezTo>
                    <a:pt x="716" y="655"/>
                    <a:pt x="722" y="635"/>
                    <a:pt x="728" y="626"/>
                  </a:cubicBezTo>
                  <a:cubicBezTo>
                    <a:pt x="739" y="612"/>
                    <a:pt x="776" y="597"/>
                    <a:pt x="784" y="581"/>
                  </a:cubicBezTo>
                  <a:cubicBezTo>
                    <a:pt x="790" y="569"/>
                    <a:pt x="781" y="541"/>
                    <a:pt x="784" y="528"/>
                  </a:cubicBezTo>
                  <a:cubicBezTo>
                    <a:pt x="787" y="513"/>
                    <a:pt x="806" y="485"/>
                    <a:pt x="812" y="470"/>
                  </a:cubicBezTo>
                  <a:cubicBezTo>
                    <a:pt x="816" y="460"/>
                    <a:pt x="819" y="436"/>
                    <a:pt x="827" y="427"/>
                  </a:cubicBezTo>
                  <a:cubicBezTo>
                    <a:pt x="839" y="414"/>
                    <a:pt x="881" y="410"/>
                    <a:pt x="890" y="394"/>
                  </a:cubicBezTo>
                  <a:cubicBezTo>
                    <a:pt x="897" y="383"/>
                    <a:pt x="888" y="354"/>
                    <a:pt x="890" y="341"/>
                  </a:cubicBezTo>
                  <a:cubicBezTo>
                    <a:pt x="892" y="329"/>
                    <a:pt x="903" y="307"/>
                    <a:pt x="908" y="296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035696" y="3179843"/>
              <a:ext cx="201062" cy="226382"/>
            </a:xfrm>
            <a:custGeom>
              <a:avLst/>
              <a:gdLst>
                <a:gd name="T0" fmla="*/ 467 w 487"/>
                <a:gd name="T1" fmla="*/ 344 h 550"/>
                <a:gd name="T2" fmla="*/ 459 w 487"/>
                <a:gd name="T3" fmla="*/ 288 h 550"/>
                <a:gd name="T4" fmla="*/ 480 w 487"/>
                <a:gd name="T5" fmla="*/ 150 h 550"/>
                <a:gd name="T6" fmla="*/ 411 w 487"/>
                <a:gd name="T7" fmla="*/ 164 h 550"/>
                <a:gd name="T8" fmla="*/ 367 w 487"/>
                <a:gd name="T9" fmla="*/ 212 h 550"/>
                <a:gd name="T10" fmla="*/ 243 w 487"/>
                <a:gd name="T11" fmla="*/ 156 h 550"/>
                <a:gd name="T12" fmla="*/ 207 w 487"/>
                <a:gd name="T13" fmla="*/ 144 h 550"/>
                <a:gd name="T14" fmla="*/ 88 w 487"/>
                <a:gd name="T15" fmla="*/ 4 h 550"/>
                <a:gd name="T16" fmla="*/ 108 w 487"/>
                <a:gd name="T17" fmla="*/ 54 h 550"/>
                <a:gd name="T18" fmla="*/ 110 w 487"/>
                <a:gd name="T19" fmla="*/ 73 h 550"/>
                <a:gd name="T20" fmla="*/ 141 w 487"/>
                <a:gd name="T21" fmla="*/ 93 h 550"/>
                <a:gd name="T22" fmla="*/ 110 w 487"/>
                <a:gd name="T23" fmla="*/ 157 h 550"/>
                <a:gd name="T24" fmla="*/ 96 w 487"/>
                <a:gd name="T25" fmla="*/ 157 h 550"/>
                <a:gd name="T26" fmla="*/ 112 w 487"/>
                <a:gd name="T27" fmla="*/ 164 h 550"/>
                <a:gd name="T28" fmla="*/ 112 w 487"/>
                <a:gd name="T29" fmla="*/ 198 h 550"/>
                <a:gd name="T30" fmla="*/ 84 w 487"/>
                <a:gd name="T31" fmla="*/ 224 h 550"/>
                <a:gd name="T32" fmla="*/ 115 w 487"/>
                <a:gd name="T33" fmla="*/ 239 h 550"/>
                <a:gd name="T34" fmla="*/ 86 w 487"/>
                <a:gd name="T35" fmla="*/ 262 h 550"/>
                <a:gd name="T36" fmla="*/ 115 w 487"/>
                <a:gd name="T37" fmla="*/ 301 h 550"/>
                <a:gd name="T38" fmla="*/ 93 w 487"/>
                <a:gd name="T39" fmla="*/ 301 h 550"/>
                <a:gd name="T40" fmla="*/ 93 w 487"/>
                <a:gd name="T41" fmla="*/ 333 h 550"/>
                <a:gd name="T42" fmla="*/ 55 w 487"/>
                <a:gd name="T43" fmla="*/ 333 h 550"/>
                <a:gd name="T44" fmla="*/ 55 w 487"/>
                <a:gd name="T45" fmla="*/ 342 h 550"/>
                <a:gd name="T46" fmla="*/ 34 w 487"/>
                <a:gd name="T47" fmla="*/ 342 h 550"/>
                <a:gd name="T48" fmla="*/ 21 w 487"/>
                <a:gd name="T49" fmla="*/ 371 h 550"/>
                <a:gd name="T50" fmla="*/ 4 w 487"/>
                <a:gd name="T51" fmla="*/ 371 h 550"/>
                <a:gd name="T52" fmla="*/ 4 w 487"/>
                <a:gd name="T53" fmla="*/ 392 h 550"/>
                <a:gd name="T54" fmla="*/ 0 w 487"/>
                <a:gd name="T55" fmla="*/ 392 h 550"/>
                <a:gd name="T56" fmla="*/ 39 w 487"/>
                <a:gd name="T57" fmla="*/ 396 h 550"/>
                <a:gd name="T58" fmla="*/ 135 w 487"/>
                <a:gd name="T59" fmla="*/ 450 h 550"/>
                <a:gd name="T60" fmla="*/ 155 w 487"/>
                <a:gd name="T61" fmla="*/ 473 h 550"/>
                <a:gd name="T62" fmla="*/ 225 w 487"/>
                <a:gd name="T63" fmla="*/ 550 h 550"/>
                <a:gd name="T64" fmla="*/ 339 w 487"/>
                <a:gd name="T65" fmla="*/ 432 h 550"/>
                <a:gd name="T66" fmla="*/ 467 w 487"/>
                <a:gd name="T67" fmla="*/ 34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50">
                  <a:moveTo>
                    <a:pt x="467" y="344"/>
                  </a:moveTo>
                  <a:cubicBezTo>
                    <a:pt x="475" y="324"/>
                    <a:pt x="451" y="308"/>
                    <a:pt x="459" y="288"/>
                  </a:cubicBezTo>
                  <a:cubicBezTo>
                    <a:pt x="482" y="246"/>
                    <a:pt x="487" y="196"/>
                    <a:pt x="480" y="150"/>
                  </a:cubicBezTo>
                  <a:cubicBezTo>
                    <a:pt x="457" y="150"/>
                    <a:pt x="434" y="153"/>
                    <a:pt x="411" y="164"/>
                  </a:cubicBezTo>
                  <a:cubicBezTo>
                    <a:pt x="395" y="172"/>
                    <a:pt x="387" y="204"/>
                    <a:pt x="367" y="212"/>
                  </a:cubicBezTo>
                  <a:cubicBezTo>
                    <a:pt x="319" y="240"/>
                    <a:pt x="287" y="188"/>
                    <a:pt x="243" y="156"/>
                  </a:cubicBezTo>
                  <a:cubicBezTo>
                    <a:pt x="235" y="148"/>
                    <a:pt x="211" y="148"/>
                    <a:pt x="207" y="144"/>
                  </a:cubicBezTo>
                  <a:cubicBezTo>
                    <a:pt x="184" y="85"/>
                    <a:pt x="164" y="0"/>
                    <a:pt x="88" y="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84" y="224"/>
                    <a:pt x="84" y="224"/>
                    <a:pt x="84" y="224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3" y="333"/>
                    <a:pt x="93" y="333"/>
                    <a:pt x="93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34" y="342"/>
                    <a:pt x="34" y="342"/>
                    <a:pt x="34" y="342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4" y="371"/>
                    <a:pt x="4" y="371"/>
                    <a:pt x="4" y="371"/>
                  </a:cubicBezTo>
                  <a:cubicBezTo>
                    <a:pt x="4" y="392"/>
                    <a:pt x="4" y="392"/>
                    <a:pt x="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3"/>
                    <a:pt x="29" y="393"/>
                    <a:pt x="39" y="396"/>
                  </a:cubicBezTo>
                  <a:cubicBezTo>
                    <a:pt x="65" y="403"/>
                    <a:pt x="114" y="432"/>
                    <a:pt x="135" y="450"/>
                  </a:cubicBezTo>
                  <a:cubicBezTo>
                    <a:pt x="141" y="454"/>
                    <a:pt x="150" y="467"/>
                    <a:pt x="155" y="473"/>
                  </a:cubicBezTo>
                  <a:cubicBezTo>
                    <a:pt x="172" y="492"/>
                    <a:pt x="201" y="523"/>
                    <a:pt x="225" y="550"/>
                  </a:cubicBezTo>
                  <a:cubicBezTo>
                    <a:pt x="284" y="540"/>
                    <a:pt x="310" y="479"/>
                    <a:pt x="339" y="432"/>
                  </a:cubicBezTo>
                  <a:cubicBezTo>
                    <a:pt x="355" y="396"/>
                    <a:pt x="439" y="408"/>
                    <a:pt x="467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129525" y="3036865"/>
              <a:ext cx="348509" cy="463189"/>
            </a:xfrm>
            <a:custGeom>
              <a:avLst/>
              <a:gdLst>
                <a:gd name="T0" fmla="*/ 817 w 849"/>
                <a:gd name="T1" fmla="*/ 262 h 1126"/>
                <a:gd name="T2" fmla="*/ 771 w 849"/>
                <a:gd name="T3" fmla="*/ 225 h 1126"/>
                <a:gd name="T4" fmla="*/ 815 w 849"/>
                <a:gd name="T5" fmla="*/ 183 h 1126"/>
                <a:gd name="T6" fmla="*/ 741 w 849"/>
                <a:gd name="T7" fmla="*/ 157 h 1126"/>
                <a:gd name="T8" fmla="*/ 736 w 849"/>
                <a:gd name="T9" fmla="*/ 78 h 1126"/>
                <a:gd name="T10" fmla="*/ 699 w 849"/>
                <a:gd name="T11" fmla="*/ 55 h 1126"/>
                <a:gd name="T12" fmla="*/ 643 w 849"/>
                <a:gd name="T13" fmla="*/ 3 h 1126"/>
                <a:gd name="T14" fmla="*/ 631 w 849"/>
                <a:gd name="T15" fmla="*/ 60 h 1126"/>
                <a:gd name="T16" fmla="*/ 621 w 849"/>
                <a:gd name="T17" fmla="*/ 102 h 1126"/>
                <a:gd name="T18" fmla="*/ 664 w 849"/>
                <a:gd name="T19" fmla="*/ 145 h 1126"/>
                <a:gd name="T20" fmla="*/ 652 w 849"/>
                <a:gd name="T21" fmla="*/ 211 h 1126"/>
                <a:gd name="T22" fmla="*/ 573 w 849"/>
                <a:gd name="T23" fmla="*/ 214 h 1126"/>
                <a:gd name="T24" fmla="*/ 525 w 849"/>
                <a:gd name="T25" fmla="*/ 238 h 1126"/>
                <a:gd name="T26" fmla="*/ 586 w 849"/>
                <a:gd name="T27" fmla="*/ 367 h 1126"/>
                <a:gd name="T28" fmla="*/ 482 w 849"/>
                <a:gd name="T29" fmla="*/ 535 h 1126"/>
                <a:gd name="T30" fmla="*/ 234 w 849"/>
                <a:gd name="T31" fmla="*/ 635 h 1126"/>
                <a:gd name="T32" fmla="*/ 114 w 849"/>
                <a:gd name="T33" fmla="*/ 779 h 1126"/>
                <a:gd name="T34" fmla="*/ 30 w 849"/>
                <a:gd name="T35" fmla="*/ 935 h 1126"/>
                <a:gd name="T36" fmla="*/ 74 w 849"/>
                <a:gd name="T37" fmla="*/ 1090 h 1126"/>
                <a:gd name="T38" fmla="*/ 88 w 849"/>
                <a:gd name="T39" fmla="*/ 1126 h 1126"/>
                <a:gd name="T40" fmla="*/ 334 w 849"/>
                <a:gd name="T41" fmla="*/ 899 h 1126"/>
                <a:gd name="T42" fmla="*/ 378 w 849"/>
                <a:gd name="T43" fmla="*/ 803 h 1126"/>
                <a:gd name="T44" fmla="*/ 627 w 849"/>
                <a:gd name="T45" fmla="*/ 843 h 1126"/>
                <a:gd name="T46" fmla="*/ 618 w 849"/>
                <a:gd name="T47" fmla="*/ 803 h 1126"/>
                <a:gd name="T48" fmla="*/ 641 w 849"/>
                <a:gd name="T49" fmla="*/ 714 h 1126"/>
                <a:gd name="T50" fmla="*/ 644 w 849"/>
                <a:gd name="T51" fmla="*/ 689 h 1126"/>
                <a:gd name="T52" fmla="*/ 628 w 849"/>
                <a:gd name="T53" fmla="*/ 627 h 1126"/>
                <a:gd name="T54" fmla="*/ 663 w 849"/>
                <a:gd name="T55" fmla="*/ 592 h 1126"/>
                <a:gd name="T56" fmla="*/ 639 w 849"/>
                <a:gd name="T57" fmla="*/ 541 h 1126"/>
                <a:gd name="T58" fmla="*/ 740 w 849"/>
                <a:gd name="T59" fmla="*/ 508 h 1126"/>
                <a:gd name="T60" fmla="*/ 783 w 849"/>
                <a:gd name="T61" fmla="*/ 529 h 1126"/>
                <a:gd name="T62" fmla="*/ 809 w 849"/>
                <a:gd name="T63" fmla="*/ 508 h 1126"/>
                <a:gd name="T64" fmla="*/ 779 w 849"/>
                <a:gd name="T65" fmla="*/ 455 h 1126"/>
                <a:gd name="T66" fmla="*/ 794 w 849"/>
                <a:gd name="T67" fmla="*/ 420 h 1126"/>
                <a:gd name="T68" fmla="*/ 816 w 849"/>
                <a:gd name="T69" fmla="*/ 365 h 1126"/>
                <a:gd name="T70" fmla="*/ 808 w 849"/>
                <a:gd name="T71" fmla="*/ 341 h 1126"/>
                <a:gd name="T72" fmla="*/ 823 w 849"/>
                <a:gd name="T73" fmla="*/ 310 h 1126"/>
                <a:gd name="T74" fmla="*/ 849 w 849"/>
                <a:gd name="T75" fmla="*/ 29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9" h="1126">
                  <a:moveTo>
                    <a:pt x="817" y="279"/>
                  </a:moveTo>
                  <a:cubicBezTo>
                    <a:pt x="817" y="262"/>
                    <a:pt x="817" y="262"/>
                    <a:pt x="817" y="262"/>
                  </a:cubicBezTo>
                  <a:cubicBezTo>
                    <a:pt x="782" y="251"/>
                    <a:pt x="782" y="251"/>
                    <a:pt x="782" y="251"/>
                  </a:cubicBezTo>
                  <a:cubicBezTo>
                    <a:pt x="771" y="225"/>
                    <a:pt x="771" y="225"/>
                    <a:pt x="771" y="225"/>
                  </a:cubicBezTo>
                  <a:cubicBezTo>
                    <a:pt x="807" y="204"/>
                    <a:pt x="807" y="204"/>
                    <a:pt x="807" y="204"/>
                  </a:cubicBezTo>
                  <a:cubicBezTo>
                    <a:pt x="815" y="183"/>
                    <a:pt x="815" y="183"/>
                    <a:pt x="815" y="183"/>
                  </a:cubicBezTo>
                  <a:cubicBezTo>
                    <a:pt x="774" y="180"/>
                    <a:pt x="774" y="180"/>
                    <a:pt x="774" y="180"/>
                  </a:cubicBezTo>
                  <a:cubicBezTo>
                    <a:pt x="741" y="157"/>
                    <a:pt x="741" y="157"/>
                    <a:pt x="741" y="157"/>
                  </a:cubicBezTo>
                  <a:cubicBezTo>
                    <a:pt x="752" y="108"/>
                    <a:pt x="752" y="108"/>
                    <a:pt x="752" y="108"/>
                  </a:cubicBezTo>
                  <a:cubicBezTo>
                    <a:pt x="736" y="78"/>
                    <a:pt x="736" y="78"/>
                    <a:pt x="736" y="78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29"/>
                    <a:pt x="643" y="29"/>
                    <a:pt x="643" y="29"/>
                  </a:cubicBezTo>
                  <a:cubicBezTo>
                    <a:pt x="631" y="60"/>
                    <a:pt x="631" y="60"/>
                    <a:pt x="631" y="60"/>
                  </a:cubicBezTo>
                  <a:cubicBezTo>
                    <a:pt x="596" y="99"/>
                    <a:pt x="596" y="99"/>
                    <a:pt x="596" y="9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79" y="121"/>
                    <a:pt x="679" y="121"/>
                    <a:pt x="679" y="121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20" y="231"/>
                    <a:pt x="620" y="231"/>
                    <a:pt x="620" y="231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28" y="239"/>
                    <a:pt x="528" y="239"/>
                    <a:pt x="528" y="239"/>
                  </a:cubicBezTo>
                  <a:cubicBezTo>
                    <a:pt x="525" y="238"/>
                    <a:pt x="525" y="238"/>
                    <a:pt x="525" y="238"/>
                  </a:cubicBezTo>
                  <a:cubicBezTo>
                    <a:pt x="521" y="282"/>
                    <a:pt x="587" y="276"/>
                    <a:pt x="610" y="299"/>
                  </a:cubicBezTo>
                  <a:cubicBezTo>
                    <a:pt x="630" y="319"/>
                    <a:pt x="602" y="347"/>
                    <a:pt x="586" y="367"/>
                  </a:cubicBezTo>
                  <a:cubicBezTo>
                    <a:pt x="578" y="383"/>
                    <a:pt x="550" y="395"/>
                    <a:pt x="542" y="407"/>
                  </a:cubicBezTo>
                  <a:cubicBezTo>
                    <a:pt x="518" y="451"/>
                    <a:pt x="518" y="527"/>
                    <a:pt x="482" y="535"/>
                  </a:cubicBezTo>
                  <a:cubicBezTo>
                    <a:pt x="408" y="551"/>
                    <a:pt x="333" y="499"/>
                    <a:pt x="255" y="497"/>
                  </a:cubicBezTo>
                  <a:cubicBezTo>
                    <a:pt x="262" y="543"/>
                    <a:pt x="257" y="593"/>
                    <a:pt x="234" y="635"/>
                  </a:cubicBezTo>
                  <a:cubicBezTo>
                    <a:pt x="226" y="655"/>
                    <a:pt x="250" y="671"/>
                    <a:pt x="242" y="691"/>
                  </a:cubicBezTo>
                  <a:cubicBezTo>
                    <a:pt x="214" y="755"/>
                    <a:pt x="130" y="743"/>
                    <a:pt x="114" y="779"/>
                  </a:cubicBezTo>
                  <a:cubicBezTo>
                    <a:pt x="85" y="826"/>
                    <a:pt x="59" y="887"/>
                    <a:pt x="0" y="897"/>
                  </a:cubicBezTo>
                  <a:cubicBezTo>
                    <a:pt x="12" y="911"/>
                    <a:pt x="23" y="924"/>
                    <a:pt x="30" y="935"/>
                  </a:cubicBezTo>
                  <a:cubicBezTo>
                    <a:pt x="44" y="956"/>
                    <a:pt x="69" y="1000"/>
                    <a:pt x="75" y="1025"/>
                  </a:cubicBezTo>
                  <a:cubicBezTo>
                    <a:pt x="79" y="1041"/>
                    <a:pt x="67" y="1075"/>
                    <a:pt x="74" y="1090"/>
                  </a:cubicBezTo>
                  <a:cubicBezTo>
                    <a:pt x="76" y="1094"/>
                    <a:pt x="86" y="1098"/>
                    <a:pt x="87" y="1102"/>
                  </a:cubicBezTo>
                  <a:cubicBezTo>
                    <a:pt x="90" y="1107"/>
                    <a:pt x="89" y="1117"/>
                    <a:pt x="88" y="1126"/>
                  </a:cubicBezTo>
                  <a:cubicBezTo>
                    <a:pt x="171" y="1072"/>
                    <a:pt x="287" y="1045"/>
                    <a:pt x="314" y="931"/>
                  </a:cubicBezTo>
                  <a:cubicBezTo>
                    <a:pt x="318" y="923"/>
                    <a:pt x="330" y="907"/>
                    <a:pt x="334" y="899"/>
                  </a:cubicBezTo>
                  <a:cubicBezTo>
                    <a:pt x="350" y="875"/>
                    <a:pt x="334" y="843"/>
                    <a:pt x="354" y="819"/>
                  </a:cubicBezTo>
                  <a:cubicBezTo>
                    <a:pt x="358" y="815"/>
                    <a:pt x="370" y="811"/>
                    <a:pt x="378" y="803"/>
                  </a:cubicBezTo>
                  <a:cubicBezTo>
                    <a:pt x="386" y="791"/>
                    <a:pt x="382" y="771"/>
                    <a:pt x="398" y="775"/>
                  </a:cubicBezTo>
                  <a:cubicBezTo>
                    <a:pt x="478" y="783"/>
                    <a:pt x="551" y="812"/>
                    <a:pt x="627" y="843"/>
                  </a:cubicBezTo>
                  <a:cubicBezTo>
                    <a:pt x="641" y="819"/>
                    <a:pt x="641" y="819"/>
                    <a:pt x="641" y="819"/>
                  </a:cubicBezTo>
                  <a:cubicBezTo>
                    <a:pt x="618" y="803"/>
                    <a:pt x="618" y="803"/>
                    <a:pt x="618" y="803"/>
                  </a:cubicBezTo>
                  <a:cubicBezTo>
                    <a:pt x="632" y="738"/>
                    <a:pt x="632" y="738"/>
                    <a:pt x="632" y="738"/>
                  </a:cubicBezTo>
                  <a:cubicBezTo>
                    <a:pt x="641" y="714"/>
                    <a:pt x="641" y="714"/>
                    <a:pt x="641" y="714"/>
                  </a:cubicBezTo>
                  <a:cubicBezTo>
                    <a:pt x="658" y="699"/>
                    <a:pt x="658" y="699"/>
                    <a:pt x="658" y="699"/>
                  </a:cubicBezTo>
                  <a:cubicBezTo>
                    <a:pt x="644" y="689"/>
                    <a:pt x="644" y="689"/>
                    <a:pt x="644" y="689"/>
                  </a:cubicBezTo>
                  <a:cubicBezTo>
                    <a:pt x="646" y="666"/>
                    <a:pt x="646" y="666"/>
                    <a:pt x="646" y="666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81" y="610"/>
                    <a:pt x="681" y="610"/>
                    <a:pt x="681" y="610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6" y="569"/>
                    <a:pt x="676" y="569"/>
                    <a:pt x="676" y="569"/>
                  </a:cubicBezTo>
                  <a:cubicBezTo>
                    <a:pt x="639" y="541"/>
                    <a:pt x="639" y="541"/>
                    <a:pt x="639" y="541"/>
                  </a:cubicBezTo>
                  <a:cubicBezTo>
                    <a:pt x="681" y="534"/>
                    <a:pt x="681" y="534"/>
                    <a:pt x="681" y="534"/>
                  </a:cubicBezTo>
                  <a:cubicBezTo>
                    <a:pt x="740" y="508"/>
                    <a:pt x="740" y="508"/>
                    <a:pt x="740" y="508"/>
                  </a:cubicBezTo>
                  <a:cubicBezTo>
                    <a:pt x="754" y="561"/>
                    <a:pt x="754" y="561"/>
                    <a:pt x="754" y="561"/>
                  </a:cubicBezTo>
                  <a:cubicBezTo>
                    <a:pt x="783" y="529"/>
                    <a:pt x="783" y="529"/>
                    <a:pt x="783" y="529"/>
                  </a:cubicBezTo>
                  <a:cubicBezTo>
                    <a:pt x="812" y="518"/>
                    <a:pt x="812" y="518"/>
                    <a:pt x="812" y="518"/>
                  </a:cubicBezTo>
                  <a:cubicBezTo>
                    <a:pt x="809" y="508"/>
                    <a:pt x="809" y="508"/>
                    <a:pt x="809" y="508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779" y="455"/>
                    <a:pt x="779" y="455"/>
                    <a:pt x="779" y="455"/>
                  </a:cubicBezTo>
                  <a:cubicBezTo>
                    <a:pt x="806" y="420"/>
                    <a:pt x="806" y="420"/>
                    <a:pt x="806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6" y="396"/>
                    <a:pt x="806" y="396"/>
                    <a:pt x="806" y="396"/>
                  </a:cubicBezTo>
                  <a:cubicBezTo>
                    <a:pt x="816" y="365"/>
                    <a:pt x="816" y="365"/>
                    <a:pt x="816" y="365"/>
                  </a:cubicBezTo>
                  <a:cubicBezTo>
                    <a:pt x="796" y="353"/>
                    <a:pt x="796" y="353"/>
                    <a:pt x="796" y="353"/>
                  </a:cubicBezTo>
                  <a:cubicBezTo>
                    <a:pt x="808" y="341"/>
                    <a:pt x="808" y="341"/>
                    <a:pt x="808" y="341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49" y="310"/>
                    <a:pt x="849" y="310"/>
                    <a:pt x="849" y="310"/>
                  </a:cubicBezTo>
                  <a:cubicBezTo>
                    <a:pt x="849" y="296"/>
                    <a:pt x="849" y="296"/>
                    <a:pt x="849" y="296"/>
                  </a:cubicBezTo>
                  <a:lnTo>
                    <a:pt x="817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139951" y="3354097"/>
              <a:ext cx="253190" cy="326168"/>
            </a:xfrm>
            <a:custGeom>
              <a:avLst/>
              <a:gdLst>
                <a:gd name="T0" fmla="*/ 420 w 617"/>
                <a:gd name="T1" fmla="*/ 475 h 793"/>
                <a:gd name="T2" fmla="*/ 487 w 617"/>
                <a:gd name="T3" fmla="*/ 336 h 793"/>
                <a:gd name="T4" fmla="*/ 420 w 617"/>
                <a:gd name="T5" fmla="*/ 475 h 793"/>
                <a:gd name="T6" fmla="*/ 423 w 617"/>
                <a:gd name="T7" fmla="*/ 472 h 793"/>
                <a:gd name="T8" fmla="*/ 498 w 617"/>
                <a:gd name="T9" fmla="*/ 335 h 793"/>
                <a:gd name="T10" fmla="*/ 488 w 617"/>
                <a:gd name="T11" fmla="*/ 335 h 793"/>
                <a:gd name="T12" fmla="*/ 483 w 617"/>
                <a:gd name="T13" fmla="*/ 314 h 793"/>
                <a:gd name="T14" fmla="*/ 491 w 617"/>
                <a:gd name="T15" fmla="*/ 291 h 793"/>
                <a:gd name="T16" fmla="*/ 510 w 617"/>
                <a:gd name="T17" fmla="*/ 244 h 793"/>
                <a:gd name="T18" fmla="*/ 533 w 617"/>
                <a:gd name="T19" fmla="*/ 208 h 793"/>
                <a:gd name="T20" fmla="*/ 564 w 617"/>
                <a:gd name="T21" fmla="*/ 153 h 793"/>
                <a:gd name="T22" fmla="*/ 603 w 617"/>
                <a:gd name="T23" fmla="*/ 123 h 793"/>
                <a:gd name="T24" fmla="*/ 617 w 617"/>
                <a:gd name="T25" fmla="*/ 90 h 793"/>
                <a:gd name="T26" fmla="*/ 600 w 617"/>
                <a:gd name="T27" fmla="*/ 73 h 793"/>
                <a:gd name="T28" fmla="*/ 600 w 617"/>
                <a:gd name="T29" fmla="*/ 72 h 793"/>
                <a:gd name="T30" fmla="*/ 371 w 617"/>
                <a:gd name="T31" fmla="*/ 4 h 793"/>
                <a:gd name="T32" fmla="*/ 351 w 617"/>
                <a:gd name="T33" fmla="*/ 32 h 793"/>
                <a:gd name="T34" fmla="*/ 327 w 617"/>
                <a:gd name="T35" fmla="*/ 48 h 793"/>
                <a:gd name="T36" fmla="*/ 307 w 617"/>
                <a:gd name="T37" fmla="*/ 128 h 793"/>
                <a:gd name="T38" fmla="*/ 287 w 617"/>
                <a:gd name="T39" fmla="*/ 160 h 793"/>
                <a:gd name="T40" fmla="*/ 61 w 617"/>
                <a:gd name="T41" fmla="*/ 355 h 793"/>
                <a:gd name="T42" fmla="*/ 60 w 617"/>
                <a:gd name="T43" fmla="*/ 369 h 793"/>
                <a:gd name="T44" fmla="*/ 66 w 617"/>
                <a:gd name="T45" fmla="*/ 446 h 793"/>
                <a:gd name="T46" fmla="*/ 60 w 617"/>
                <a:gd name="T47" fmla="*/ 522 h 793"/>
                <a:gd name="T48" fmla="*/ 35 w 617"/>
                <a:gd name="T49" fmla="*/ 639 h 793"/>
                <a:gd name="T50" fmla="*/ 0 w 617"/>
                <a:gd name="T51" fmla="*/ 728 h 793"/>
                <a:gd name="T52" fmla="*/ 59 w 617"/>
                <a:gd name="T53" fmla="*/ 746 h 793"/>
                <a:gd name="T54" fmla="*/ 59 w 617"/>
                <a:gd name="T55" fmla="*/ 793 h 793"/>
                <a:gd name="T56" fmla="*/ 78 w 617"/>
                <a:gd name="T57" fmla="*/ 773 h 793"/>
                <a:gd name="T58" fmla="*/ 103 w 617"/>
                <a:gd name="T59" fmla="*/ 734 h 793"/>
                <a:gd name="T60" fmla="*/ 124 w 617"/>
                <a:gd name="T61" fmla="*/ 754 h 793"/>
                <a:gd name="T62" fmla="*/ 168 w 617"/>
                <a:gd name="T63" fmla="*/ 749 h 793"/>
                <a:gd name="T64" fmla="*/ 174 w 617"/>
                <a:gd name="T65" fmla="*/ 731 h 793"/>
                <a:gd name="T66" fmla="*/ 117 w 617"/>
                <a:gd name="T67" fmla="*/ 727 h 793"/>
                <a:gd name="T68" fmla="*/ 130 w 617"/>
                <a:gd name="T69" fmla="*/ 700 h 793"/>
                <a:gd name="T70" fmla="*/ 184 w 617"/>
                <a:gd name="T71" fmla="*/ 686 h 793"/>
                <a:gd name="T72" fmla="*/ 197 w 617"/>
                <a:gd name="T73" fmla="*/ 693 h 793"/>
                <a:gd name="T74" fmla="*/ 197 w 617"/>
                <a:gd name="T75" fmla="*/ 650 h 793"/>
                <a:gd name="T76" fmla="*/ 242 w 617"/>
                <a:gd name="T77" fmla="*/ 645 h 793"/>
                <a:gd name="T78" fmla="*/ 277 w 617"/>
                <a:gd name="T79" fmla="*/ 608 h 793"/>
                <a:gd name="T80" fmla="*/ 318 w 617"/>
                <a:gd name="T81" fmla="*/ 548 h 793"/>
                <a:gd name="T82" fmla="*/ 340 w 617"/>
                <a:gd name="T83" fmla="*/ 546 h 793"/>
                <a:gd name="T84" fmla="*/ 367 w 617"/>
                <a:gd name="T85" fmla="*/ 530 h 793"/>
                <a:gd name="T86" fmla="*/ 420 w 617"/>
                <a:gd name="T87" fmla="*/ 47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793">
                  <a:moveTo>
                    <a:pt x="420" y="475"/>
                  </a:moveTo>
                  <a:cubicBezTo>
                    <a:pt x="448" y="431"/>
                    <a:pt x="472" y="387"/>
                    <a:pt x="487" y="336"/>
                  </a:cubicBezTo>
                  <a:cubicBezTo>
                    <a:pt x="472" y="387"/>
                    <a:pt x="448" y="431"/>
                    <a:pt x="420" y="475"/>
                  </a:cubicBezTo>
                  <a:cubicBezTo>
                    <a:pt x="421" y="474"/>
                    <a:pt x="422" y="473"/>
                    <a:pt x="423" y="472"/>
                  </a:cubicBezTo>
                  <a:cubicBezTo>
                    <a:pt x="454" y="433"/>
                    <a:pt x="478" y="386"/>
                    <a:pt x="498" y="335"/>
                  </a:cubicBezTo>
                  <a:cubicBezTo>
                    <a:pt x="488" y="335"/>
                    <a:pt x="488" y="335"/>
                    <a:pt x="488" y="335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10" y="244"/>
                    <a:pt x="510" y="244"/>
                    <a:pt x="510" y="244"/>
                  </a:cubicBezTo>
                  <a:cubicBezTo>
                    <a:pt x="533" y="208"/>
                    <a:pt x="533" y="208"/>
                    <a:pt x="533" y="208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7" y="90"/>
                    <a:pt x="617" y="90"/>
                    <a:pt x="617" y="90"/>
                  </a:cubicBezTo>
                  <a:cubicBezTo>
                    <a:pt x="600" y="73"/>
                    <a:pt x="600" y="73"/>
                    <a:pt x="600" y="73"/>
                  </a:cubicBezTo>
                  <a:cubicBezTo>
                    <a:pt x="600" y="72"/>
                    <a:pt x="600" y="72"/>
                    <a:pt x="600" y="72"/>
                  </a:cubicBezTo>
                  <a:cubicBezTo>
                    <a:pt x="524" y="41"/>
                    <a:pt x="451" y="12"/>
                    <a:pt x="371" y="4"/>
                  </a:cubicBezTo>
                  <a:cubicBezTo>
                    <a:pt x="355" y="0"/>
                    <a:pt x="359" y="20"/>
                    <a:pt x="351" y="32"/>
                  </a:cubicBezTo>
                  <a:cubicBezTo>
                    <a:pt x="343" y="40"/>
                    <a:pt x="331" y="44"/>
                    <a:pt x="327" y="48"/>
                  </a:cubicBezTo>
                  <a:cubicBezTo>
                    <a:pt x="307" y="72"/>
                    <a:pt x="323" y="104"/>
                    <a:pt x="307" y="128"/>
                  </a:cubicBezTo>
                  <a:cubicBezTo>
                    <a:pt x="303" y="136"/>
                    <a:pt x="291" y="152"/>
                    <a:pt x="287" y="160"/>
                  </a:cubicBezTo>
                  <a:cubicBezTo>
                    <a:pt x="260" y="274"/>
                    <a:pt x="144" y="301"/>
                    <a:pt x="61" y="355"/>
                  </a:cubicBezTo>
                  <a:cubicBezTo>
                    <a:pt x="60" y="360"/>
                    <a:pt x="59" y="365"/>
                    <a:pt x="60" y="369"/>
                  </a:cubicBezTo>
                  <a:cubicBezTo>
                    <a:pt x="60" y="388"/>
                    <a:pt x="66" y="427"/>
                    <a:pt x="66" y="446"/>
                  </a:cubicBezTo>
                  <a:cubicBezTo>
                    <a:pt x="66" y="465"/>
                    <a:pt x="63" y="503"/>
                    <a:pt x="60" y="522"/>
                  </a:cubicBezTo>
                  <a:cubicBezTo>
                    <a:pt x="56" y="552"/>
                    <a:pt x="44" y="610"/>
                    <a:pt x="35" y="639"/>
                  </a:cubicBezTo>
                  <a:cubicBezTo>
                    <a:pt x="28" y="661"/>
                    <a:pt x="14" y="696"/>
                    <a:pt x="0" y="728"/>
                  </a:cubicBezTo>
                  <a:cubicBezTo>
                    <a:pt x="59" y="746"/>
                    <a:pt x="59" y="746"/>
                    <a:pt x="59" y="746"/>
                  </a:cubicBezTo>
                  <a:cubicBezTo>
                    <a:pt x="59" y="793"/>
                    <a:pt x="59" y="793"/>
                    <a:pt x="59" y="793"/>
                  </a:cubicBezTo>
                  <a:cubicBezTo>
                    <a:pt x="78" y="773"/>
                    <a:pt x="78" y="773"/>
                    <a:pt x="78" y="773"/>
                  </a:cubicBezTo>
                  <a:cubicBezTo>
                    <a:pt x="103" y="734"/>
                    <a:pt x="103" y="734"/>
                    <a:pt x="103" y="734"/>
                  </a:cubicBezTo>
                  <a:cubicBezTo>
                    <a:pt x="124" y="754"/>
                    <a:pt x="124" y="754"/>
                    <a:pt x="124" y="754"/>
                  </a:cubicBezTo>
                  <a:cubicBezTo>
                    <a:pt x="168" y="749"/>
                    <a:pt x="168" y="749"/>
                    <a:pt x="168" y="749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17" y="727"/>
                    <a:pt x="117" y="727"/>
                    <a:pt x="117" y="727"/>
                  </a:cubicBezTo>
                  <a:cubicBezTo>
                    <a:pt x="130" y="700"/>
                    <a:pt x="130" y="700"/>
                    <a:pt x="130" y="700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77" y="608"/>
                    <a:pt x="277" y="608"/>
                    <a:pt x="277" y="608"/>
                  </a:cubicBezTo>
                  <a:cubicBezTo>
                    <a:pt x="318" y="548"/>
                    <a:pt x="318" y="548"/>
                    <a:pt x="318" y="548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67" y="530"/>
                    <a:pt x="367" y="530"/>
                    <a:pt x="367" y="530"/>
                  </a:cubicBezTo>
                  <a:cubicBezTo>
                    <a:pt x="386" y="513"/>
                    <a:pt x="402" y="496"/>
                    <a:pt x="420" y="475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290375" y="3549203"/>
              <a:ext cx="22340" cy="22340"/>
            </a:xfrm>
            <a:custGeom>
              <a:avLst/>
              <a:gdLst>
                <a:gd name="T0" fmla="*/ 0 w 53"/>
                <a:gd name="T1" fmla="*/ 55 h 55"/>
                <a:gd name="T2" fmla="*/ 28 w 53"/>
                <a:gd name="T3" fmla="*/ 38 h 55"/>
                <a:gd name="T4" fmla="*/ 28 w 53"/>
                <a:gd name="T5" fmla="*/ 39 h 55"/>
                <a:gd name="T6" fmla="*/ 53 w 53"/>
                <a:gd name="T7" fmla="*/ 0 h 55"/>
                <a:gd name="T8" fmla="*/ 0 w 5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7" y="26"/>
                    <a:pt x="45" y="13"/>
                    <a:pt x="53" y="0"/>
                  </a:cubicBezTo>
                  <a:cubicBezTo>
                    <a:pt x="35" y="21"/>
                    <a:pt x="19" y="3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257609" y="3403246"/>
              <a:ext cx="306807" cy="278509"/>
            </a:xfrm>
            <a:custGeom>
              <a:avLst/>
              <a:gdLst>
                <a:gd name="T0" fmla="*/ 737 w 748"/>
                <a:gd name="T1" fmla="*/ 370 h 677"/>
                <a:gd name="T2" fmla="*/ 650 w 748"/>
                <a:gd name="T3" fmla="*/ 326 h 677"/>
                <a:gd name="T4" fmla="*/ 596 w 748"/>
                <a:gd name="T5" fmla="*/ 290 h 677"/>
                <a:gd name="T6" fmla="*/ 555 w 748"/>
                <a:gd name="T7" fmla="*/ 260 h 677"/>
                <a:gd name="T8" fmla="*/ 501 w 748"/>
                <a:gd name="T9" fmla="*/ 202 h 677"/>
                <a:gd name="T10" fmla="*/ 422 w 748"/>
                <a:gd name="T11" fmla="*/ 195 h 677"/>
                <a:gd name="T12" fmla="*/ 467 w 748"/>
                <a:gd name="T13" fmla="*/ 163 h 677"/>
                <a:gd name="T14" fmla="*/ 560 w 748"/>
                <a:gd name="T15" fmla="*/ 127 h 677"/>
                <a:gd name="T16" fmla="*/ 537 w 748"/>
                <a:gd name="T17" fmla="*/ 41 h 677"/>
                <a:gd name="T18" fmla="*/ 447 w 748"/>
                <a:gd name="T19" fmla="*/ 15 h 677"/>
                <a:gd name="T20" fmla="*/ 408 w 748"/>
                <a:gd name="T21" fmla="*/ 27 h 677"/>
                <a:gd name="T22" fmla="*/ 372 w 748"/>
                <a:gd name="T23" fmla="*/ 61 h 677"/>
                <a:gd name="T24" fmla="*/ 297 w 748"/>
                <a:gd name="T25" fmla="*/ 138 h 677"/>
                <a:gd name="T26" fmla="*/ 245 w 748"/>
                <a:gd name="T27" fmla="*/ 185 h 677"/>
                <a:gd name="T28" fmla="*/ 213 w 748"/>
                <a:gd name="T29" fmla="*/ 214 h 677"/>
                <a:gd name="T30" fmla="*/ 135 w 748"/>
                <a:gd name="T31" fmla="*/ 354 h 677"/>
                <a:gd name="T32" fmla="*/ 76 w 748"/>
                <a:gd name="T33" fmla="*/ 463 h 677"/>
                <a:gd name="T34" fmla="*/ 31 w 748"/>
                <a:gd name="T35" fmla="*/ 546 h 677"/>
                <a:gd name="T36" fmla="*/ 8 w 748"/>
                <a:gd name="T37" fmla="*/ 599 h 677"/>
                <a:gd name="T38" fmla="*/ 56 w 748"/>
                <a:gd name="T39" fmla="*/ 615 h 677"/>
                <a:gd name="T40" fmla="*/ 143 w 748"/>
                <a:gd name="T41" fmla="*/ 626 h 677"/>
                <a:gd name="T42" fmla="*/ 186 w 748"/>
                <a:gd name="T43" fmla="*/ 676 h 677"/>
                <a:gd name="T44" fmla="*/ 229 w 748"/>
                <a:gd name="T45" fmla="*/ 675 h 677"/>
                <a:gd name="T46" fmla="*/ 277 w 748"/>
                <a:gd name="T47" fmla="*/ 657 h 677"/>
                <a:gd name="T48" fmla="*/ 374 w 748"/>
                <a:gd name="T49" fmla="*/ 615 h 677"/>
                <a:gd name="T50" fmla="*/ 418 w 748"/>
                <a:gd name="T51" fmla="*/ 586 h 677"/>
                <a:gd name="T52" fmla="*/ 488 w 748"/>
                <a:gd name="T53" fmla="*/ 603 h 677"/>
                <a:gd name="T54" fmla="*/ 511 w 748"/>
                <a:gd name="T55" fmla="*/ 639 h 677"/>
                <a:gd name="T56" fmla="*/ 507 w 748"/>
                <a:gd name="T57" fmla="*/ 677 h 677"/>
                <a:gd name="T58" fmla="*/ 534 w 748"/>
                <a:gd name="T59" fmla="*/ 632 h 677"/>
                <a:gd name="T60" fmla="*/ 585 w 748"/>
                <a:gd name="T61" fmla="*/ 574 h 677"/>
                <a:gd name="T62" fmla="*/ 625 w 748"/>
                <a:gd name="T63" fmla="*/ 516 h 677"/>
                <a:gd name="T64" fmla="*/ 643 w 748"/>
                <a:gd name="T65" fmla="*/ 465 h 677"/>
                <a:gd name="T66" fmla="*/ 708 w 748"/>
                <a:gd name="T67" fmla="*/ 420 h 677"/>
                <a:gd name="T68" fmla="*/ 739 w 748"/>
                <a:gd name="T69" fmla="*/ 3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677">
                  <a:moveTo>
                    <a:pt x="739" y="367"/>
                  </a:moveTo>
                  <a:cubicBezTo>
                    <a:pt x="737" y="370"/>
                    <a:pt x="737" y="370"/>
                    <a:pt x="737" y="370"/>
                  </a:cubicBezTo>
                  <a:cubicBezTo>
                    <a:pt x="681" y="348"/>
                    <a:pt x="681" y="348"/>
                    <a:pt x="681" y="348"/>
                  </a:cubicBezTo>
                  <a:cubicBezTo>
                    <a:pt x="650" y="326"/>
                    <a:pt x="650" y="326"/>
                    <a:pt x="650" y="326"/>
                  </a:cubicBezTo>
                  <a:cubicBezTo>
                    <a:pt x="625" y="326"/>
                    <a:pt x="625" y="326"/>
                    <a:pt x="625" y="326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86" y="260"/>
                    <a:pt x="586" y="260"/>
                    <a:pt x="586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1" y="202"/>
                    <a:pt x="501" y="202"/>
                    <a:pt x="501" y="202"/>
                  </a:cubicBezTo>
                  <a:cubicBezTo>
                    <a:pt x="491" y="215"/>
                    <a:pt x="491" y="215"/>
                    <a:pt x="491" y="215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19" y="178"/>
                    <a:pt x="419" y="178"/>
                    <a:pt x="419" y="178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60" y="127"/>
                    <a:pt x="560" y="127"/>
                    <a:pt x="560" y="127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41"/>
                    <a:pt x="537" y="41"/>
                    <a:pt x="537" y="41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193" y="265"/>
                    <a:pt x="169" y="312"/>
                    <a:pt x="138" y="351"/>
                  </a:cubicBezTo>
                  <a:cubicBezTo>
                    <a:pt x="137" y="352"/>
                    <a:pt x="136" y="353"/>
                    <a:pt x="135" y="354"/>
                  </a:cubicBezTo>
                  <a:cubicBezTo>
                    <a:pt x="127" y="367"/>
                    <a:pt x="119" y="380"/>
                    <a:pt x="110" y="393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39" y="495"/>
                    <a:pt x="39" y="495"/>
                    <a:pt x="39" y="49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8" y="599"/>
                    <a:pt x="8" y="599"/>
                    <a:pt x="8" y="599"/>
                  </a:cubicBezTo>
                  <a:cubicBezTo>
                    <a:pt x="36" y="625"/>
                    <a:pt x="36" y="625"/>
                    <a:pt x="36" y="625"/>
                  </a:cubicBezTo>
                  <a:cubicBezTo>
                    <a:pt x="56" y="615"/>
                    <a:pt x="56" y="615"/>
                    <a:pt x="56" y="615"/>
                  </a:cubicBezTo>
                  <a:cubicBezTo>
                    <a:pt x="85" y="626"/>
                    <a:pt x="85" y="626"/>
                    <a:pt x="85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54"/>
                    <a:pt x="143" y="654"/>
                    <a:pt x="143" y="654"/>
                  </a:cubicBezTo>
                  <a:cubicBezTo>
                    <a:pt x="186" y="676"/>
                    <a:pt x="186" y="676"/>
                    <a:pt x="186" y="676"/>
                  </a:cubicBezTo>
                  <a:cubicBezTo>
                    <a:pt x="210" y="646"/>
                    <a:pt x="210" y="646"/>
                    <a:pt x="210" y="646"/>
                  </a:cubicBezTo>
                  <a:cubicBezTo>
                    <a:pt x="229" y="675"/>
                    <a:pt x="229" y="675"/>
                    <a:pt x="229" y="675"/>
                  </a:cubicBezTo>
                  <a:cubicBezTo>
                    <a:pt x="252" y="648"/>
                    <a:pt x="252" y="648"/>
                    <a:pt x="252" y="64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88" y="615"/>
                    <a:pt x="288" y="615"/>
                    <a:pt x="288" y="615"/>
                  </a:cubicBezTo>
                  <a:cubicBezTo>
                    <a:pt x="374" y="615"/>
                    <a:pt x="374" y="615"/>
                    <a:pt x="374" y="615"/>
                  </a:cubicBezTo>
                  <a:cubicBezTo>
                    <a:pt x="374" y="573"/>
                    <a:pt x="374" y="573"/>
                    <a:pt x="374" y="573"/>
                  </a:cubicBezTo>
                  <a:cubicBezTo>
                    <a:pt x="418" y="586"/>
                    <a:pt x="418" y="586"/>
                    <a:pt x="418" y="586"/>
                  </a:cubicBezTo>
                  <a:cubicBezTo>
                    <a:pt x="436" y="603"/>
                    <a:pt x="436" y="603"/>
                    <a:pt x="436" y="603"/>
                  </a:cubicBezTo>
                  <a:cubicBezTo>
                    <a:pt x="488" y="603"/>
                    <a:pt x="488" y="603"/>
                    <a:pt x="488" y="603"/>
                  </a:cubicBezTo>
                  <a:cubicBezTo>
                    <a:pt x="488" y="639"/>
                    <a:pt x="488" y="639"/>
                    <a:pt x="488" y="639"/>
                  </a:cubicBezTo>
                  <a:cubicBezTo>
                    <a:pt x="511" y="639"/>
                    <a:pt x="511" y="639"/>
                    <a:pt x="511" y="639"/>
                  </a:cubicBezTo>
                  <a:cubicBezTo>
                    <a:pt x="500" y="660"/>
                    <a:pt x="500" y="660"/>
                    <a:pt x="500" y="660"/>
                  </a:cubicBezTo>
                  <a:cubicBezTo>
                    <a:pt x="507" y="677"/>
                    <a:pt x="507" y="677"/>
                    <a:pt x="507" y="677"/>
                  </a:cubicBezTo>
                  <a:cubicBezTo>
                    <a:pt x="508" y="675"/>
                    <a:pt x="508" y="674"/>
                    <a:pt x="509" y="672"/>
                  </a:cubicBezTo>
                  <a:cubicBezTo>
                    <a:pt x="514" y="662"/>
                    <a:pt x="529" y="642"/>
                    <a:pt x="534" y="632"/>
                  </a:cubicBezTo>
                  <a:cubicBezTo>
                    <a:pt x="540" y="621"/>
                    <a:pt x="545" y="595"/>
                    <a:pt x="554" y="586"/>
                  </a:cubicBezTo>
                  <a:cubicBezTo>
                    <a:pt x="560" y="581"/>
                    <a:pt x="580" y="581"/>
                    <a:pt x="585" y="574"/>
                  </a:cubicBezTo>
                  <a:cubicBezTo>
                    <a:pt x="590" y="566"/>
                    <a:pt x="580" y="546"/>
                    <a:pt x="585" y="538"/>
                  </a:cubicBezTo>
                  <a:cubicBezTo>
                    <a:pt x="591" y="528"/>
                    <a:pt x="616" y="523"/>
                    <a:pt x="625" y="516"/>
                  </a:cubicBezTo>
                  <a:cubicBezTo>
                    <a:pt x="630" y="512"/>
                    <a:pt x="640" y="502"/>
                    <a:pt x="643" y="496"/>
                  </a:cubicBezTo>
                  <a:cubicBezTo>
                    <a:pt x="645" y="488"/>
                    <a:pt x="639" y="472"/>
                    <a:pt x="643" y="465"/>
                  </a:cubicBezTo>
                  <a:cubicBezTo>
                    <a:pt x="648" y="455"/>
                    <a:pt x="669" y="444"/>
                    <a:pt x="678" y="437"/>
                  </a:cubicBezTo>
                  <a:cubicBezTo>
                    <a:pt x="685" y="433"/>
                    <a:pt x="700" y="422"/>
                    <a:pt x="708" y="420"/>
                  </a:cubicBezTo>
                  <a:cubicBezTo>
                    <a:pt x="716" y="418"/>
                    <a:pt x="733" y="425"/>
                    <a:pt x="739" y="420"/>
                  </a:cubicBezTo>
                  <a:cubicBezTo>
                    <a:pt x="748" y="411"/>
                    <a:pt x="735" y="380"/>
                    <a:pt x="739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034206" y="2837291"/>
              <a:ext cx="354466" cy="440849"/>
            </a:xfrm>
            <a:custGeom>
              <a:avLst/>
              <a:gdLst>
                <a:gd name="T0" fmla="*/ 718 w 859"/>
                <a:gd name="T1" fmla="*/ 716 h 1073"/>
                <a:gd name="T2" fmla="*/ 659 w 859"/>
                <a:gd name="T3" fmla="*/ 684 h 1073"/>
                <a:gd name="T4" fmla="*/ 668 w 859"/>
                <a:gd name="T5" fmla="*/ 645 h 1073"/>
                <a:gd name="T6" fmla="*/ 698 w 859"/>
                <a:gd name="T7" fmla="*/ 594 h 1073"/>
                <a:gd name="T8" fmla="*/ 669 w 859"/>
                <a:gd name="T9" fmla="*/ 545 h 1073"/>
                <a:gd name="T10" fmla="*/ 630 w 859"/>
                <a:gd name="T11" fmla="*/ 492 h 1073"/>
                <a:gd name="T12" fmla="*/ 606 w 859"/>
                <a:gd name="T13" fmla="*/ 441 h 1073"/>
                <a:gd name="T14" fmla="*/ 545 w 859"/>
                <a:gd name="T15" fmla="*/ 433 h 1073"/>
                <a:gd name="T16" fmla="*/ 553 w 859"/>
                <a:gd name="T17" fmla="*/ 379 h 1073"/>
                <a:gd name="T18" fmla="*/ 601 w 859"/>
                <a:gd name="T19" fmla="*/ 336 h 1073"/>
                <a:gd name="T20" fmla="*/ 490 w 859"/>
                <a:gd name="T21" fmla="*/ 311 h 1073"/>
                <a:gd name="T22" fmla="*/ 574 w 859"/>
                <a:gd name="T23" fmla="*/ 262 h 1073"/>
                <a:gd name="T24" fmla="*/ 565 w 859"/>
                <a:gd name="T25" fmla="*/ 236 h 1073"/>
                <a:gd name="T26" fmla="*/ 619 w 859"/>
                <a:gd name="T27" fmla="*/ 198 h 1073"/>
                <a:gd name="T28" fmla="*/ 639 w 859"/>
                <a:gd name="T29" fmla="*/ 136 h 1073"/>
                <a:gd name="T30" fmla="*/ 606 w 859"/>
                <a:gd name="T31" fmla="*/ 76 h 1073"/>
                <a:gd name="T32" fmla="*/ 686 w 859"/>
                <a:gd name="T33" fmla="*/ 66 h 1073"/>
                <a:gd name="T34" fmla="*/ 683 w 859"/>
                <a:gd name="T35" fmla="*/ 41 h 1073"/>
                <a:gd name="T36" fmla="*/ 686 w 859"/>
                <a:gd name="T37" fmla="*/ 35 h 1073"/>
                <a:gd name="T38" fmla="*/ 599 w 859"/>
                <a:gd name="T39" fmla="*/ 57 h 1073"/>
                <a:gd name="T40" fmla="*/ 577 w 859"/>
                <a:gd name="T41" fmla="*/ 0 h 1073"/>
                <a:gd name="T42" fmla="*/ 581 w 859"/>
                <a:gd name="T43" fmla="*/ 74 h 1073"/>
                <a:gd name="T44" fmla="*/ 527 w 859"/>
                <a:gd name="T45" fmla="*/ 101 h 1073"/>
                <a:gd name="T46" fmla="*/ 497 w 859"/>
                <a:gd name="T47" fmla="*/ 78 h 1073"/>
                <a:gd name="T48" fmla="*/ 459 w 859"/>
                <a:gd name="T49" fmla="*/ 73 h 1073"/>
                <a:gd name="T50" fmla="*/ 383 w 859"/>
                <a:gd name="T51" fmla="*/ 77 h 1073"/>
                <a:gd name="T52" fmla="*/ 343 w 859"/>
                <a:gd name="T53" fmla="*/ 95 h 1073"/>
                <a:gd name="T54" fmla="*/ 276 w 859"/>
                <a:gd name="T55" fmla="*/ 136 h 1073"/>
                <a:gd name="T56" fmla="*/ 246 w 859"/>
                <a:gd name="T57" fmla="*/ 142 h 1073"/>
                <a:gd name="T58" fmla="*/ 168 w 859"/>
                <a:gd name="T59" fmla="*/ 165 h 1073"/>
                <a:gd name="T60" fmla="*/ 144 w 859"/>
                <a:gd name="T61" fmla="*/ 201 h 1073"/>
                <a:gd name="T62" fmla="*/ 98 w 859"/>
                <a:gd name="T63" fmla="*/ 272 h 1073"/>
                <a:gd name="T64" fmla="*/ 73 w 859"/>
                <a:gd name="T65" fmla="*/ 295 h 1073"/>
                <a:gd name="T66" fmla="*/ 27 w 859"/>
                <a:gd name="T67" fmla="*/ 328 h 1073"/>
                <a:gd name="T68" fmla="*/ 66 w 859"/>
                <a:gd name="T69" fmla="*/ 325 h 1073"/>
                <a:gd name="T70" fmla="*/ 108 w 859"/>
                <a:gd name="T71" fmla="*/ 328 h 1073"/>
                <a:gd name="T72" fmla="*/ 83 w 859"/>
                <a:gd name="T73" fmla="*/ 386 h 1073"/>
                <a:gd name="T74" fmla="*/ 73 w 859"/>
                <a:gd name="T75" fmla="*/ 426 h 1073"/>
                <a:gd name="T76" fmla="*/ 125 w 859"/>
                <a:gd name="T77" fmla="*/ 484 h 1073"/>
                <a:gd name="T78" fmla="*/ 122 w 859"/>
                <a:gd name="T79" fmla="*/ 538 h 1073"/>
                <a:gd name="T80" fmla="*/ 100 w 859"/>
                <a:gd name="T81" fmla="*/ 599 h 1073"/>
                <a:gd name="T82" fmla="*/ 71 w 859"/>
                <a:gd name="T83" fmla="*/ 633 h 1073"/>
                <a:gd name="T84" fmla="*/ 88 w 859"/>
                <a:gd name="T85" fmla="*/ 696 h 1073"/>
                <a:gd name="T86" fmla="*/ 51 w 859"/>
                <a:gd name="T87" fmla="*/ 745 h 1073"/>
                <a:gd name="T88" fmla="*/ 0 w 859"/>
                <a:gd name="T89" fmla="*/ 758 h 1073"/>
                <a:gd name="T90" fmla="*/ 27 w 859"/>
                <a:gd name="T91" fmla="*/ 800 h 1073"/>
                <a:gd name="T92" fmla="*/ 90 w 859"/>
                <a:gd name="T93" fmla="*/ 831 h 1073"/>
                <a:gd name="T94" fmla="*/ 211 w 859"/>
                <a:gd name="T95" fmla="*/ 977 h 1073"/>
                <a:gd name="T96" fmla="*/ 371 w 859"/>
                <a:gd name="T97" fmla="*/ 1045 h 1073"/>
                <a:gd name="T98" fmla="*/ 484 w 859"/>
                <a:gd name="T99" fmla="*/ 983 h 1073"/>
                <a:gd name="T100" fmla="*/ 484 w 859"/>
                <a:gd name="T101" fmla="*/ 983 h 1073"/>
                <a:gd name="T102" fmla="*/ 771 w 859"/>
                <a:gd name="T103" fmla="*/ 893 h 1073"/>
                <a:gd name="T104" fmla="*/ 839 w 859"/>
                <a:gd name="T105" fmla="*/ 78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1073">
                  <a:moveTo>
                    <a:pt x="754" y="724"/>
                  </a:moveTo>
                  <a:cubicBezTo>
                    <a:pt x="718" y="716"/>
                    <a:pt x="718" y="716"/>
                    <a:pt x="718" y="716"/>
                  </a:cubicBezTo>
                  <a:cubicBezTo>
                    <a:pt x="705" y="709"/>
                    <a:pt x="705" y="709"/>
                    <a:pt x="705" y="709"/>
                  </a:cubicBezTo>
                  <a:cubicBezTo>
                    <a:pt x="659" y="684"/>
                    <a:pt x="659" y="684"/>
                    <a:pt x="659" y="684"/>
                  </a:cubicBezTo>
                  <a:cubicBezTo>
                    <a:pt x="636" y="645"/>
                    <a:pt x="636" y="645"/>
                    <a:pt x="636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679" y="612"/>
                    <a:pt x="679" y="612"/>
                    <a:pt x="679" y="612"/>
                  </a:cubicBezTo>
                  <a:cubicBezTo>
                    <a:pt x="698" y="594"/>
                    <a:pt x="698" y="594"/>
                    <a:pt x="698" y="594"/>
                  </a:cubicBezTo>
                  <a:cubicBezTo>
                    <a:pt x="675" y="594"/>
                    <a:pt x="675" y="594"/>
                    <a:pt x="675" y="594"/>
                  </a:cubicBezTo>
                  <a:cubicBezTo>
                    <a:pt x="669" y="545"/>
                    <a:pt x="669" y="545"/>
                    <a:pt x="669" y="545"/>
                  </a:cubicBezTo>
                  <a:cubicBezTo>
                    <a:pt x="641" y="530"/>
                    <a:pt x="641" y="530"/>
                    <a:pt x="641" y="530"/>
                  </a:cubicBezTo>
                  <a:cubicBezTo>
                    <a:pt x="630" y="492"/>
                    <a:pt x="630" y="492"/>
                    <a:pt x="630" y="492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606" y="441"/>
                    <a:pt x="606" y="441"/>
                    <a:pt x="606" y="441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545" y="433"/>
                    <a:pt x="545" y="433"/>
                    <a:pt x="545" y="433"/>
                  </a:cubicBezTo>
                  <a:cubicBezTo>
                    <a:pt x="540" y="405"/>
                    <a:pt x="540" y="405"/>
                    <a:pt x="540" y="405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23" y="311"/>
                    <a:pt x="623" y="311"/>
                    <a:pt x="623" y="311"/>
                  </a:cubicBezTo>
                  <a:cubicBezTo>
                    <a:pt x="490" y="311"/>
                    <a:pt x="490" y="311"/>
                    <a:pt x="490" y="311"/>
                  </a:cubicBezTo>
                  <a:cubicBezTo>
                    <a:pt x="584" y="277"/>
                    <a:pt x="584" y="277"/>
                    <a:pt x="584" y="277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526" y="262"/>
                    <a:pt x="526" y="262"/>
                    <a:pt x="526" y="262"/>
                  </a:cubicBezTo>
                  <a:cubicBezTo>
                    <a:pt x="565" y="236"/>
                    <a:pt x="565" y="236"/>
                    <a:pt x="565" y="236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619" y="198"/>
                    <a:pt x="619" y="198"/>
                    <a:pt x="619" y="198"/>
                  </a:cubicBezTo>
                  <a:cubicBezTo>
                    <a:pt x="612" y="166"/>
                    <a:pt x="612" y="166"/>
                    <a:pt x="612" y="16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76"/>
                    <a:pt x="606" y="76"/>
                    <a:pt x="606" y="76"/>
                  </a:cubicBezTo>
                  <a:cubicBezTo>
                    <a:pt x="627" y="78"/>
                    <a:pt x="627" y="78"/>
                    <a:pt x="627" y="78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41"/>
                    <a:pt x="686" y="41"/>
                    <a:pt x="686" y="41"/>
                  </a:cubicBezTo>
                  <a:cubicBezTo>
                    <a:pt x="685" y="41"/>
                    <a:pt x="684" y="41"/>
                    <a:pt x="683" y="41"/>
                  </a:cubicBezTo>
                  <a:cubicBezTo>
                    <a:pt x="683" y="41"/>
                    <a:pt x="683" y="34"/>
                    <a:pt x="686" y="36"/>
                  </a:cubicBezTo>
                  <a:cubicBezTo>
                    <a:pt x="686" y="35"/>
                    <a:pt x="686" y="35"/>
                    <a:pt x="686" y="35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9" y="39"/>
                    <a:pt x="599" y="39"/>
                    <a:pt x="599" y="39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497" y="78"/>
                    <a:pt x="497" y="78"/>
                    <a:pt x="497" y="78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59" y="111"/>
                    <a:pt x="359" y="111"/>
                    <a:pt x="359" y="111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13" y="125"/>
                    <a:pt x="313" y="125"/>
                    <a:pt x="313" y="125"/>
                  </a:cubicBezTo>
                  <a:cubicBezTo>
                    <a:pt x="276" y="136"/>
                    <a:pt x="276" y="136"/>
                    <a:pt x="276" y="136"/>
                  </a:cubicBezTo>
                  <a:cubicBezTo>
                    <a:pt x="259" y="119"/>
                    <a:pt x="259" y="119"/>
                    <a:pt x="259" y="119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7" y="325"/>
                    <a:pt x="107" y="325"/>
                    <a:pt x="107" y="325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09" y="333"/>
                    <a:pt x="114" y="362"/>
                    <a:pt x="110" y="370"/>
                  </a:cubicBezTo>
                  <a:cubicBezTo>
                    <a:pt x="106" y="377"/>
                    <a:pt x="90" y="383"/>
                    <a:pt x="83" y="386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73" y="426"/>
                    <a:pt x="73" y="426"/>
                    <a:pt x="73" y="426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25" y="484"/>
                    <a:pt x="125" y="484"/>
                    <a:pt x="125" y="484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02" y="523"/>
                    <a:pt x="102" y="523"/>
                    <a:pt x="102" y="523"/>
                  </a:cubicBezTo>
                  <a:cubicBezTo>
                    <a:pt x="100" y="599"/>
                    <a:pt x="100" y="599"/>
                    <a:pt x="100" y="599"/>
                  </a:cubicBezTo>
                  <a:cubicBezTo>
                    <a:pt x="79" y="615"/>
                    <a:pt x="79" y="615"/>
                    <a:pt x="79" y="615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61" y="663"/>
                    <a:pt x="61" y="663"/>
                    <a:pt x="61" y="663"/>
                  </a:cubicBezTo>
                  <a:cubicBezTo>
                    <a:pt x="88" y="696"/>
                    <a:pt x="88" y="696"/>
                    <a:pt x="88" y="696"/>
                  </a:cubicBezTo>
                  <a:cubicBezTo>
                    <a:pt x="70" y="715"/>
                    <a:pt x="70" y="715"/>
                    <a:pt x="70" y="715"/>
                  </a:cubicBezTo>
                  <a:cubicBezTo>
                    <a:pt x="51" y="745"/>
                    <a:pt x="51" y="745"/>
                    <a:pt x="51" y="745"/>
                  </a:cubicBezTo>
                  <a:cubicBezTo>
                    <a:pt x="15" y="745"/>
                    <a:pt x="15" y="745"/>
                    <a:pt x="15" y="745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35" y="786"/>
                    <a:pt x="35" y="786"/>
                    <a:pt x="35" y="786"/>
                  </a:cubicBezTo>
                  <a:cubicBezTo>
                    <a:pt x="27" y="800"/>
                    <a:pt x="27" y="800"/>
                    <a:pt x="27" y="800"/>
                  </a:cubicBezTo>
                  <a:cubicBezTo>
                    <a:pt x="40" y="831"/>
                    <a:pt x="40" y="831"/>
                    <a:pt x="40" y="831"/>
                  </a:cubicBezTo>
                  <a:cubicBezTo>
                    <a:pt x="90" y="831"/>
                    <a:pt x="90" y="831"/>
                    <a:pt x="90" y="831"/>
                  </a:cubicBezTo>
                  <a:cubicBezTo>
                    <a:pt x="92" y="837"/>
                    <a:pt x="92" y="837"/>
                    <a:pt x="92" y="837"/>
                  </a:cubicBezTo>
                  <a:cubicBezTo>
                    <a:pt x="168" y="833"/>
                    <a:pt x="188" y="918"/>
                    <a:pt x="211" y="977"/>
                  </a:cubicBezTo>
                  <a:cubicBezTo>
                    <a:pt x="215" y="981"/>
                    <a:pt x="239" y="981"/>
                    <a:pt x="247" y="989"/>
                  </a:cubicBezTo>
                  <a:cubicBezTo>
                    <a:pt x="291" y="1021"/>
                    <a:pt x="323" y="1073"/>
                    <a:pt x="371" y="1045"/>
                  </a:cubicBezTo>
                  <a:cubicBezTo>
                    <a:pt x="391" y="1037"/>
                    <a:pt x="399" y="1005"/>
                    <a:pt x="415" y="997"/>
                  </a:cubicBezTo>
                  <a:cubicBezTo>
                    <a:pt x="438" y="986"/>
                    <a:pt x="461" y="983"/>
                    <a:pt x="484" y="983"/>
                  </a:cubicBezTo>
                  <a:cubicBezTo>
                    <a:pt x="484" y="981"/>
                    <a:pt x="483" y="979"/>
                    <a:pt x="483" y="977"/>
                  </a:cubicBezTo>
                  <a:cubicBezTo>
                    <a:pt x="483" y="979"/>
                    <a:pt x="484" y="981"/>
                    <a:pt x="484" y="983"/>
                  </a:cubicBezTo>
                  <a:cubicBezTo>
                    <a:pt x="562" y="985"/>
                    <a:pt x="637" y="1037"/>
                    <a:pt x="711" y="1021"/>
                  </a:cubicBezTo>
                  <a:cubicBezTo>
                    <a:pt x="747" y="1013"/>
                    <a:pt x="747" y="937"/>
                    <a:pt x="771" y="893"/>
                  </a:cubicBezTo>
                  <a:cubicBezTo>
                    <a:pt x="779" y="881"/>
                    <a:pt x="807" y="869"/>
                    <a:pt x="815" y="853"/>
                  </a:cubicBezTo>
                  <a:cubicBezTo>
                    <a:pt x="831" y="833"/>
                    <a:pt x="859" y="805"/>
                    <a:pt x="839" y="785"/>
                  </a:cubicBezTo>
                  <a:cubicBezTo>
                    <a:pt x="816" y="762"/>
                    <a:pt x="750" y="768"/>
                    <a:pt x="754" y="7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315695" y="2850695"/>
              <a:ext cx="1489" cy="2979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249960" y="6025998"/>
              <a:ext cx="20851" cy="28297"/>
            </a:xfrm>
            <a:custGeom>
              <a:avLst/>
              <a:gdLst>
                <a:gd name="T0" fmla="*/ 39 w 53"/>
                <a:gd name="T1" fmla="*/ 0 h 69"/>
                <a:gd name="T2" fmla="*/ 26 w 53"/>
                <a:gd name="T3" fmla="*/ 19 h 69"/>
                <a:gd name="T4" fmla="*/ 2 w 53"/>
                <a:gd name="T5" fmla="*/ 33 h 69"/>
                <a:gd name="T6" fmla="*/ 2 w 53"/>
                <a:gd name="T7" fmla="*/ 44 h 69"/>
                <a:gd name="T8" fmla="*/ 21 w 53"/>
                <a:gd name="T9" fmla="*/ 44 h 69"/>
                <a:gd name="T10" fmla="*/ 21 w 53"/>
                <a:gd name="T11" fmla="*/ 68 h 69"/>
                <a:gd name="T12" fmla="*/ 30 w 53"/>
                <a:gd name="T13" fmla="*/ 68 h 69"/>
                <a:gd name="T14" fmla="*/ 45 w 53"/>
                <a:gd name="T15" fmla="*/ 46 h 69"/>
                <a:gd name="T16" fmla="*/ 53 w 53"/>
                <a:gd name="T17" fmla="*/ 27 h 69"/>
                <a:gd name="T18" fmla="*/ 39 w 53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9">
                  <a:moveTo>
                    <a:pt x="39" y="0"/>
                  </a:moveTo>
                  <a:cubicBezTo>
                    <a:pt x="33" y="0"/>
                    <a:pt x="30" y="15"/>
                    <a:pt x="26" y="19"/>
                  </a:cubicBezTo>
                  <a:cubicBezTo>
                    <a:pt x="21" y="24"/>
                    <a:pt x="6" y="27"/>
                    <a:pt x="2" y="33"/>
                  </a:cubicBezTo>
                  <a:cubicBezTo>
                    <a:pt x="1" y="35"/>
                    <a:pt x="0" y="42"/>
                    <a:pt x="2" y="44"/>
                  </a:cubicBezTo>
                  <a:cubicBezTo>
                    <a:pt x="5" y="47"/>
                    <a:pt x="17" y="41"/>
                    <a:pt x="21" y="44"/>
                  </a:cubicBezTo>
                  <a:cubicBezTo>
                    <a:pt x="25" y="48"/>
                    <a:pt x="16" y="63"/>
                    <a:pt x="21" y="68"/>
                  </a:cubicBezTo>
                  <a:cubicBezTo>
                    <a:pt x="22" y="69"/>
                    <a:pt x="28" y="69"/>
                    <a:pt x="30" y="68"/>
                  </a:cubicBezTo>
                  <a:cubicBezTo>
                    <a:pt x="36" y="65"/>
                    <a:pt x="42" y="52"/>
                    <a:pt x="45" y="46"/>
                  </a:cubicBezTo>
                  <a:cubicBezTo>
                    <a:pt x="47" y="41"/>
                    <a:pt x="53" y="32"/>
                    <a:pt x="53" y="27"/>
                  </a:cubicBezTo>
                  <a:cubicBezTo>
                    <a:pt x="53" y="19"/>
                    <a:pt x="4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002727" y="6031956"/>
              <a:ext cx="17872" cy="22340"/>
            </a:xfrm>
            <a:custGeom>
              <a:avLst/>
              <a:gdLst>
                <a:gd name="T0" fmla="*/ 26 w 43"/>
                <a:gd name="T1" fmla="*/ 54 h 55"/>
                <a:gd name="T2" fmla="*/ 31 w 43"/>
                <a:gd name="T3" fmla="*/ 38 h 55"/>
                <a:gd name="T4" fmla="*/ 41 w 43"/>
                <a:gd name="T5" fmla="*/ 34 h 55"/>
                <a:gd name="T6" fmla="*/ 31 w 43"/>
                <a:gd name="T7" fmla="*/ 14 h 55"/>
                <a:gd name="T8" fmla="*/ 26 w 43"/>
                <a:gd name="T9" fmla="*/ 1 h 55"/>
                <a:gd name="T10" fmla="*/ 17 w 43"/>
                <a:gd name="T11" fmla="*/ 7 h 55"/>
                <a:gd name="T12" fmla="*/ 3 w 43"/>
                <a:gd name="T13" fmla="*/ 7 h 55"/>
                <a:gd name="T14" fmla="*/ 3 w 43"/>
                <a:gd name="T15" fmla="*/ 27 h 55"/>
                <a:gd name="T16" fmla="*/ 12 w 43"/>
                <a:gd name="T17" fmla="*/ 47 h 55"/>
                <a:gd name="T18" fmla="*/ 26 w 43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5">
                  <a:moveTo>
                    <a:pt x="26" y="54"/>
                  </a:moveTo>
                  <a:cubicBezTo>
                    <a:pt x="30" y="52"/>
                    <a:pt x="28" y="41"/>
                    <a:pt x="31" y="38"/>
                  </a:cubicBezTo>
                  <a:cubicBezTo>
                    <a:pt x="33" y="36"/>
                    <a:pt x="40" y="36"/>
                    <a:pt x="41" y="34"/>
                  </a:cubicBezTo>
                  <a:cubicBezTo>
                    <a:pt x="43" y="28"/>
                    <a:pt x="33" y="19"/>
                    <a:pt x="31" y="14"/>
                  </a:cubicBezTo>
                  <a:cubicBezTo>
                    <a:pt x="29" y="11"/>
                    <a:pt x="29" y="2"/>
                    <a:pt x="26" y="1"/>
                  </a:cubicBezTo>
                  <a:cubicBezTo>
                    <a:pt x="23" y="0"/>
                    <a:pt x="20" y="6"/>
                    <a:pt x="17" y="7"/>
                  </a:cubicBezTo>
                  <a:cubicBezTo>
                    <a:pt x="14" y="8"/>
                    <a:pt x="6" y="5"/>
                    <a:pt x="3" y="7"/>
                  </a:cubicBezTo>
                  <a:cubicBezTo>
                    <a:pt x="0" y="11"/>
                    <a:pt x="2" y="22"/>
                    <a:pt x="3" y="27"/>
                  </a:cubicBezTo>
                  <a:cubicBezTo>
                    <a:pt x="4" y="32"/>
                    <a:pt x="8" y="43"/>
                    <a:pt x="12" y="47"/>
                  </a:cubicBezTo>
                  <a:cubicBezTo>
                    <a:pt x="14" y="50"/>
                    <a:pt x="22" y="55"/>
                    <a:pt x="2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59536" y="6005147"/>
              <a:ext cx="220424" cy="250212"/>
            </a:xfrm>
            <a:custGeom>
              <a:avLst/>
              <a:gdLst>
                <a:gd name="T0" fmla="*/ 512 w 539"/>
                <a:gd name="T1" fmla="*/ 300 h 610"/>
                <a:gd name="T2" fmla="*/ 518 w 539"/>
                <a:gd name="T3" fmla="*/ 253 h 610"/>
                <a:gd name="T4" fmla="*/ 500 w 539"/>
                <a:gd name="T5" fmla="*/ 292 h 610"/>
                <a:gd name="T6" fmla="*/ 449 w 539"/>
                <a:gd name="T7" fmla="*/ 307 h 610"/>
                <a:gd name="T8" fmla="*/ 465 w 539"/>
                <a:gd name="T9" fmla="*/ 287 h 610"/>
                <a:gd name="T10" fmla="*/ 427 w 539"/>
                <a:gd name="T11" fmla="*/ 267 h 610"/>
                <a:gd name="T12" fmla="*/ 386 w 539"/>
                <a:gd name="T13" fmla="*/ 245 h 610"/>
                <a:gd name="T14" fmla="*/ 345 w 539"/>
                <a:gd name="T15" fmla="*/ 283 h 610"/>
                <a:gd name="T16" fmla="*/ 365 w 539"/>
                <a:gd name="T17" fmla="*/ 240 h 610"/>
                <a:gd name="T18" fmla="*/ 394 w 539"/>
                <a:gd name="T19" fmla="*/ 187 h 610"/>
                <a:gd name="T20" fmla="*/ 419 w 539"/>
                <a:gd name="T21" fmla="*/ 236 h 610"/>
                <a:gd name="T22" fmla="*/ 483 w 539"/>
                <a:gd name="T23" fmla="*/ 219 h 610"/>
                <a:gd name="T24" fmla="*/ 467 w 539"/>
                <a:gd name="T25" fmla="*/ 193 h 610"/>
                <a:gd name="T26" fmla="*/ 460 w 539"/>
                <a:gd name="T27" fmla="*/ 177 h 610"/>
                <a:gd name="T28" fmla="*/ 438 w 539"/>
                <a:gd name="T29" fmla="*/ 155 h 610"/>
                <a:gd name="T30" fmla="*/ 390 w 539"/>
                <a:gd name="T31" fmla="*/ 107 h 610"/>
                <a:gd name="T32" fmla="*/ 372 w 539"/>
                <a:gd name="T33" fmla="*/ 67 h 610"/>
                <a:gd name="T34" fmla="*/ 310 w 539"/>
                <a:gd name="T35" fmla="*/ 11 h 610"/>
                <a:gd name="T36" fmla="*/ 234 w 539"/>
                <a:gd name="T37" fmla="*/ 13 h 610"/>
                <a:gd name="T38" fmla="*/ 188 w 539"/>
                <a:gd name="T39" fmla="*/ 67 h 610"/>
                <a:gd name="T40" fmla="*/ 188 w 539"/>
                <a:gd name="T41" fmla="*/ 113 h 610"/>
                <a:gd name="T42" fmla="*/ 210 w 539"/>
                <a:gd name="T43" fmla="*/ 176 h 610"/>
                <a:gd name="T44" fmla="*/ 216 w 539"/>
                <a:gd name="T45" fmla="*/ 253 h 610"/>
                <a:gd name="T46" fmla="*/ 164 w 539"/>
                <a:gd name="T47" fmla="*/ 306 h 610"/>
                <a:gd name="T48" fmla="*/ 181 w 539"/>
                <a:gd name="T49" fmla="*/ 359 h 610"/>
                <a:gd name="T50" fmla="*/ 121 w 539"/>
                <a:gd name="T51" fmla="*/ 363 h 610"/>
                <a:gd name="T52" fmla="*/ 80 w 539"/>
                <a:gd name="T53" fmla="*/ 416 h 610"/>
                <a:gd name="T54" fmla="*/ 80 w 539"/>
                <a:gd name="T55" fmla="*/ 494 h 610"/>
                <a:gd name="T56" fmla="*/ 34 w 539"/>
                <a:gd name="T57" fmla="*/ 520 h 610"/>
                <a:gd name="T58" fmla="*/ 8 w 539"/>
                <a:gd name="T59" fmla="*/ 559 h 610"/>
                <a:gd name="T60" fmla="*/ 17 w 539"/>
                <a:gd name="T61" fmla="*/ 609 h 610"/>
                <a:gd name="T62" fmla="*/ 65 w 539"/>
                <a:gd name="T63" fmla="*/ 609 h 610"/>
                <a:gd name="T64" fmla="*/ 101 w 539"/>
                <a:gd name="T65" fmla="*/ 577 h 610"/>
                <a:gd name="T66" fmla="*/ 129 w 539"/>
                <a:gd name="T67" fmla="*/ 590 h 610"/>
                <a:gd name="T68" fmla="*/ 148 w 539"/>
                <a:gd name="T69" fmla="*/ 554 h 610"/>
                <a:gd name="T70" fmla="*/ 110 w 539"/>
                <a:gd name="T71" fmla="*/ 560 h 610"/>
                <a:gd name="T72" fmla="*/ 110 w 539"/>
                <a:gd name="T73" fmla="*/ 548 h 610"/>
                <a:gd name="T74" fmla="*/ 138 w 539"/>
                <a:gd name="T75" fmla="*/ 518 h 610"/>
                <a:gd name="T76" fmla="*/ 155 w 539"/>
                <a:gd name="T77" fmla="*/ 490 h 610"/>
                <a:gd name="T78" fmla="*/ 182 w 539"/>
                <a:gd name="T79" fmla="*/ 497 h 610"/>
                <a:gd name="T80" fmla="*/ 228 w 539"/>
                <a:gd name="T81" fmla="*/ 510 h 610"/>
                <a:gd name="T82" fmla="*/ 269 w 539"/>
                <a:gd name="T83" fmla="*/ 508 h 610"/>
                <a:gd name="T84" fmla="*/ 339 w 539"/>
                <a:gd name="T85" fmla="*/ 455 h 610"/>
                <a:gd name="T86" fmla="*/ 381 w 539"/>
                <a:gd name="T87" fmla="*/ 436 h 610"/>
                <a:gd name="T88" fmla="*/ 423 w 539"/>
                <a:gd name="T89" fmla="*/ 446 h 610"/>
                <a:gd name="T90" fmla="*/ 457 w 539"/>
                <a:gd name="T91" fmla="*/ 421 h 610"/>
                <a:gd name="T92" fmla="*/ 483 w 539"/>
                <a:gd name="T93" fmla="*/ 404 h 610"/>
                <a:gd name="T94" fmla="*/ 498 w 539"/>
                <a:gd name="T95" fmla="*/ 385 h 610"/>
                <a:gd name="T96" fmla="*/ 528 w 539"/>
                <a:gd name="T97" fmla="*/ 34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610">
                  <a:moveTo>
                    <a:pt x="522" y="325"/>
                  </a:moveTo>
                  <a:cubicBezTo>
                    <a:pt x="522" y="322"/>
                    <a:pt x="528" y="318"/>
                    <a:pt x="528" y="316"/>
                  </a:cubicBezTo>
                  <a:cubicBezTo>
                    <a:pt x="527" y="310"/>
                    <a:pt x="514" y="305"/>
                    <a:pt x="512" y="300"/>
                  </a:cubicBezTo>
                  <a:cubicBezTo>
                    <a:pt x="509" y="295"/>
                    <a:pt x="509" y="283"/>
                    <a:pt x="509" y="278"/>
                  </a:cubicBezTo>
                  <a:cubicBezTo>
                    <a:pt x="509" y="274"/>
                    <a:pt x="508" y="266"/>
                    <a:pt x="510" y="262"/>
                  </a:cubicBezTo>
                  <a:cubicBezTo>
                    <a:pt x="511" y="259"/>
                    <a:pt x="518" y="256"/>
                    <a:pt x="518" y="253"/>
                  </a:cubicBezTo>
                  <a:cubicBezTo>
                    <a:pt x="517" y="250"/>
                    <a:pt x="511" y="246"/>
                    <a:pt x="508" y="246"/>
                  </a:cubicBezTo>
                  <a:cubicBezTo>
                    <a:pt x="505" y="246"/>
                    <a:pt x="500" y="250"/>
                    <a:pt x="499" y="252"/>
                  </a:cubicBezTo>
                  <a:cubicBezTo>
                    <a:pt x="494" y="261"/>
                    <a:pt x="507" y="285"/>
                    <a:pt x="500" y="292"/>
                  </a:cubicBezTo>
                  <a:cubicBezTo>
                    <a:pt x="497" y="295"/>
                    <a:pt x="487" y="288"/>
                    <a:pt x="483" y="290"/>
                  </a:cubicBezTo>
                  <a:cubicBezTo>
                    <a:pt x="481" y="292"/>
                    <a:pt x="483" y="299"/>
                    <a:pt x="481" y="301"/>
                  </a:cubicBezTo>
                  <a:cubicBezTo>
                    <a:pt x="475" y="306"/>
                    <a:pt x="457" y="306"/>
                    <a:pt x="449" y="307"/>
                  </a:cubicBezTo>
                  <a:cubicBezTo>
                    <a:pt x="445" y="308"/>
                    <a:pt x="435" y="311"/>
                    <a:pt x="433" y="307"/>
                  </a:cubicBezTo>
                  <a:cubicBezTo>
                    <a:pt x="431" y="301"/>
                    <a:pt x="447" y="290"/>
                    <a:pt x="454" y="287"/>
                  </a:cubicBezTo>
                  <a:cubicBezTo>
                    <a:pt x="457" y="286"/>
                    <a:pt x="462" y="289"/>
                    <a:pt x="465" y="287"/>
                  </a:cubicBezTo>
                  <a:cubicBezTo>
                    <a:pt x="467" y="286"/>
                    <a:pt x="472" y="280"/>
                    <a:pt x="470" y="278"/>
                  </a:cubicBezTo>
                  <a:cubicBezTo>
                    <a:pt x="467" y="273"/>
                    <a:pt x="452" y="279"/>
                    <a:pt x="446" y="278"/>
                  </a:cubicBezTo>
                  <a:cubicBezTo>
                    <a:pt x="440" y="277"/>
                    <a:pt x="432" y="269"/>
                    <a:pt x="427" y="267"/>
                  </a:cubicBezTo>
                  <a:cubicBezTo>
                    <a:pt x="423" y="266"/>
                    <a:pt x="413" y="269"/>
                    <a:pt x="410" y="267"/>
                  </a:cubicBezTo>
                  <a:cubicBezTo>
                    <a:pt x="406" y="266"/>
                    <a:pt x="401" y="257"/>
                    <a:pt x="398" y="254"/>
                  </a:cubicBezTo>
                  <a:cubicBezTo>
                    <a:pt x="395" y="252"/>
                    <a:pt x="390" y="245"/>
                    <a:pt x="386" y="245"/>
                  </a:cubicBezTo>
                  <a:cubicBezTo>
                    <a:pt x="383" y="244"/>
                    <a:pt x="378" y="246"/>
                    <a:pt x="375" y="248"/>
                  </a:cubicBezTo>
                  <a:cubicBezTo>
                    <a:pt x="373" y="249"/>
                    <a:pt x="371" y="255"/>
                    <a:pt x="370" y="257"/>
                  </a:cubicBezTo>
                  <a:cubicBezTo>
                    <a:pt x="364" y="264"/>
                    <a:pt x="352" y="277"/>
                    <a:pt x="345" y="283"/>
                  </a:cubicBezTo>
                  <a:cubicBezTo>
                    <a:pt x="340" y="286"/>
                    <a:pt x="326" y="299"/>
                    <a:pt x="321" y="294"/>
                  </a:cubicBezTo>
                  <a:cubicBezTo>
                    <a:pt x="313" y="283"/>
                    <a:pt x="345" y="260"/>
                    <a:pt x="355" y="249"/>
                  </a:cubicBezTo>
                  <a:cubicBezTo>
                    <a:pt x="357" y="247"/>
                    <a:pt x="364" y="243"/>
                    <a:pt x="365" y="240"/>
                  </a:cubicBezTo>
                  <a:cubicBezTo>
                    <a:pt x="367" y="235"/>
                    <a:pt x="359" y="224"/>
                    <a:pt x="361" y="219"/>
                  </a:cubicBezTo>
                  <a:cubicBezTo>
                    <a:pt x="363" y="214"/>
                    <a:pt x="375" y="211"/>
                    <a:pt x="379" y="208"/>
                  </a:cubicBezTo>
                  <a:cubicBezTo>
                    <a:pt x="384" y="203"/>
                    <a:pt x="388" y="185"/>
                    <a:pt x="394" y="187"/>
                  </a:cubicBezTo>
                  <a:cubicBezTo>
                    <a:pt x="399" y="189"/>
                    <a:pt x="392" y="203"/>
                    <a:pt x="393" y="208"/>
                  </a:cubicBezTo>
                  <a:cubicBezTo>
                    <a:pt x="393" y="214"/>
                    <a:pt x="395" y="226"/>
                    <a:pt x="399" y="231"/>
                  </a:cubicBezTo>
                  <a:cubicBezTo>
                    <a:pt x="403" y="234"/>
                    <a:pt x="415" y="239"/>
                    <a:pt x="419" y="236"/>
                  </a:cubicBezTo>
                  <a:cubicBezTo>
                    <a:pt x="422" y="234"/>
                    <a:pt x="417" y="223"/>
                    <a:pt x="420" y="220"/>
                  </a:cubicBezTo>
                  <a:cubicBezTo>
                    <a:pt x="427" y="214"/>
                    <a:pt x="448" y="225"/>
                    <a:pt x="457" y="225"/>
                  </a:cubicBezTo>
                  <a:cubicBezTo>
                    <a:pt x="464" y="225"/>
                    <a:pt x="482" y="226"/>
                    <a:pt x="483" y="219"/>
                  </a:cubicBezTo>
                  <a:cubicBezTo>
                    <a:pt x="485" y="215"/>
                    <a:pt x="470" y="211"/>
                    <a:pt x="470" y="206"/>
                  </a:cubicBezTo>
                  <a:cubicBezTo>
                    <a:pt x="470" y="203"/>
                    <a:pt x="479" y="201"/>
                    <a:pt x="479" y="198"/>
                  </a:cubicBezTo>
                  <a:cubicBezTo>
                    <a:pt x="478" y="195"/>
                    <a:pt x="468" y="196"/>
                    <a:pt x="467" y="193"/>
                  </a:cubicBezTo>
                  <a:cubicBezTo>
                    <a:pt x="466" y="188"/>
                    <a:pt x="478" y="184"/>
                    <a:pt x="478" y="179"/>
                  </a:cubicBezTo>
                  <a:cubicBezTo>
                    <a:pt x="478" y="177"/>
                    <a:pt x="474" y="172"/>
                    <a:pt x="471" y="172"/>
                  </a:cubicBezTo>
                  <a:cubicBezTo>
                    <a:pt x="468" y="171"/>
                    <a:pt x="463" y="177"/>
                    <a:pt x="460" y="177"/>
                  </a:cubicBezTo>
                  <a:cubicBezTo>
                    <a:pt x="454" y="176"/>
                    <a:pt x="448" y="162"/>
                    <a:pt x="443" y="162"/>
                  </a:cubicBezTo>
                  <a:cubicBezTo>
                    <a:pt x="440" y="163"/>
                    <a:pt x="439" y="171"/>
                    <a:pt x="437" y="170"/>
                  </a:cubicBezTo>
                  <a:cubicBezTo>
                    <a:pt x="434" y="169"/>
                    <a:pt x="440" y="158"/>
                    <a:pt x="438" y="155"/>
                  </a:cubicBezTo>
                  <a:cubicBezTo>
                    <a:pt x="436" y="150"/>
                    <a:pt x="424" y="147"/>
                    <a:pt x="420" y="143"/>
                  </a:cubicBezTo>
                  <a:cubicBezTo>
                    <a:pt x="416" y="139"/>
                    <a:pt x="410" y="129"/>
                    <a:pt x="406" y="124"/>
                  </a:cubicBezTo>
                  <a:cubicBezTo>
                    <a:pt x="402" y="120"/>
                    <a:pt x="393" y="112"/>
                    <a:pt x="390" y="107"/>
                  </a:cubicBezTo>
                  <a:cubicBezTo>
                    <a:pt x="388" y="104"/>
                    <a:pt x="386" y="96"/>
                    <a:pt x="384" y="93"/>
                  </a:cubicBezTo>
                  <a:cubicBezTo>
                    <a:pt x="382" y="89"/>
                    <a:pt x="374" y="82"/>
                    <a:pt x="373" y="77"/>
                  </a:cubicBezTo>
                  <a:cubicBezTo>
                    <a:pt x="372" y="75"/>
                    <a:pt x="372" y="69"/>
                    <a:pt x="372" y="67"/>
                  </a:cubicBezTo>
                  <a:cubicBezTo>
                    <a:pt x="370" y="63"/>
                    <a:pt x="366" y="56"/>
                    <a:pt x="363" y="52"/>
                  </a:cubicBezTo>
                  <a:cubicBezTo>
                    <a:pt x="359" y="46"/>
                    <a:pt x="348" y="35"/>
                    <a:pt x="342" y="31"/>
                  </a:cubicBezTo>
                  <a:cubicBezTo>
                    <a:pt x="335" y="25"/>
                    <a:pt x="319" y="15"/>
                    <a:pt x="310" y="11"/>
                  </a:cubicBezTo>
                  <a:cubicBezTo>
                    <a:pt x="305" y="8"/>
                    <a:pt x="293" y="0"/>
                    <a:pt x="287" y="1"/>
                  </a:cubicBezTo>
                  <a:cubicBezTo>
                    <a:pt x="282" y="2"/>
                    <a:pt x="275" y="15"/>
                    <a:pt x="269" y="16"/>
                  </a:cubicBezTo>
                  <a:cubicBezTo>
                    <a:pt x="261" y="19"/>
                    <a:pt x="243" y="12"/>
                    <a:pt x="234" y="13"/>
                  </a:cubicBezTo>
                  <a:cubicBezTo>
                    <a:pt x="222" y="13"/>
                    <a:pt x="195" y="12"/>
                    <a:pt x="188" y="21"/>
                  </a:cubicBezTo>
                  <a:cubicBezTo>
                    <a:pt x="185" y="25"/>
                    <a:pt x="188" y="36"/>
                    <a:pt x="188" y="41"/>
                  </a:cubicBezTo>
                  <a:cubicBezTo>
                    <a:pt x="188" y="47"/>
                    <a:pt x="191" y="61"/>
                    <a:pt x="188" y="67"/>
                  </a:cubicBezTo>
                  <a:cubicBezTo>
                    <a:pt x="187" y="69"/>
                    <a:pt x="180" y="69"/>
                    <a:pt x="179" y="71"/>
                  </a:cubicBezTo>
                  <a:cubicBezTo>
                    <a:pt x="177" y="77"/>
                    <a:pt x="187" y="87"/>
                    <a:pt x="188" y="93"/>
                  </a:cubicBezTo>
                  <a:cubicBezTo>
                    <a:pt x="189" y="98"/>
                    <a:pt x="191" y="109"/>
                    <a:pt x="188" y="113"/>
                  </a:cubicBezTo>
                  <a:cubicBezTo>
                    <a:pt x="186" y="115"/>
                    <a:pt x="180" y="111"/>
                    <a:pt x="179" y="113"/>
                  </a:cubicBezTo>
                  <a:cubicBezTo>
                    <a:pt x="175" y="120"/>
                    <a:pt x="191" y="135"/>
                    <a:pt x="194" y="142"/>
                  </a:cubicBezTo>
                  <a:cubicBezTo>
                    <a:pt x="198" y="151"/>
                    <a:pt x="206" y="167"/>
                    <a:pt x="210" y="176"/>
                  </a:cubicBezTo>
                  <a:cubicBezTo>
                    <a:pt x="212" y="181"/>
                    <a:pt x="215" y="192"/>
                    <a:pt x="216" y="197"/>
                  </a:cubicBezTo>
                  <a:cubicBezTo>
                    <a:pt x="217" y="204"/>
                    <a:pt x="216" y="217"/>
                    <a:pt x="216" y="223"/>
                  </a:cubicBezTo>
                  <a:cubicBezTo>
                    <a:pt x="216" y="231"/>
                    <a:pt x="220" y="246"/>
                    <a:pt x="216" y="253"/>
                  </a:cubicBezTo>
                  <a:cubicBezTo>
                    <a:pt x="211" y="264"/>
                    <a:pt x="191" y="281"/>
                    <a:pt x="179" y="283"/>
                  </a:cubicBezTo>
                  <a:cubicBezTo>
                    <a:pt x="175" y="283"/>
                    <a:pt x="167" y="275"/>
                    <a:pt x="164" y="277"/>
                  </a:cubicBezTo>
                  <a:cubicBezTo>
                    <a:pt x="158" y="281"/>
                    <a:pt x="164" y="299"/>
                    <a:pt x="164" y="306"/>
                  </a:cubicBezTo>
                  <a:cubicBezTo>
                    <a:pt x="164" y="310"/>
                    <a:pt x="164" y="317"/>
                    <a:pt x="164" y="321"/>
                  </a:cubicBezTo>
                  <a:cubicBezTo>
                    <a:pt x="165" y="328"/>
                    <a:pt x="169" y="342"/>
                    <a:pt x="173" y="348"/>
                  </a:cubicBezTo>
                  <a:cubicBezTo>
                    <a:pt x="174" y="351"/>
                    <a:pt x="182" y="356"/>
                    <a:pt x="181" y="359"/>
                  </a:cubicBezTo>
                  <a:cubicBezTo>
                    <a:pt x="180" y="364"/>
                    <a:pt x="169" y="368"/>
                    <a:pt x="164" y="368"/>
                  </a:cubicBezTo>
                  <a:cubicBezTo>
                    <a:pt x="158" y="368"/>
                    <a:pt x="149" y="357"/>
                    <a:pt x="143" y="357"/>
                  </a:cubicBezTo>
                  <a:cubicBezTo>
                    <a:pt x="137" y="356"/>
                    <a:pt x="125" y="360"/>
                    <a:pt x="121" y="363"/>
                  </a:cubicBezTo>
                  <a:cubicBezTo>
                    <a:pt x="115" y="367"/>
                    <a:pt x="109" y="380"/>
                    <a:pt x="104" y="386"/>
                  </a:cubicBezTo>
                  <a:cubicBezTo>
                    <a:pt x="101" y="390"/>
                    <a:pt x="95" y="399"/>
                    <a:pt x="91" y="403"/>
                  </a:cubicBezTo>
                  <a:cubicBezTo>
                    <a:pt x="88" y="406"/>
                    <a:pt x="80" y="412"/>
                    <a:pt x="80" y="416"/>
                  </a:cubicBezTo>
                  <a:cubicBezTo>
                    <a:pt x="79" y="423"/>
                    <a:pt x="90" y="438"/>
                    <a:pt x="90" y="441"/>
                  </a:cubicBezTo>
                  <a:cubicBezTo>
                    <a:pt x="90" y="444"/>
                    <a:pt x="90" y="473"/>
                    <a:pt x="86" y="483"/>
                  </a:cubicBezTo>
                  <a:cubicBezTo>
                    <a:pt x="85" y="486"/>
                    <a:pt x="82" y="492"/>
                    <a:pt x="80" y="494"/>
                  </a:cubicBezTo>
                  <a:cubicBezTo>
                    <a:pt x="77" y="496"/>
                    <a:pt x="69" y="497"/>
                    <a:pt x="66" y="500"/>
                  </a:cubicBezTo>
                  <a:cubicBezTo>
                    <a:pt x="61" y="504"/>
                    <a:pt x="57" y="518"/>
                    <a:pt x="51" y="520"/>
                  </a:cubicBezTo>
                  <a:cubicBezTo>
                    <a:pt x="48" y="522"/>
                    <a:pt x="38" y="519"/>
                    <a:pt x="34" y="520"/>
                  </a:cubicBezTo>
                  <a:cubicBezTo>
                    <a:pt x="29" y="523"/>
                    <a:pt x="21" y="531"/>
                    <a:pt x="19" y="537"/>
                  </a:cubicBezTo>
                  <a:cubicBezTo>
                    <a:pt x="18" y="540"/>
                    <a:pt x="21" y="549"/>
                    <a:pt x="19" y="553"/>
                  </a:cubicBezTo>
                  <a:cubicBezTo>
                    <a:pt x="18" y="556"/>
                    <a:pt x="9" y="556"/>
                    <a:pt x="8" y="559"/>
                  </a:cubicBezTo>
                  <a:cubicBezTo>
                    <a:pt x="7" y="561"/>
                    <a:pt x="9" y="566"/>
                    <a:pt x="8" y="568"/>
                  </a:cubicBezTo>
                  <a:cubicBezTo>
                    <a:pt x="7" y="570"/>
                    <a:pt x="3" y="572"/>
                    <a:pt x="2" y="574"/>
                  </a:cubicBezTo>
                  <a:cubicBezTo>
                    <a:pt x="0" y="583"/>
                    <a:pt x="8" y="608"/>
                    <a:pt x="17" y="609"/>
                  </a:cubicBezTo>
                  <a:cubicBezTo>
                    <a:pt x="22" y="609"/>
                    <a:pt x="24" y="592"/>
                    <a:pt x="29" y="592"/>
                  </a:cubicBezTo>
                  <a:cubicBezTo>
                    <a:pt x="35" y="591"/>
                    <a:pt x="42" y="606"/>
                    <a:pt x="48" y="609"/>
                  </a:cubicBezTo>
                  <a:cubicBezTo>
                    <a:pt x="52" y="610"/>
                    <a:pt x="60" y="609"/>
                    <a:pt x="65" y="609"/>
                  </a:cubicBezTo>
                  <a:cubicBezTo>
                    <a:pt x="69" y="608"/>
                    <a:pt x="76" y="605"/>
                    <a:pt x="80" y="603"/>
                  </a:cubicBezTo>
                  <a:cubicBezTo>
                    <a:pt x="84" y="601"/>
                    <a:pt x="89" y="594"/>
                    <a:pt x="92" y="591"/>
                  </a:cubicBezTo>
                  <a:cubicBezTo>
                    <a:pt x="95" y="588"/>
                    <a:pt x="98" y="580"/>
                    <a:pt x="101" y="577"/>
                  </a:cubicBezTo>
                  <a:cubicBezTo>
                    <a:pt x="103" y="576"/>
                    <a:pt x="108" y="572"/>
                    <a:pt x="110" y="574"/>
                  </a:cubicBezTo>
                  <a:cubicBezTo>
                    <a:pt x="114" y="576"/>
                    <a:pt x="107" y="589"/>
                    <a:pt x="110" y="592"/>
                  </a:cubicBezTo>
                  <a:cubicBezTo>
                    <a:pt x="114" y="596"/>
                    <a:pt x="125" y="592"/>
                    <a:pt x="129" y="590"/>
                  </a:cubicBezTo>
                  <a:cubicBezTo>
                    <a:pt x="134" y="587"/>
                    <a:pt x="144" y="579"/>
                    <a:pt x="143" y="574"/>
                  </a:cubicBezTo>
                  <a:cubicBezTo>
                    <a:pt x="143" y="569"/>
                    <a:pt x="129" y="567"/>
                    <a:pt x="129" y="563"/>
                  </a:cubicBezTo>
                  <a:cubicBezTo>
                    <a:pt x="130" y="558"/>
                    <a:pt x="147" y="559"/>
                    <a:pt x="148" y="554"/>
                  </a:cubicBezTo>
                  <a:cubicBezTo>
                    <a:pt x="149" y="549"/>
                    <a:pt x="139" y="540"/>
                    <a:pt x="135" y="540"/>
                  </a:cubicBezTo>
                  <a:cubicBezTo>
                    <a:pt x="132" y="541"/>
                    <a:pt x="131" y="550"/>
                    <a:pt x="129" y="552"/>
                  </a:cubicBezTo>
                  <a:cubicBezTo>
                    <a:pt x="125" y="555"/>
                    <a:pt x="115" y="559"/>
                    <a:pt x="110" y="560"/>
                  </a:cubicBezTo>
                  <a:cubicBezTo>
                    <a:pt x="104" y="562"/>
                    <a:pt x="88" y="567"/>
                    <a:pt x="86" y="561"/>
                  </a:cubicBezTo>
                  <a:cubicBezTo>
                    <a:pt x="84" y="558"/>
                    <a:pt x="91" y="552"/>
                    <a:pt x="94" y="550"/>
                  </a:cubicBezTo>
                  <a:cubicBezTo>
                    <a:pt x="98" y="548"/>
                    <a:pt x="107" y="551"/>
                    <a:pt x="110" y="548"/>
                  </a:cubicBezTo>
                  <a:cubicBezTo>
                    <a:pt x="113" y="545"/>
                    <a:pt x="108" y="537"/>
                    <a:pt x="110" y="534"/>
                  </a:cubicBezTo>
                  <a:cubicBezTo>
                    <a:pt x="113" y="530"/>
                    <a:pt x="125" y="531"/>
                    <a:pt x="129" y="528"/>
                  </a:cubicBezTo>
                  <a:cubicBezTo>
                    <a:pt x="132" y="526"/>
                    <a:pt x="134" y="519"/>
                    <a:pt x="138" y="518"/>
                  </a:cubicBezTo>
                  <a:cubicBezTo>
                    <a:pt x="140" y="517"/>
                    <a:pt x="145" y="521"/>
                    <a:pt x="148" y="520"/>
                  </a:cubicBezTo>
                  <a:cubicBezTo>
                    <a:pt x="152" y="520"/>
                    <a:pt x="158" y="514"/>
                    <a:pt x="159" y="511"/>
                  </a:cubicBezTo>
                  <a:cubicBezTo>
                    <a:pt x="161" y="506"/>
                    <a:pt x="152" y="495"/>
                    <a:pt x="155" y="490"/>
                  </a:cubicBezTo>
                  <a:cubicBezTo>
                    <a:pt x="157" y="485"/>
                    <a:pt x="172" y="487"/>
                    <a:pt x="176" y="484"/>
                  </a:cubicBezTo>
                  <a:cubicBezTo>
                    <a:pt x="178" y="481"/>
                    <a:pt x="175" y="472"/>
                    <a:pt x="178" y="472"/>
                  </a:cubicBezTo>
                  <a:cubicBezTo>
                    <a:pt x="185" y="472"/>
                    <a:pt x="179" y="491"/>
                    <a:pt x="182" y="497"/>
                  </a:cubicBezTo>
                  <a:cubicBezTo>
                    <a:pt x="184" y="501"/>
                    <a:pt x="191" y="508"/>
                    <a:pt x="195" y="508"/>
                  </a:cubicBezTo>
                  <a:cubicBezTo>
                    <a:pt x="200" y="508"/>
                    <a:pt x="204" y="495"/>
                    <a:pt x="209" y="495"/>
                  </a:cubicBezTo>
                  <a:cubicBezTo>
                    <a:pt x="215" y="495"/>
                    <a:pt x="222" y="508"/>
                    <a:pt x="228" y="510"/>
                  </a:cubicBezTo>
                  <a:cubicBezTo>
                    <a:pt x="232" y="512"/>
                    <a:pt x="243" y="507"/>
                    <a:pt x="248" y="509"/>
                  </a:cubicBezTo>
                  <a:cubicBezTo>
                    <a:pt x="250" y="510"/>
                    <a:pt x="251" y="517"/>
                    <a:pt x="253" y="518"/>
                  </a:cubicBezTo>
                  <a:cubicBezTo>
                    <a:pt x="258" y="519"/>
                    <a:pt x="265" y="510"/>
                    <a:pt x="269" y="508"/>
                  </a:cubicBezTo>
                  <a:cubicBezTo>
                    <a:pt x="277" y="504"/>
                    <a:pt x="293" y="499"/>
                    <a:pt x="300" y="495"/>
                  </a:cubicBezTo>
                  <a:cubicBezTo>
                    <a:pt x="306" y="490"/>
                    <a:pt x="318" y="479"/>
                    <a:pt x="323" y="473"/>
                  </a:cubicBezTo>
                  <a:cubicBezTo>
                    <a:pt x="328" y="469"/>
                    <a:pt x="334" y="456"/>
                    <a:pt x="339" y="455"/>
                  </a:cubicBezTo>
                  <a:cubicBezTo>
                    <a:pt x="344" y="454"/>
                    <a:pt x="351" y="462"/>
                    <a:pt x="356" y="462"/>
                  </a:cubicBezTo>
                  <a:cubicBezTo>
                    <a:pt x="363" y="462"/>
                    <a:pt x="377" y="455"/>
                    <a:pt x="381" y="449"/>
                  </a:cubicBezTo>
                  <a:cubicBezTo>
                    <a:pt x="383" y="447"/>
                    <a:pt x="378" y="438"/>
                    <a:pt x="381" y="436"/>
                  </a:cubicBezTo>
                  <a:cubicBezTo>
                    <a:pt x="387" y="433"/>
                    <a:pt x="398" y="449"/>
                    <a:pt x="404" y="448"/>
                  </a:cubicBezTo>
                  <a:cubicBezTo>
                    <a:pt x="408" y="447"/>
                    <a:pt x="410" y="434"/>
                    <a:pt x="414" y="434"/>
                  </a:cubicBezTo>
                  <a:cubicBezTo>
                    <a:pt x="418" y="434"/>
                    <a:pt x="419" y="447"/>
                    <a:pt x="423" y="446"/>
                  </a:cubicBezTo>
                  <a:cubicBezTo>
                    <a:pt x="427" y="444"/>
                    <a:pt x="420" y="432"/>
                    <a:pt x="423" y="429"/>
                  </a:cubicBezTo>
                  <a:cubicBezTo>
                    <a:pt x="431" y="423"/>
                    <a:pt x="459" y="446"/>
                    <a:pt x="465" y="437"/>
                  </a:cubicBezTo>
                  <a:cubicBezTo>
                    <a:pt x="468" y="433"/>
                    <a:pt x="454" y="424"/>
                    <a:pt x="457" y="421"/>
                  </a:cubicBezTo>
                  <a:cubicBezTo>
                    <a:pt x="464" y="414"/>
                    <a:pt x="485" y="442"/>
                    <a:pt x="493" y="437"/>
                  </a:cubicBezTo>
                  <a:cubicBezTo>
                    <a:pt x="496" y="435"/>
                    <a:pt x="494" y="427"/>
                    <a:pt x="493" y="424"/>
                  </a:cubicBezTo>
                  <a:cubicBezTo>
                    <a:pt x="492" y="418"/>
                    <a:pt x="480" y="409"/>
                    <a:pt x="483" y="404"/>
                  </a:cubicBezTo>
                  <a:cubicBezTo>
                    <a:pt x="484" y="402"/>
                    <a:pt x="490" y="403"/>
                    <a:pt x="493" y="403"/>
                  </a:cubicBezTo>
                  <a:cubicBezTo>
                    <a:pt x="500" y="404"/>
                    <a:pt x="513" y="419"/>
                    <a:pt x="518" y="413"/>
                  </a:cubicBezTo>
                  <a:cubicBezTo>
                    <a:pt x="523" y="407"/>
                    <a:pt x="499" y="394"/>
                    <a:pt x="498" y="385"/>
                  </a:cubicBezTo>
                  <a:cubicBezTo>
                    <a:pt x="497" y="382"/>
                    <a:pt x="498" y="376"/>
                    <a:pt x="501" y="375"/>
                  </a:cubicBezTo>
                  <a:cubicBezTo>
                    <a:pt x="506" y="372"/>
                    <a:pt x="517" y="388"/>
                    <a:pt x="522" y="385"/>
                  </a:cubicBezTo>
                  <a:cubicBezTo>
                    <a:pt x="531" y="380"/>
                    <a:pt x="521" y="353"/>
                    <a:pt x="528" y="345"/>
                  </a:cubicBezTo>
                  <a:cubicBezTo>
                    <a:pt x="530" y="344"/>
                    <a:pt x="536" y="345"/>
                    <a:pt x="537" y="343"/>
                  </a:cubicBezTo>
                  <a:cubicBezTo>
                    <a:pt x="539" y="338"/>
                    <a:pt x="523" y="331"/>
                    <a:pt x="522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142727" y="6101956"/>
              <a:ext cx="14894" cy="10425"/>
            </a:xfrm>
            <a:custGeom>
              <a:avLst/>
              <a:gdLst>
                <a:gd name="T0" fmla="*/ 1 w 34"/>
                <a:gd name="T1" fmla="*/ 8 h 23"/>
                <a:gd name="T2" fmla="*/ 17 w 34"/>
                <a:gd name="T3" fmla="*/ 22 h 23"/>
                <a:gd name="T4" fmla="*/ 33 w 34"/>
                <a:gd name="T5" fmla="*/ 15 h 23"/>
                <a:gd name="T6" fmla="*/ 23 w 34"/>
                <a:gd name="T7" fmla="*/ 2 h 23"/>
                <a:gd name="T8" fmla="*/ 1 w 3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cubicBezTo>
                    <a:pt x="0" y="13"/>
                    <a:pt x="12" y="21"/>
                    <a:pt x="17" y="22"/>
                  </a:cubicBezTo>
                  <a:cubicBezTo>
                    <a:pt x="21" y="23"/>
                    <a:pt x="32" y="19"/>
                    <a:pt x="33" y="15"/>
                  </a:cubicBezTo>
                  <a:cubicBezTo>
                    <a:pt x="34" y="11"/>
                    <a:pt x="27" y="3"/>
                    <a:pt x="23" y="2"/>
                  </a:cubicBezTo>
                  <a:cubicBezTo>
                    <a:pt x="18" y="0"/>
                    <a:pt x="3" y="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38685" y="6228551"/>
              <a:ext cx="17872" cy="17872"/>
            </a:xfrm>
            <a:custGeom>
              <a:avLst/>
              <a:gdLst>
                <a:gd name="T0" fmla="*/ 26 w 42"/>
                <a:gd name="T1" fmla="*/ 0 h 43"/>
                <a:gd name="T2" fmla="*/ 1 w 42"/>
                <a:gd name="T3" fmla="*/ 18 h 43"/>
                <a:gd name="T4" fmla="*/ 16 w 42"/>
                <a:gd name="T5" fmla="*/ 43 h 43"/>
                <a:gd name="T6" fmla="*/ 26 w 42"/>
                <a:gd name="T7" fmla="*/ 30 h 43"/>
                <a:gd name="T8" fmla="*/ 41 w 42"/>
                <a:gd name="T9" fmla="*/ 10 h 43"/>
                <a:gd name="T10" fmla="*/ 26 w 4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26" y="0"/>
                  </a:moveTo>
                  <a:cubicBezTo>
                    <a:pt x="18" y="0"/>
                    <a:pt x="2" y="11"/>
                    <a:pt x="1" y="18"/>
                  </a:cubicBezTo>
                  <a:cubicBezTo>
                    <a:pt x="0" y="25"/>
                    <a:pt x="9" y="42"/>
                    <a:pt x="16" y="43"/>
                  </a:cubicBezTo>
                  <a:cubicBezTo>
                    <a:pt x="20" y="43"/>
                    <a:pt x="23" y="34"/>
                    <a:pt x="26" y="30"/>
                  </a:cubicBezTo>
                  <a:cubicBezTo>
                    <a:pt x="29" y="25"/>
                    <a:pt x="42" y="16"/>
                    <a:pt x="41" y="10"/>
                  </a:cubicBezTo>
                  <a:cubicBezTo>
                    <a:pt x="40" y="5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025068" y="6210678"/>
              <a:ext cx="11915" cy="17872"/>
            </a:xfrm>
            <a:custGeom>
              <a:avLst/>
              <a:gdLst>
                <a:gd name="T0" fmla="*/ 11 w 26"/>
                <a:gd name="T1" fmla="*/ 1 h 44"/>
                <a:gd name="T2" fmla="*/ 7 w 26"/>
                <a:gd name="T3" fmla="*/ 1 h 44"/>
                <a:gd name="T4" fmla="*/ 14 w 26"/>
                <a:gd name="T5" fmla="*/ 43 h 44"/>
                <a:gd name="T6" fmla="*/ 25 w 26"/>
                <a:gd name="T7" fmla="*/ 17 h 44"/>
                <a:gd name="T8" fmla="*/ 11 w 26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cubicBezTo>
                    <a:pt x="10" y="0"/>
                    <a:pt x="8" y="0"/>
                    <a:pt x="7" y="1"/>
                  </a:cubicBezTo>
                  <a:cubicBezTo>
                    <a:pt x="0" y="9"/>
                    <a:pt x="3" y="42"/>
                    <a:pt x="14" y="43"/>
                  </a:cubicBezTo>
                  <a:cubicBezTo>
                    <a:pt x="21" y="44"/>
                    <a:pt x="26" y="24"/>
                    <a:pt x="25" y="17"/>
                  </a:cubicBezTo>
                  <a:cubicBezTo>
                    <a:pt x="24" y="11"/>
                    <a:pt x="16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719750" y="5763872"/>
              <a:ext cx="14894" cy="16382"/>
            </a:xfrm>
            <a:custGeom>
              <a:avLst/>
              <a:gdLst>
                <a:gd name="T0" fmla="*/ 36 w 37"/>
                <a:gd name="T1" fmla="*/ 10 h 41"/>
                <a:gd name="T2" fmla="*/ 22 w 37"/>
                <a:gd name="T3" fmla="*/ 1 h 41"/>
                <a:gd name="T4" fmla="*/ 4 w 37"/>
                <a:gd name="T5" fmla="*/ 18 h 41"/>
                <a:gd name="T6" fmla="*/ 4 w 37"/>
                <a:gd name="T7" fmla="*/ 37 h 41"/>
                <a:gd name="T8" fmla="*/ 36 w 37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36" y="10"/>
                  </a:moveTo>
                  <a:cubicBezTo>
                    <a:pt x="36" y="6"/>
                    <a:pt x="26" y="0"/>
                    <a:pt x="22" y="1"/>
                  </a:cubicBezTo>
                  <a:cubicBezTo>
                    <a:pt x="16" y="1"/>
                    <a:pt x="7" y="12"/>
                    <a:pt x="4" y="18"/>
                  </a:cubicBezTo>
                  <a:cubicBezTo>
                    <a:pt x="2" y="22"/>
                    <a:pt x="0" y="35"/>
                    <a:pt x="4" y="37"/>
                  </a:cubicBezTo>
                  <a:cubicBezTo>
                    <a:pt x="14" y="41"/>
                    <a:pt x="37" y="2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692942" y="5738554"/>
              <a:ext cx="10425" cy="13404"/>
            </a:xfrm>
            <a:custGeom>
              <a:avLst/>
              <a:gdLst>
                <a:gd name="T0" fmla="*/ 7 w 28"/>
                <a:gd name="T1" fmla="*/ 4 h 32"/>
                <a:gd name="T2" fmla="*/ 1 w 28"/>
                <a:gd name="T3" fmla="*/ 17 h 32"/>
                <a:gd name="T4" fmla="*/ 17 w 28"/>
                <a:gd name="T5" fmla="*/ 30 h 32"/>
                <a:gd name="T6" fmla="*/ 24 w 28"/>
                <a:gd name="T7" fmla="*/ 4 h 32"/>
                <a:gd name="T8" fmla="*/ 7 w 2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7" y="4"/>
                  </a:moveTo>
                  <a:cubicBezTo>
                    <a:pt x="4" y="6"/>
                    <a:pt x="0" y="14"/>
                    <a:pt x="1" y="17"/>
                  </a:cubicBezTo>
                  <a:cubicBezTo>
                    <a:pt x="2" y="22"/>
                    <a:pt x="12" y="32"/>
                    <a:pt x="17" y="30"/>
                  </a:cubicBezTo>
                  <a:cubicBezTo>
                    <a:pt x="24" y="28"/>
                    <a:pt x="28" y="9"/>
                    <a:pt x="24" y="4"/>
                  </a:cubicBezTo>
                  <a:cubicBezTo>
                    <a:pt x="21" y="0"/>
                    <a:pt x="10" y="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695920" y="5731106"/>
              <a:ext cx="7446" cy="5957"/>
            </a:xfrm>
            <a:custGeom>
              <a:avLst/>
              <a:gdLst>
                <a:gd name="T0" fmla="*/ 14 w 16"/>
                <a:gd name="T1" fmla="*/ 13 h 15"/>
                <a:gd name="T2" fmla="*/ 14 w 16"/>
                <a:gd name="T3" fmla="*/ 2 h 15"/>
                <a:gd name="T4" fmla="*/ 2 w 16"/>
                <a:gd name="T5" fmla="*/ 2 h 15"/>
                <a:gd name="T6" fmla="*/ 2 w 16"/>
                <a:gd name="T7" fmla="*/ 13 h 15"/>
                <a:gd name="T8" fmla="*/ 14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4" y="13"/>
                  </a:moveTo>
                  <a:cubicBezTo>
                    <a:pt x="16" y="11"/>
                    <a:pt x="16" y="4"/>
                    <a:pt x="14" y="2"/>
                  </a:cubicBezTo>
                  <a:cubicBezTo>
                    <a:pt x="12" y="0"/>
                    <a:pt x="4" y="0"/>
                    <a:pt x="2" y="2"/>
                  </a:cubicBezTo>
                  <a:cubicBezTo>
                    <a:pt x="0" y="4"/>
                    <a:pt x="0" y="11"/>
                    <a:pt x="2" y="13"/>
                  </a:cubicBezTo>
                  <a:cubicBezTo>
                    <a:pt x="4" y="15"/>
                    <a:pt x="12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698899" y="5716213"/>
              <a:ext cx="14894" cy="13404"/>
            </a:xfrm>
            <a:custGeom>
              <a:avLst/>
              <a:gdLst>
                <a:gd name="T0" fmla="*/ 32 w 36"/>
                <a:gd name="T1" fmla="*/ 4 h 30"/>
                <a:gd name="T2" fmla="*/ 14 w 36"/>
                <a:gd name="T3" fmla="*/ 10 h 30"/>
                <a:gd name="T4" fmla="*/ 2 w 36"/>
                <a:gd name="T5" fmla="*/ 26 h 30"/>
                <a:gd name="T6" fmla="*/ 23 w 36"/>
                <a:gd name="T7" fmla="*/ 26 h 30"/>
                <a:gd name="T8" fmla="*/ 3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2" y="4"/>
                  </a:moveTo>
                  <a:cubicBezTo>
                    <a:pt x="29" y="0"/>
                    <a:pt x="18" y="7"/>
                    <a:pt x="14" y="10"/>
                  </a:cubicBezTo>
                  <a:cubicBezTo>
                    <a:pt x="10" y="12"/>
                    <a:pt x="0" y="21"/>
                    <a:pt x="2" y="26"/>
                  </a:cubicBezTo>
                  <a:cubicBezTo>
                    <a:pt x="4" y="30"/>
                    <a:pt x="19" y="29"/>
                    <a:pt x="23" y="26"/>
                  </a:cubicBezTo>
                  <a:cubicBezTo>
                    <a:pt x="28" y="22"/>
                    <a:pt x="36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7676559" y="5561320"/>
              <a:ext cx="74468" cy="65532"/>
            </a:xfrm>
            <a:custGeom>
              <a:avLst/>
              <a:gdLst>
                <a:gd name="T0" fmla="*/ 12 w 180"/>
                <a:gd name="T1" fmla="*/ 134 h 161"/>
                <a:gd name="T2" fmla="*/ 70 w 180"/>
                <a:gd name="T3" fmla="*/ 75 h 161"/>
                <a:gd name="T4" fmla="*/ 78 w 180"/>
                <a:gd name="T5" fmla="*/ 89 h 161"/>
                <a:gd name="T6" fmla="*/ 61 w 180"/>
                <a:gd name="T7" fmla="*/ 97 h 161"/>
                <a:gd name="T8" fmla="*/ 85 w 180"/>
                <a:gd name="T9" fmla="*/ 101 h 161"/>
                <a:gd name="T10" fmla="*/ 77 w 180"/>
                <a:gd name="T11" fmla="*/ 116 h 161"/>
                <a:gd name="T12" fmla="*/ 90 w 180"/>
                <a:gd name="T13" fmla="*/ 134 h 161"/>
                <a:gd name="T14" fmla="*/ 90 w 180"/>
                <a:gd name="T15" fmla="*/ 153 h 161"/>
                <a:gd name="T16" fmla="*/ 139 w 180"/>
                <a:gd name="T17" fmla="*/ 133 h 161"/>
                <a:gd name="T18" fmla="*/ 151 w 180"/>
                <a:gd name="T19" fmla="*/ 149 h 161"/>
                <a:gd name="T20" fmla="*/ 176 w 180"/>
                <a:gd name="T21" fmla="*/ 126 h 161"/>
                <a:gd name="T22" fmla="*/ 176 w 180"/>
                <a:gd name="T23" fmla="*/ 100 h 161"/>
                <a:gd name="T24" fmla="*/ 176 w 180"/>
                <a:gd name="T25" fmla="*/ 51 h 161"/>
                <a:gd name="T26" fmla="*/ 176 w 180"/>
                <a:gd name="T27" fmla="*/ 14 h 161"/>
                <a:gd name="T28" fmla="*/ 161 w 180"/>
                <a:gd name="T29" fmla="*/ 1 h 161"/>
                <a:gd name="T30" fmla="*/ 139 w 180"/>
                <a:gd name="T31" fmla="*/ 10 h 161"/>
                <a:gd name="T32" fmla="*/ 107 w 180"/>
                <a:gd name="T33" fmla="*/ 10 h 161"/>
                <a:gd name="T34" fmla="*/ 85 w 180"/>
                <a:gd name="T35" fmla="*/ 19 h 161"/>
                <a:gd name="T36" fmla="*/ 70 w 180"/>
                <a:gd name="T37" fmla="*/ 31 h 161"/>
                <a:gd name="T38" fmla="*/ 61 w 180"/>
                <a:gd name="T39" fmla="*/ 26 h 161"/>
                <a:gd name="T40" fmla="*/ 38 w 180"/>
                <a:gd name="T41" fmla="*/ 63 h 161"/>
                <a:gd name="T42" fmla="*/ 26 w 180"/>
                <a:gd name="T43" fmla="*/ 89 h 161"/>
                <a:gd name="T44" fmla="*/ 0 w 180"/>
                <a:gd name="T45" fmla="*/ 119 h 161"/>
                <a:gd name="T46" fmla="*/ 12 w 180"/>
                <a:gd name="T47" fmla="*/ 1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61">
                  <a:moveTo>
                    <a:pt x="12" y="134"/>
                  </a:moveTo>
                  <a:cubicBezTo>
                    <a:pt x="33" y="134"/>
                    <a:pt x="50" y="72"/>
                    <a:pt x="70" y="75"/>
                  </a:cubicBezTo>
                  <a:cubicBezTo>
                    <a:pt x="74" y="75"/>
                    <a:pt x="79" y="85"/>
                    <a:pt x="78" y="89"/>
                  </a:cubicBezTo>
                  <a:cubicBezTo>
                    <a:pt x="76" y="93"/>
                    <a:pt x="60" y="92"/>
                    <a:pt x="61" y="97"/>
                  </a:cubicBezTo>
                  <a:cubicBezTo>
                    <a:pt x="62" y="103"/>
                    <a:pt x="83" y="96"/>
                    <a:pt x="85" y="101"/>
                  </a:cubicBezTo>
                  <a:cubicBezTo>
                    <a:pt x="87" y="105"/>
                    <a:pt x="77" y="111"/>
                    <a:pt x="77" y="116"/>
                  </a:cubicBezTo>
                  <a:cubicBezTo>
                    <a:pt x="77" y="121"/>
                    <a:pt x="88" y="128"/>
                    <a:pt x="90" y="134"/>
                  </a:cubicBezTo>
                  <a:cubicBezTo>
                    <a:pt x="92" y="138"/>
                    <a:pt x="86" y="151"/>
                    <a:pt x="90" y="153"/>
                  </a:cubicBezTo>
                  <a:cubicBezTo>
                    <a:pt x="101" y="161"/>
                    <a:pt x="127" y="129"/>
                    <a:pt x="139" y="133"/>
                  </a:cubicBezTo>
                  <a:cubicBezTo>
                    <a:pt x="144" y="134"/>
                    <a:pt x="146" y="148"/>
                    <a:pt x="151" y="149"/>
                  </a:cubicBezTo>
                  <a:cubicBezTo>
                    <a:pt x="159" y="150"/>
                    <a:pt x="173" y="134"/>
                    <a:pt x="176" y="126"/>
                  </a:cubicBezTo>
                  <a:cubicBezTo>
                    <a:pt x="179" y="120"/>
                    <a:pt x="176" y="107"/>
                    <a:pt x="176" y="100"/>
                  </a:cubicBezTo>
                  <a:cubicBezTo>
                    <a:pt x="176" y="88"/>
                    <a:pt x="176" y="63"/>
                    <a:pt x="176" y="51"/>
                  </a:cubicBezTo>
                  <a:cubicBezTo>
                    <a:pt x="176" y="42"/>
                    <a:pt x="180" y="23"/>
                    <a:pt x="176" y="14"/>
                  </a:cubicBezTo>
                  <a:cubicBezTo>
                    <a:pt x="174" y="10"/>
                    <a:pt x="166" y="2"/>
                    <a:pt x="161" y="1"/>
                  </a:cubicBezTo>
                  <a:cubicBezTo>
                    <a:pt x="155" y="0"/>
                    <a:pt x="145" y="9"/>
                    <a:pt x="139" y="10"/>
                  </a:cubicBezTo>
                  <a:cubicBezTo>
                    <a:pt x="132" y="12"/>
                    <a:pt x="115" y="9"/>
                    <a:pt x="107" y="10"/>
                  </a:cubicBezTo>
                  <a:cubicBezTo>
                    <a:pt x="101" y="11"/>
                    <a:pt x="90" y="16"/>
                    <a:pt x="85" y="19"/>
                  </a:cubicBezTo>
                  <a:cubicBezTo>
                    <a:pt x="81" y="21"/>
                    <a:pt x="75" y="31"/>
                    <a:pt x="70" y="31"/>
                  </a:cubicBezTo>
                  <a:cubicBezTo>
                    <a:pt x="68" y="31"/>
                    <a:pt x="63" y="25"/>
                    <a:pt x="61" y="26"/>
                  </a:cubicBezTo>
                  <a:cubicBezTo>
                    <a:pt x="50" y="28"/>
                    <a:pt x="43" y="54"/>
                    <a:pt x="38" y="63"/>
                  </a:cubicBezTo>
                  <a:cubicBezTo>
                    <a:pt x="35" y="70"/>
                    <a:pt x="30" y="83"/>
                    <a:pt x="26" y="89"/>
                  </a:cubicBezTo>
                  <a:cubicBezTo>
                    <a:pt x="20" y="97"/>
                    <a:pt x="0" y="109"/>
                    <a:pt x="0" y="119"/>
                  </a:cubicBezTo>
                  <a:cubicBezTo>
                    <a:pt x="0" y="124"/>
                    <a:pt x="8" y="133"/>
                    <a:pt x="1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771878" y="5607490"/>
              <a:ext cx="20851" cy="14894"/>
            </a:xfrm>
            <a:custGeom>
              <a:avLst/>
              <a:gdLst>
                <a:gd name="T0" fmla="*/ 41 w 53"/>
                <a:gd name="T1" fmla="*/ 32 h 35"/>
                <a:gd name="T2" fmla="*/ 53 w 53"/>
                <a:gd name="T3" fmla="*/ 21 h 35"/>
                <a:gd name="T4" fmla="*/ 42 w 53"/>
                <a:gd name="T5" fmla="*/ 8 h 35"/>
                <a:gd name="T6" fmla="*/ 23 w 53"/>
                <a:gd name="T7" fmla="*/ 1 h 35"/>
                <a:gd name="T8" fmla="*/ 0 w 53"/>
                <a:gd name="T9" fmla="*/ 22 h 35"/>
                <a:gd name="T10" fmla="*/ 11 w 53"/>
                <a:gd name="T11" fmla="*/ 32 h 35"/>
                <a:gd name="T12" fmla="*/ 41 w 53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41" y="32"/>
                  </a:moveTo>
                  <a:cubicBezTo>
                    <a:pt x="45" y="30"/>
                    <a:pt x="52" y="25"/>
                    <a:pt x="53" y="21"/>
                  </a:cubicBezTo>
                  <a:cubicBezTo>
                    <a:pt x="53" y="17"/>
                    <a:pt x="45" y="11"/>
                    <a:pt x="42" y="8"/>
                  </a:cubicBezTo>
                  <a:cubicBezTo>
                    <a:pt x="38" y="5"/>
                    <a:pt x="28" y="0"/>
                    <a:pt x="23" y="1"/>
                  </a:cubicBezTo>
                  <a:cubicBezTo>
                    <a:pt x="15" y="2"/>
                    <a:pt x="0" y="14"/>
                    <a:pt x="0" y="22"/>
                  </a:cubicBezTo>
                  <a:cubicBezTo>
                    <a:pt x="0" y="25"/>
                    <a:pt x="8" y="31"/>
                    <a:pt x="11" y="32"/>
                  </a:cubicBezTo>
                  <a:cubicBezTo>
                    <a:pt x="18" y="35"/>
                    <a:pt x="34" y="35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7719750" y="5616427"/>
              <a:ext cx="44681" cy="19361"/>
            </a:xfrm>
            <a:custGeom>
              <a:avLst/>
              <a:gdLst>
                <a:gd name="T0" fmla="*/ 26 w 106"/>
                <a:gd name="T1" fmla="*/ 24 h 48"/>
                <a:gd name="T2" fmla="*/ 7 w 106"/>
                <a:gd name="T3" fmla="*/ 29 h 48"/>
                <a:gd name="T4" fmla="*/ 2 w 106"/>
                <a:gd name="T5" fmla="*/ 42 h 48"/>
                <a:gd name="T6" fmla="*/ 30 w 106"/>
                <a:gd name="T7" fmla="*/ 42 h 48"/>
                <a:gd name="T8" fmla="*/ 91 w 106"/>
                <a:gd name="T9" fmla="*/ 19 h 48"/>
                <a:gd name="T10" fmla="*/ 104 w 106"/>
                <a:gd name="T11" fmla="*/ 5 h 48"/>
                <a:gd name="T12" fmla="*/ 79 w 106"/>
                <a:gd name="T13" fmla="*/ 5 h 48"/>
                <a:gd name="T14" fmla="*/ 53 w 106"/>
                <a:gd name="T15" fmla="*/ 24 h 48"/>
                <a:gd name="T16" fmla="*/ 26 w 106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8">
                  <a:moveTo>
                    <a:pt x="26" y="24"/>
                  </a:moveTo>
                  <a:cubicBezTo>
                    <a:pt x="21" y="24"/>
                    <a:pt x="11" y="26"/>
                    <a:pt x="7" y="29"/>
                  </a:cubicBezTo>
                  <a:cubicBezTo>
                    <a:pt x="4" y="31"/>
                    <a:pt x="0" y="39"/>
                    <a:pt x="2" y="42"/>
                  </a:cubicBezTo>
                  <a:cubicBezTo>
                    <a:pt x="6" y="48"/>
                    <a:pt x="23" y="43"/>
                    <a:pt x="30" y="42"/>
                  </a:cubicBezTo>
                  <a:cubicBezTo>
                    <a:pt x="46" y="39"/>
                    <a:pt x="78" y="29"/>
                    <a:pt x="91" y="19"/>
                  </a:cubicBezTo>
                  <a:cubicBezTo>
                    <a:pt x="95" y="17"/>
                    <a:pt x="106" y="10"/>
                    <a:pt x="104" y="5"/>
                  </a:cubicBezTo>
                  <a:cubicBezTo>
                    <a:pt x="101" y="0"/>
                    <a:pt x="85" y="3"/>
                    <a:pt x="79" y="5"/>
                  </a:cubicBezTo>
                  <a:cubicBezTo>
                    <a:pt x="71" y="8"/>
                    <a:pt x="61" y="21"/>
                    <a:pt x="53" y="24"/>
                  </a:cubicBezTo>
                  <a:cubicBezTo>
                    <a:pt x="46" y="26"/>
                    <a:pt x="33" y="23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86984" y="5619405"/>
              <a:ext cx="19361" cy="13404"/>
            </a:xfrm>
            <a:custGeom>
              <a:avLst/>
              <a:gdLst>
                <a:gd name="T0" fmla="*/ 4 w 49"/>
                <a:gd name="T1" fmla="*/ 10 h 33"/>
                <a:gd name="T2" fmla="*/ 4 w 49"/>
                <a:gd name="T3" fmla="*/ 29 h 33"/>
                <a:gd name="T4" fmla="*/ 26 w 49"/>
                <a:gd name="T5" fmla="*/ 29 h 33"/>
                <a:gd name="T6" fmla="*/ 38 w 49"/>
                <a:gd name="T7" fmla="*/ 19 h 33"/>
                <a:gd name="T8" fmla="*/ 47 w 49"/>
                <a:gd name="T9" fmla="*/ 10 h 33"/>
                <a:gd name="T10" fmla="*/ 4 w 49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3">
                  <a:moveTo>
                    <a:pt x="4" y="10"/>
                  </a:moveTo>
                  <a:cubicBezTo>
                    <a:pt x="0" y="13"/>
                    <a:pt x="0" y="25"/>
                    <a:pt x="4" y="29"/>
                  </a:cubicBezTo>
                  <a:cubicBezTo>
                    <a:pt x="8" y="33"/>
                    <a:pt x="21" y="31"/>
                    <a:pt x="26" y="29"/>
                  </a:cubicBezTo>
                  <a:cubicBezTo>
                    <a:pt x="30" y="27"/>
                    <a:pt x="35" y="22"/>
                    <a:pt x="38" y="19"/>
                  </a:cubicBezTo>
                  <a:cubicBezTo>
                    <a:pt x="40" y="17"/>
                    <a:pt x="49" y="13"/>
                    <a:pt x="47" y="10"/>
                  </a:cubicBezTo>
                  <a:cubicBezTo>
                    <a:pt x="43" y="0"/>
                    <a:pt x="11" y="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795707" y="5379619"/>
              <a:ext cx="35744" cy="64042"/>
            </a:xfrm>
            <a:custGeom>
              <a:avLst/>
              <a:gdLst>
                <a:gd name="T0" fmla="*/ 19 w 86"/>
                <a:gd name="T1" fmla="*/ 113 h 156"/>
                <a:gd name="T2" fmla="*/ 56 w 86"/>
                <a:gd name="T3" fmla="*/ 141 h 156"/>
                <a:gd name="T4" fmla="*/ 81 w 86"/>
                <a:gd name="T5" fmla="*/ 152 h 156"/>
                <a:gd name="T6" fmla="*/ 81 w 86"/>
                <a:gd name="T7" fmla="*/ 127 h 156"/>
                <a:gd name="T8" fmla="*/ 71 w 86"/>
                <a:gd name="T9" fmla="*/ 85 h 156"/>
                <a:gd name="T10" fmla="*/ 56 w 86"/>
                <a:gd name="T11" fmla="*/ 40 h 156"/>
                <a:gd name="T12" fmla="*/ 62 w 86"/>
                <a:gd name="T13" fmla="*/ 13 h 156"/>
                <a:gd name="T14" fmla="*/ 62 w 86"/>
                <a:gd name="T15" fmla="*/ 2 h 156"/>
                <a:gd name="T16" fmla="*/ 47 w 86"/>
                <a:gd name="T17" fmla="*/ 18 h 156"/>
                <a:gd name="T18" fmla="*/ 24 w 86"/>
                <a:gd name="T19" fmla="*/ 47 h 156"/>
                <a:gd name="T20" fmla="*/ 13 w 86"/>
                <a:gd name="T21" fmla="*/ 70 h 156"/>
                <a:gd name="T22" fmla="*/ 0 w 86"/>
                <a:gd name="T23" fmla="*/ 88 h 156"/>
                <a:gd name="T24" fmla="*/ 19 w 86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56">
                  <a:moveTo>
                    <a:pt x="19" y="113"/>
                  </a:moveTo>
                  <a:cubicBezTo>
                    <a:pt x="27" y="121"/>
                    <a:pt x="46" y="135"/>
                    <a:pt x="56" y="141"/>
                  </a:cubicBezTo>
                  <a:cubicBezTo>
                    <a:pt x="62" y="144"/>
                    <a:pt x="75" y="156"/>
                    <a:pt x="81" y="152"/>
                  </a:cubicBezTo>
                  <a:cubicBezTo>
                    <a:pt x="86" y="149"/>
                    <a:pt x="81" y="134"/>
                    <a:pt x="81" y="127"/>
                  </a:cubicBezTo>
                  <a:cubicBezTo>
                    <a:pt x="79" y="117"/>
                    <a:pt x="74" y="95"/>
                    <a:pt x="71" y="85"/>
                  </a:cubicBezTo>
                  <a:cubicBezTo>
                    <a:pt x="68" y="73"/>
                    <a:pt x="57" y="52"/>
                    <a:pt x="56" y="40"/>
                  </a:cubicBezTo>
                  <a:cubicBezTo>
                    <a:pt x="56" y="33"/>
                    <a:pt x="61" y="20"/>
                    <a:pt x="62" y="13"/>
                  </a:cubicBezTo>
                  <a:cubicBezTo>
                    <a:pt x="62" y="10"/>
                    <a:pt x="64" y="3"/>
                    <a:pt x="62" y="2"/>
                  </a:cubicBezTo>
                  <a:cubicBezTo>
                    <a:pt x="57" y="0"/>
                    <a:pt x="50" y="14"/>
                    <a:pt x="47" y="18"/>
                  </a:cubicBezTo>
                  <a:cubicBezTo>
                    <a:pt x="41" y="25"/>
                    <a:pt x="29" y="39"/>
                    <a:pt x="24" y="47"/>
                  </a:cubicBezTo>
                  <a:cubicBezTo>
                    <a:pt x="21" y="52"/>
                    <a:pt x="17" y="64"/>
                    <a:pt x="13" y="70"/>
                  </a:cubicBezTo>
                  <a:cubicBezTo>
                    <a:pt x="11" y="74"/>
                    <a:pt x="0" y="82"/>
                    <a:pt x="0" y="88"/>
                  </a:cubicBezTo>
                  <a:cubicBezTo>
                    <a:pt x="0" y="96"/>
                    <a:pt x="13" y="108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752719" y="3654947"/>
              <a:ext cx="64042" cy="89361"/>
            </a:xfrm>
            <a:custGeom>
              <a:avLst/>
              <a:gdLst>
                <a:gd name="T0" fmla="*/ 25 w 155"/>
                <a:gd name="T1" fmla="*/ 141 h 214"/>
                <a:gd name="T2" fmla="*/ 2 w 155"/>
                <a:gd name="T3" fmla="*/ 144 h 214"/>
                <a:gd name="T4" fmla="*/ 25 w 155"/>
                <a:gd name="T5" fmla="*/ 162 h 214"/>
                <a:gd name="T6" fmla="*/ 2 w 155"/>
                <a:gd name="T7" fmla="*/ 199 h 214"/>
                <a:gd name="T8" fmla="*/ 18 w 155"/>
                <a:gd name="T9" fmla="*/ 214 h 214"/>
                <a:gd name="T10" fmla="*/ 99 w 155"/>
                <a:gd name="T11" fmla="*/ 126 h 214"/>
                <a:gd name="T12" fmla="*/ 128 w 155"/>
                <a:gd name="T13" fmla="*/ 71 h 214"/>
                <a:gd name="T14" fmla="*/ 141 w 155"/>
                <a:gd name="T15" fmla="*/ 8 h 214"/>
                <a:gd name="T16" fmla="*/ 91 w 155"/>
                <a:gd name="T17" fmla="*/ 53 h 214"/>
                <a:gd name="T18" fmla="*/ 111 w 155"/>
                <a:gd name="T19" fmla="*/ 68 h 214"/>
                <a:gd name="T20" fmla="*/ 92 w 155"/>
                <a:gd name="T21" fmla="*/ 81 h 214"/>
                <a:gd name="T22" fmla="*/ 68 w 155"/>
                <a:gd name="T23" fmla="*/ 65 h 214"/>
                <a:gd name="T24" fmla="*/ 74 w 155"/>
                <a:gd name="T25" fmla="*/ 29 h 214"/>
                <a:gd name="T26" fmla="*/ 51 w 155"/>
                <a:gd name="T27" fmla="*/ 41 h 214"/>
                <a:gd name="T28" fmla="*/ 18 w 155"/>
                <a:gd name="T29" fmla="*/ 96 h 214"/>
                <a:gd name="T30" fmla="*/ 51 w 155"/>
                <a:gd name="T31" fmla="*/ 134 h 214"/>
                <a:gd name="T32" fmla="*/ 25 w 155"/>
                <a:gd name="T33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214">
                  <a:moveTo>
                    <a:pt x="25" y="141"/>
                  </a:moveTo>
                  <a:cubicBezTo>
                    <a:pt x="19" y="142"/>
                    <a:pt x="3" y="139"/>
                    <a:pt x="2" y="144"/>
                  </a:cubicBezTo>
                  <a:cubicBezTo>
                    <a:pt x="0" y="151"/>
                    <a:pt x="23" y="155"/>
                    <a:pt x="25" y="162"/>
                  </a:cubicBezTo>
                  <a:cubicBezTo>
                    <a:pt x="26" y="173"/>
                    <a:pt x="0" y="189"/>
                    <a:pt x="2" y="199"/>
                  </a:cubicBezTo>
                  <a:cubicBezTo>
                    <a:pt x="3" y="205"/>
                    <a:pt x="13" y="214"/>
                    <a:pt x="18" y="214"/>
                  </a:cubicBezTo>
                  <a:cubicBezTo>
                    <a:pt x="48" y="212"/>
                    <a:pt x="82" y="151"/>
                    <a:pt x="99" y="126"/>
                  </a:cubicBezTo>
                  <a:cubicBezTo>
                    <a:pt x="108" y="114"/>
                    <a:pt x="123" y="86"/>
                    <a:pt x="128" y="71"/>
                  </a:cubicBezTo>
                  <a:cubicBezTo>
                    <a:pt x="133" y="56"/>
                    <a:pt x="155" y="16"/>
                    <a:pt x="141" y="8"/>
                  </a:cubicBezTo>
                  <a:cubicBezTo>
                    <a:pt x="127" y="0"/>
                    <a:pt x="90" y="36"/>
                    <a:pt x="91" y="53"/>
                  </a:cubicBezTo>
                  <a:cubicBezTo>
                    <a:pt x="91" y="59"/>
                    <a:pt x="111" y="61"/>
                    <a:pt x="111" y="68"/>
                  </a:cubicBezTo>
                  <a:cubicBezTo>
                    <a:pt x="111" y="74"/>
                    <a:pt x="98" y="81"/>
                    <a:pt x="92" y="81"/>
                  </a:cubicBezTo>
                  <a:cubicBezTo>
                    <a:pt x="85" y="81"/>
                    <a:pt x="71" y="71"/>
                    <a:pt x="68" y="65"/>
                  </a:cubicBezTo>
                  <a:cubicBezTo>
                    <a:pt x="65" y="56"/>
                    <a:pt x="81" y="34"/>
                    <a:pt x="74" y="29"/>
                  </a:cubicBezTo>
                  <a:cubicBezTo>
                    <a:pt x="69" y="25"/>
                    <a:pt x="56" y="37"/>
                    <a:pt x="51" y="41"/>
                  </a:cubicBezTo>
                  <a:cubicBezTo>
                    <a:pt x="40" y="52"/>
                    <a:pt x="17" y="80"/>
                    <a:pt x="18" y="96"/>
                  </a:cubicBezTo>
                  <a:cubicBezTo>
                    <a:pt x="19" y="109"/>
                    <a:pt x="55" y="122"/>
                    <a:pt x="51" y="134"/>
                  </a:cubicBezTo>
                  <a:cubicBezTo>
                    <a:pt x="49" y="141"/>
                    <a:pt x="31" y="139"/>
                    <a:pt x="25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882292" y="3823244"/>
              <a:ext cx="8936" cy="14894"/>
            </a:xfrm>
            <a:custGeom>
              <a:avLst/>
              <a:gdLst>
                <a:gd name="T0" fmla="*/ 7 w 25"/>
                <a:gd name="T1" fmla="*/ 3 h 36"/>
                <a:gd name="T2" fmla="*/ 7 w 25"/>
                <a:gd name="T3" fmla="*/ 34 h 36"/>
                <a:gd name="T4" fmla="*/ 25 w 25"/>
                <a:gd name="T5" fmla="*/ 18 h 36"/>
                <a:gd name="T6" fmla="*/ 7 w 2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7" y="3"/>
                  </a:moveTo>
                  <a:cubicBezTo>
                    <a:pt x="0" y="6"/>
                    <a:pt x="0" y="31"/>
                    <a:pt x="7" y="34"/>
                  </a:cubicBezTo>
                  <a:cubicBezTo>
                    <a:pt x="13" y="36"/>
                    <a:pt x="25" y="24"/>
                    <a:pt x="25" y="18"/>
                  </a:cubicBezTo>
                  <a:cubicBezTo>
                    <a:pt x="25" y="1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864420" y="3797925"/>
              <a:ext cx="68510" cy="61063"/>
            </a:xfrm>
            <a:custGeom>
              <a:avLst/>
              <a:gdLst>
                <a:gd name="T0" fmla="*/ 159 w 168"/>
                <a:gd name="T1" fmla="*/ 3 h 147"/>
                <a:gd name="T2" fmla="*/ 139 w 168"/>
                <a:gd name="T3" fmla="*/ 25 h 147"/>
                <a:gd name="T4" fmla="*/ 102 w 168"/>
                <a:gd name="T5" fmla="*/ 32 h 147"/>
                <a:gd name="T6" fmla="*/ 115 w 168"/>
                <a:gd name="T7" fmla="*/ 40 h 147"/>
                <a:gd name="T8" fmla="*/ 122 w 168"/>
                <a:gd name="T9" fmla="*/ 58 h 147"/>
                <a:gd name="T10" fmla="*/ 149 w 168"/>
                <a:gd name="T11" fmla="*/ 34 h 147"/>
                <a:gd name="T12" fmla="*/ 135 w 168"/>
                <a:gd name="T13" fmla="*/ 65 h 147"/>
                <a:gd name="T14" fmla="*/ 126 w 168"/>
                <a:gd name="T15" fmla="*/ 65 h 147"/>
                <a:gd name="T16" fmla="*/ 126 w 168"/>
                <a:gd name="T17" fmla="*/ 80 h 147"/>
                <a:gd name="T18" fmla="*/ 115 w 168"/>
                <a:gd name="T19" fmla="*/ 80 h 147"/>
                <a:gd name="T20" fmla="*/ 109 w 168"/>
                <a:gd name="T21" fmla="*/ 65 h 147"/>
                <a:gd name="T22" fmla="*/ 92 w 168"/>
                <a:gd name="T23" fmla="*/ 71 h 147"/>
                <a:gd name="T24" fmla="*/ 92 w 168"/>
                <a:gd name="T25" fmla="*/ 86 h 147"/>
                <a:gd name="T26" fmla="*/ 75 w 168"/>
                <a:gd name="T27" fmla="*/ 86 h 147"/>
                <a:gd name="T28" fmla="*/ 64 w 168"/>
                <a:gd name="T29" fmla="*/ 96 h 147"/>
                <a:gd name="T30" fmla="*/ 68 w 168"/>
                <a:gd name="T31" fmla="*/ 103 h 147"/>
                <a:gd name="T32" fmla="*/ 55 w 168"/>
                <a:gd name="T33" fmla="*/ 109 h 147"/>
                <a:gd name="T34" fmla="*/ 34 w 168"/>
                <a:gd name="T35" fmla="*/ 109 h 147"/>
                <a:gd name="T36" fmla="*/ 4 w 168"/>
                <a:gd name="T37" fmla="*/ 140 h 147"/>
                <a:gd name="T38" fmla="*/ 38 w 168"/>
                <a:gd name="T39" fmla="*/ 140 h 147"/>
                <a:gd name="T40" fmla="*/ 50 w 168"/>
                <a:gd name="T41" fmla="*/ 125 h 147"/>
                <a:gd name="T42" fmla="*/ 55 w 168"/>
                <a:gd name="T43" fmla="*/ 135 h 147"/>
                <a:gd name="T44" fmla="*/ 68 w 168"/>
                <a:gd name="T45" fmla="*/ 135 h 147"/>
                <a:gd name="T46" fmla="*/ 68 w 168"/>
                <a:gd name="T47" fmla="*/ 126 h 147"/>
                <a:gd name="T48" fmla="*/ 88 w 168"/>
                <a:gd name="T49" fmla="*/ 115 h 147"/>
                <a:gd name="T50" fmla="*/ 124 w 168"/>
                <a:gd name="T51" fmla="*/ 109 h 147"/>
                <a:gd name="T52" fmla="*/ 128 w 168"/>
                <a:gd name="T53" fmla="*/ 96 h 147"/>
                <a:gd name="T54" fmla="*/ 149 w 168"/>
                <a:gd name="T55" fmla="*/ 100 h 147"/>
                <a:gd name="T56" fmla="*/ 149 w 168"/>
                <a:gd name="T57" fmla="*/ 69 h 147"/>
                <a:gd name="T58" fmla="*/ 159 w 168"/>
                <a:gd name="T59" fmla="*/ 43 h 147"/>
                <a:gd name="T60" fmla="*/ 159 w 168"/>
                <a:gd name="T6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47">
                  <a:moveTo>
                    <a:pt x="159" y="3"/>
                  </a:moveTo>
                  <a:cubicBezTo>
                    <a:pt x="152" y="0"/>
                    <a:pt x="146" y="21"/>
                    <a:pt x="139" y="25"/>
                  </a:cubicBezTo>
                  <a:cubicBezTo>
                    <a:pt x="131" y="29"/>
                    <a:pt x="104" y="22"/>
                    <a:pt x="102" y="32"/>
                  </a:cubicBezTo>
                  <a:cubicBezTo>
                    <a:pt x="101" y="35"/>
                    <a:pt x="112" y="37"/>
                    <a:pt x="115" y="40"/>
                  </a:cubicBezTo>
                  <a:cubicBezTo>
                    <a:pt x="118" y="44"/>
                    <a:pt x="117" y="57"/>
                    <a:pt x="122" y="58"/>
                  </a:cubicBezTo>
                  <a:cubicBezTo>
                    <a:pt x="131" y="60"/>
                    <a:pt x="142" y="29"/>
                    <a:pt x="149" y="34"/>
                  </a:cubicBezTo>
                  <a:cubicBezTo>
                    <a:pt x="155" y="39"/>
                    <a:pt x="142" y="60"/>
                    <a:pt x="135" y="65"/>
                  </a:cubicBezTo>
                  <a:cubicBezTo>
                    <a:pt x="133" y="66"/>
                    <a:pt x="128" y="63"/>
                    <a:pt x="126" y="65"/>
                  </a:cubicBezTo>
                  <a:cubicBezTo>
                    <a:pt x="123" y="67"/>
                    <a:pt x="129" y="78"/>
                    <a:pt x="126" y="80"/>
                  </a:cubicBezTo>
                  <a:cubicBezTo>
                    <a:pt x="124" y="82"/>
                    <a:pt x="117" y="82"/>
                    <a:pt x="115" y="80"/>
                  </a:cubicBezTo>
                  <a:cubicBezTo>
                    <a:pt x="111" y="78"/>
                    <a:pt x="113" y="66"/>
                    <a:pt x="109" y="65"/>
                  </a:cubicBezTo>
                  <a:cubicBezTo>
                    <a:pt x="105" y="63"/>
                    <a:pt x="94" y="68"/>
                    <a:pt x="92" y="71"/>
                  </a:cubicBezTo>
                  <a:cubicBezTo>
                    <a:pt x="90" y="74"/>
                    <a:pt x="94" y="83"/>
                    <a:pt x="92" y="86"/>
                  </a:cubicBezTo>
                  <a:cubicBezTo>
                    <a:pt x="89" y="89"/>
                    <a:pt x="79" y="84"/>
                    <a:pt x="75" y="86"/>
                  </a:cubicBezTo>
                  <a:cubicBezTo>
                    <a:pt x="71" y="87"/>
                    <a:pt x="65" y="92"/>
                    <a:pt x="64" y="96"/>
                  </a:cubicBezTo>
                  <a:cubicBezTo>
                    <a:pt x="64" y="98"/>
                    <a:pt x="69" y="101"/>
                    <a:pt x="68" y="103"/>
                  </a:cubicBezTo>
                  <a:cubicBezTo>
                    <a:pt x="67" y="106"/>
                    <a:pt x="59" y="108"/>
                    <a:pt x="55" y="109"/>
                  </a:cubicBezTo>
                  <a:cubicBezTo>
                    <a:pt x="50" y="110"/>
                    <a:pt x="39" y="107"/>
                    <a:pt x="34" y="109"/>
                  </a:cubicBezTo>
                  <a:cubicBezTo>
                    <a:pt x="24" y="113"/>
                    <a:pt x="0" y="130"/>
                    <a:pt x="4" y="140"/>
                  </a:cubicBezTo>
                  <a:cubicBezTo>
                    <a:pt x="7" y="147"/>
                    <a:pt x="30" y="143"/>
                    <a:pt x="38" y="140"/>
                  </a:cubicBezTo>
                  <a:cubicBezTo>
                    <a:pt x="42" y="138"/>
                    <a:pt x="46" y="125"/>
                    <a:pt x="50" y="125"/>
                  </a:cubicBezTo>
                  <a:cubicBezTo>
                    <a:pt x="53" y="126"/>
                    <a:pt x="53" y="133"/>
                    <a:pt x="55" y="135"/>
                  </a:cubicBezTo>
                  <a:cubicBezTo>
                    <a:pt x="58" y="137"/>
                    <a:pt x="66" y="137"/>
                    <a:pt x="68" y="135"/>
                  </a:cubicBezTo>
                  <a:cubicBezTo>
                    <a:pt x="70" y="133"/>
                    <a:pt x="67" y="128"/>
                    <a:pt x="68" y="126"/>
                  </a:cubicBezTo>
                  <a:cubicBezTo>
                    <a:pt x="71" y="121"/>
                    <a:pt x="83" y="117"/>
                    <a:pt x="88" y="115"/>
                  </a:cubicBezTo>
                  <a:cubicBezTo>
                    <a:pt x="97" y="112"/>
                    <a:pt x="117" y="115"/>
                    <a:pt x="124" y="109"/>
                  </a:cubicBezTo>
                  <a:cubicBezTo>
                    <a:pt x="127" y="107"/>
                    <a:pt x="125" y="98"/>
                    <a:pt x="128" y="96"/>
                  </a:cubicBezTo>
                  <a:cubicBezTo>
                    <a:pt x="132" y="93"/>
                    <a:pt x="145" y="103"/>
                    <a:pt x="149" y="100"/>
                  </a:cubicBezTo>
                  <a:cubicBezTo>
                    <a:pt x="155" y="95"/>
                    <a:pt x="147" y="77"/>
                    <a:pt x="149" y="69"/>
                  </a:cubicBezTo>
                  <a:cubicBezTo>
                    <a:pt x="150" y="62"/>
                    <a:pt x="158" y="50"/>
                    <a:pt x="159" y="43"/>
                  </a:cubicBezTo>
                  <a:cubicBezTo>
                    <a:pt x="161" y="33"/>
                    <a:pt x="168" y="7"/>
                    <a:pt x="1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113143" y="2010699"/>
              <a:ext cx="25319" cy="26808"/>
            </a:xfrm>
            <a:custGeom>
              <a:avLst/>
              <a:gdLst>
                <a:gd name="T0" fmla="*/ 50 w 61"/>
                <a:gd name="T1" fmla="*/ 58 h 65"/>
                <a:gd name="T2" fmla="*/ 50 w 61"/>
                <a:gd name="T3" fmla="*/ 3 h 65"/>
                <a:gd name="T4" fmla="*/ 32 w 61"/>
                <a:gd name="T5" fmla="*/ 3 h 65"/>
                <a:gd name="T6" fmla="*/ 5 w 61"/>
                <a:gd name="T7" fmla="*/ 13 h 65"/>
                <a:gd name="T8" fmla="*/ 5 w 61"/>
                <a:gd name="T9" fmla="*/ 44 h 65"/>
                <a:gd name="T10" fmla="*/ 50 w 61"/>
                <a:gd name="T1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0" y="58"/>
                  </a:moveTo>
                  <a:cubicBezTo>
                    <a:pt x="61" y="50"/>
                    <a:pt x="59" y="13"/>
                    <a:pt x="50" y="3"/>
                  </a:cubicBezTo>
                  <a:cubicBezTo>
                    <a:pt x="47" y="0"/>
                    <a:pt x="37" y="2"/>
                    <a:pt x="32" y="3"/>
                  </a:cubicBezTo>
                  <a:cubicBezTo>
                    <a:pt x="25" y="4"/>
                    <a:pt x="9" y="7"/>
                    <a:pt x="5" y="13"/>
                  </a:cubicBezTo>
                  <a:cubicBezTo>
                    <a:pt x="1" y="20"/>
                    <a:pt x="0" y="38"/>
                    <a:pt x="5" y="44"/>
                  </a:cubicBezTo>
                  <a:cubicBezTo>
                    <a:pt x="12" y="54"/>
                    <a:pt x="40" y="65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0049100" y="2089636"/>
              <a:ext cx="17872" cy="20851"/>
            </a:xfrm>
            <a:custGeom>
              <a:avLst/>
              <a:gdLst>
                <a:gd name="T0" fmla="*/ 0 w 44"/>
                <a:gd name="T1" fmla="*/ 15 h 54"/>
                <a:gd name="T2" fmla="*/ 18 w 44"/>
                <a:gd name="T3" fmla="*/ 25 h 54"/>
                <a:gd name="T4" fmla="*/ 0 w 44"/>
                <a:gd name="T5" fmla="*/ 35 h 54"/>
                <a:gd name="T6" fmla="*/ 37 w 44"/>
                <a:gd name="T7" fmla="*/ 49 h 54"/>
                <a:gd name="T8" fmla="*/ 37 w 44"/>
                <a:gd name="T9" fmla="*/ 11 h 54"/>
                <a:gd name="T10" fmla="*/ 25 w 44"/>
                <a:gd name="T11" fmla="*/ 1 h 54"/>
                <a:gd name="T12" fmla="*/ 0 w 44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0" y="15"/>
                  </a:moveTo>
                  <a:cubicBezTo>
                    <a:pt x="0" y="20"/>
                    <a:pt x="18" y="20"/>
                    <a:pt x="18" y="25"/>
                  </a:cubicBezTo>
                  <a:cubicBezTo>
                    <a:pt x="18" y="30"/>
                    <a:pt x="0" y="30"/>
                    <a:pt x="0" y="35"/>
                  </a:cubicBezTo>
                  <a:cubicBezTo>
                    <a:pt x="1" y="45"/>
                    <a:pt x="29" y="54"/>
                    <a:pt x="37" y="49"/>
                  </a:cubicBezTo>
                  <a:cubicBezTo>
                    <a:pt x="44" y="44"/>
                    <a:pt x="40" y="20"/>
                    <a:pt x="37" y="11"/>
                  </a:cubicBezTo>
                  <a:cubicBezTo>
                    <a:pt x="35" y="8"/>
                    <a:pt x="28" y="1"/>
                    <a:pt x="25" y="1"/>
                  </a:cubicBezTo>
                  <a:cubicBezTo>
                    <a:pt x="18" y="0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052079" y="2202827"/>
              <a:ext cx="34255" cy="29787"/>
            </a:xfrm>
            <a:custGeom>
              <a:avLst/>
              <a:gdLst>
                <a:gd name="T0" fmla="*/ 3 w 83"/>
                <a:gd name="T1" fmla="*/ 48 h 72"/>
                <a:gd name="T2" fmla="*/ 3 w 83"/>
                <a:gd name="T3" fmla="*/ 68 h 72"/>
                <a:gd name="T4" fmla="*/ 28 w 83"/>
                <a:gd name="T5" fmla="*/ 68 h 72"/>
                <a:gd name="T6" fmla="*/ 43 w 83"/>
                <a:gd name="T7" fmla="*/ 68 h 72"/>
                <a:gd name="T8" fmla="*/ 79 w 83"/>
                <a:gd name="T9" fmla="*/ 58 h 72"/>
                <a:gd name="T10" fmla="*/ 79 w 83"/>
                <a:gd name="T11" fmla="*/ 29 h 72"/>
                <a:gd name="T12" fmla="*/ 79 w 83"/>
                <a:gd name="T13" fmla="*/ 22 h 72"/>
                <a:gd name="T14" fmla="*/ 62 w 83"/>
                <a:gd name="T15" fmla="*/ 1 h 72"/>
                <a:gd name="T16" fmla="*/ 41 w 83"/>
                <a:gd name="T17" fmla="*/ 39 h 72"/>
                <a:gd name="T18" fmla="*/ 34 w 83"/>
                <a:gd name="T19" fmla="*/ 29 h 72"/>
                <a:gd name="T20" fmla="*/ 3 w 83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2">
                  <a:moveTo>
                    <a:pt x="3" y="48"/>
                  </a:moveTo>
                  <a:cubicBezTo>
                    <a:pt x="1" y="53"/>
                    <a:pt x="0" y="65"/>
                    <a:pt x="3" y="68"/>
                  </a:cubicBezTo>
                  <a:cubicBezTo>
                    <a:pt x="8" y="72"/>
                    <a:pt x="22" y="68"/>
                    <a:pt x="28" y="68"/>
                  </a:cubicBezTo>
                  <a:cubicBezTo>
                    <a:pt x="31" y="68"/>
                    <a:pt x="39" y="69"/>
                    <a:pt x="43" y="68"/>
                  </a:cubicBezTo>
                  <a:cubicBezTo>
                    <a:pt x="52" y="67"/>
                    <a:pt x="73" y="65"/>
                    <a:pt x="79" y="58"/>
                  </a:cubicBezTo>
                  <a:cubicBezTo>
                    <a:pt x="83" y="52"/>
                    <a:pt x="79" y="36"/>
                    <a:pt x="79" y="29"/>
                  </a:cubicBezTo>
                  <a:cubicBezTo>
                    <a:pt x="79" y="27"/>
                    <a:pt x="80" y="23"/>
                    <a:pt x="79" y="22"/>
                  </a:cubicBezTo>
                  <a:cubicBezTo>
                    <a:pt x="77" y="15"/>
                    <a:pt x="69" y="0"/>
                    <a:pt x="62" y="1"/>
                  </a:cubicBezTo>
                  <a:cubicBezTo>
                    <a:pt x="51" y="2"/>
                    <a:pt x="52" y="38"/>
                    <a:pt x="41" y="39"/>
                  </a:cubicBezTo>
                  <a:cubicBezTo>
                    <a:pt x="38" y="39"/>
                    <a:pt x="37" y="29"/>
                    <a:pt x="34" y="29"/>
                  </a:cubicBezTo>
                  <a:cubicBezTo>
                    <a:pt x="25" y="27"/>
                    <a:pt x="8" y="40"/>
                    <a:pt x="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099738" y="2217720"/>
              <a:ext cx="62553" cy="29787"/>
            </a:xfrm>
            <a:custGeom>
              <a:avLst/>
              <a:gdLst>
                <a:gd name="T0" fmla="*/ 39 w 151"/>
                <a:gd name="T1" fmla="*/ 41 h 74"/>
                <a:gd name="T2" fmla="*/ 39 w 151"/>
                <a:gd name="T3" fmla="*/ 55 h 74"/>
                <a:gd name="T4" fmla="*/ 61 w 151"/>
                <a:gd name="T5" fmla="*/ 43 h 74"/>
                <a:gd name="T6" fmla="*/ 61 w 151"/>
                <a:gd name="T7" fmla="*/ 70 h 74"/>
                <a:gd name="T8" fmla="*/ 84 w 151"/>
                <a:gd name="T9" fmla="*/ 70 h 74"/>
                <a:gd name="T10" fmla="*/ 94 w 151"/>
                <a:gd name="T11" fmla="*/ 58 h 74"/>
                <a:gd name="T12" fmla="*/ 108 w 151"/>
                <a:gd name="T13" fmla="*/ 70 h 74"/>
                <a:gd name="T14" fmla="*/ 125 w 151"/>
                <a:gd name="T15" fmla="*/ 56 h 74"/>
                <a:gd name="T16" fmla="*/ 114 w 151"/>
                <a:gd name="T17" fmla="*/ 27 h 74"/>
                <a:gd name="T18" fmla="*/ 151 w 151"/>
                <a:gd name="T19" fmla="*/ 15 h 74"/>
                <a:gd name="T20" fmla="*/ 123 w 151"/>
                <a:gd name="T21" fmla="*/ 1 h 74"/>
                <a:gd name="T22" fmla="*/ 102 w 151"/>
                <a:gd name="T23" fmla="*/ 12 h 74"/>
                <a:gd name="T24" fmla="*/ 84 w 151"/>
                <a:gd name="T25" fmla="*/ 1 h 74"/>
                <a:gd name="T26" fmla="*/ 61 w 151"/>
                <a:gd name="T27" fmla="*/ 26 h 74"/>
                <a:gd name="T28" fmla="*/ 39 w 151"/>
                <a:gd name="T29" fmla="*/ 15 h 74"/>
                <a:gd name="T30" fmla="*/ 22 w 151"/>
                <a:gd name="T31" fmla="*/ 19 h 74"/>
                <a:gd name="T32" fmla="*/ 5 w 151"/>
                <a:gd name="T33" fmla="*/ 15 h 74"/>
                <a:gd name="T34" fmla="*/ 5 w 151"/>
                <a:gd name="T35" fmla="*/ 41 h 74"/>
                <a:gd name="T36" fmla="*/ 39 w 151"/>
                <a:gd name="T3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74">
                  <a:moveTo>
                    <a:pt x="39" y="41"/>
                  </a:moveTo>
                  <a:cubicBezTo>
                    <a:pt x="41" y="43"/>
                    <a:pt x="36" y="53"/>
                    <a:pt x="39" y="55"/>
                  </a:cubicBezTo>
                  <a:cubicBezTo>
                    <a:pt x="44" y="58"/>
                    <a:pt x="56" y="39"/>
                    <a:pt x="61" y="43"/>
                  </a:cubicBezTo>
                  <a:cubicBezTo>
                    <a:pt x="67" y="46"/>
                    <a:pt x="56" y="65"/>
                    <a:pt x="61" y="70"/>
                  </a:cubicBezTo>
                  <a:cubicBezTo>
                    <a:pt x="65" y="74"/>
                    <a:pt x="79" y="73"/>
                    <a:pt x="84" y="70"/>
                  </a:cubicBezTo>
                  <a:cubicBezTo>
                    <a:pt x="87" y="69"/>
                    <a:pt x="90" y="58"/>
                    <a:pt x="94" y="58"/>
                  </a:cubicBezTo>
                  <a:cubicBezTo>
                    <a:pt x="98" y="58"/>
                    <a:pt x="103" y="70"/>
                    <a:pt x="108" y="70"/>
                  </a:cubicBezTo>
                  <a:cubicBezTo>
                    <a:pt x="113" y="70"/>
                    <a:pt x="123" y="62"/>
                    <a:pt x="125" y="56"/>
                  </a:cubicBezTo>
                  <a:cubicBezTo>
                    <a:pt x="127" y="49"/>
                    <a:pt x="111" y="34"/>
                    <a:pt x="114" y="27"/>
                  </a:cubicBezTo>
                  <a:cubicBezTo>
                    <a:pt x="119" y="19"/>
                    <a:pt x="150" y="25"/>
                    <a:pt x="151" y="15"/>
                  </a:cubicBezTo>
                  <a:cubicBezTo>
                    <a:pt x="151" y="7"/>
                    <a:pt x="131" y="1"/>
                    <a:pt x="123" y="1"/>
                  </a:cubicBezTo>
                  <a:cubicBezTo>
                    <a:pt x="117" y="1"/>
                    <a:pt x="108" y="12"/>
                    <a:pt x="102" y="12"/>
                  </a:cubicBezTo>
                  <a:cubicBezTo>
                    <a:pt x="97" y="12"/>
                    <a:pt x="89" y="0"/>
                    <a:pt x="84" y="1"/>
                  </a:cubicBezTo>
                  <a:cubicBezTo>
                    <a:pt x="75" y="2"/>
                    <a:pt x="69" y="24"/>
                    <a:pt x="61" y="26"/>
                  </a:cubicBezTo>
                  <a:cubicBezTo>
                    <a:pt x="55" y="27"/>
                    <a:pt x="45" y="16"/>
                    <a:pt x="39" y="15"/>
                  </a:cubicBezTo>
                  <a:cubicBezTo>
                    <a:pt x="35" y="15"/>
                    <a:pt x="26" y="19"/>
                    <a:pt x="22" y="19"/>
                  </a:cubicBezTo>
                  <a:cubicBezTo>
                    <a:pt x="17" y="19"/>
                    <a:pt x="8" y="12"/>
                    <a:pt x="5" y="15"/>
                  </a:cubicBezTo>
                  <a:cubicBezTo>
                    <a:pt x="0" y="19"/>
                    <a:pt x="0" y="36"/>
                    <a:pt x="5" y="41"/>
                  </a:cubicBezTo>
                  <a:cubicBezTo>
                    <a:pt x="11" y="47"/>
                    <a:pt x="33" y="35"/>
                    <a:pt x="39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145908" y="2243039"/>
              <a:ext cx="17872" cy="26808"/>
            </a:xfrm>
            <a:custGeom>
              <a:avLst/>
              <a:gdLst>
                <a:gd name="T0" fmla="*/ 37 w 42"/>
                <a:gd name="T1" fmla="*/ 2 h 66"/>
                <a:gd name="T2" fmla="*/ 21 w 42"/>
                <a:gd name="T3" fmla="*/ 2 h 66"/>
                <a:gd name="T4" fmla="*/ 9 w 42"/>
                <a:gd name="T5" fmla="*/ 20 h 66"/>
                <a:gd name="T6" fmla="*/ 0 w 42"/>
                <a:gd name="T7" fmla="*/ 35 h 66"/>
                <a:gd name="T8" fmla="*/ 37 w 42"/>
                <a:gd name="T9" fmla="*/ 61 h 66"/>
                <a:gd name="T10" fmla="*/ 37 w 42"/>
                <a:gd name="T11" fmla="*/ 38 h 66"/>
                <a:gd name="T12" fmla="*/ 37 w 42"/>
                <a:gd name="T13" fmla="*/ 23 h 66"/>
                <a:gd name="T14" fmla="*/ 37 w 42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37" y="2"/>
                  </a:moveTo>
                  <a:cubicBezTo>
                    <a:pt x="34" y="0"/>
                    <a:pt x="25" y="1"/>
                    <a:pt x="21" y="2"/>
                  </a:cubicBezTo>
                  <a:cubicBezTo>
                    <a:pt x="16" y="5"/>
                    <a:pt x="12" y="15"/>
                    <a:pt x="9" y="20"/>
                  </a:cubicBezTo>
                  <a:cubicBezTo>
                    <a:pt x="7" y="23"/>
                    <a:pt x="0" y="31"/>
                    <a:pt x="0" y="35"/>
                  </a:cubicBezTo>
                  <a:cubicBezTo>
                    <a:pt x="3" y="46"/>
                    <a:pt x="27" y="66"/>
                    <a:pt x="37" y="61"/>
                  </a:cubicBezTo>
                  <a:cubicBezTo>
                    <a:pt x="42" y="58"/>
                    <a:pt x="37" y="44"/>
                    <a:pt x="37" y="38"/>
                  </a:cubicBezTo>
                  <a:cubicBezTo>
                    <a:pt x="37" y="35"/>
                    <a:pt x="37" y="27"/>
                    <a:pt x="37" y="23"/>
                  </a:cubicBezTo>
                  <a:cubicBezTo>
                    <a:pt x="37" y="18"/>
                    <a:pt x="40" y="6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311226" y="2152189"/>
              <a:ext cx="32766" cy="23830"/>
            </a:xfrm>
            <a:custGeom>
              <a:avLst/>
              <a:gdLst>
                <a:gd name="T0" fmla="*/ 31 w 80"/>
                <a:gd name="T1" fmla="*/ 36 h 57"/>
                <a:gd name="T2" fmla="*/ 31 w 80"/>
                <a:gd name="T3" fmla="*/ 51 h 57"/>
                <a:gd name="T4" fmla="*/ 62 w 80"/>
                <a:gd name="T5" fmla="*/ 51 h 57"/>
                <a:gd name="T6" fmla="*/ 79 w 80"/>
                <a:gd name="T7" fmla="*/ 36 h 57"/>
                <a:gd name="T8" fmla="*/ 55 w 80"/>
                <a:gd name="T9" fmla="*/ 26 h 57"/>
                <a:gd name="T10" fmla="*/ 38 w 80"/>
                <a:gd name="T11" fmla="*/ 3 h 57"/>
                <a:gd name="T12" fmla="*/ 2 w 80"/>
                <a:gd name="T13" fmla="*/ 13 h 57"/>
                <a:gd name="T14" fmla="*/ 31 w 80"/>
                <a:gd name="T1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7">
                  <a:moveTo>
                    <a:pt x="31" y="36"/>
                  </a:moveTo>
                  <a:cubicBezTo>
                    <a:pt x="33" y="39"/>
                    <a:pt x="28" y="49"/>
                    <a:pt x="31" y="51"/>
                  </a:cubicBezTo>
                  <a:cubicBezTo>
                    <a:pt x="36" y="57"/>
                    <a:pt x="55" y="54"/>
                    <a:pt x="62" y="51"/>
                  </a:cubicBezTo>
                  <a:cubicBezTo>
                    <a:pt x="67" y="49"/>
                    <a:pt x="80" y="42"/>
                    <a:pt x="79" y="36"/>
                  </a:cubicBezTo>
                  <a:cubicBezTo>
                    <a:pt x="78" y="29"/>
                    <a:pt x="60" y="30"/>
                    <a:pt x="55" y="26"/>
                  </a:cubicBezTo>
                  <a:cubicBezTo>
                    <a:pt x="49" y="21"/>
                    <a:pt x="44" y="5"/>
                    <a:pt x="38" y="3"/>
                  </a:cubicBezTo>
                  <a:cubicBezTo>
                    <a:pt x="29" y="0"/>
                    <a:pt x="3" y="4"/>
                    <a:pt x="2" y="13"/>
                  </a:cubicBezTo>
                  <a:cubicBezTo>
                    <a:pt x="0" y="23"/>
                    <a:pt x="27" y="28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192078" y="1964530"/>
              <a:ext cx="64042" cy="111701"/>
            </a:xfrm>
            <a:custGeom>
              <a:avLst/>
              <a:gdLst>
                <a:gd name="T0" fmla="*/ 26 w 156"/>
                <a:gd name="T1" fmla="*/ 153 h 271"/>
                <a:gd name="T2" fmla="*/ 42 w 156"/>
                <a:gd name="T3" fmla="*/ 194 h 271"/>
                <a:gd name="T4" fmla="*/ 54 w 156"/>
                <a:gd name="T5" fmla="*/ 170 h 271"/>
                <a:gd name="T6" fmla="*/ 90 w 156"/>
                <a:gd name="T7" fmla="*/ 194 h 271"/>
                <a:gd name="T8" fmla="*/ 67 w 156"/>
                <a:gd name="T9" fmla="*/ 215 h 271"/>
                <a:gd name="T10" fmla="*/ 109 w 156"/>
                <a:gd name="T11" fmla="*/ 230 h 271"/>
                <a:gd name="T12" fmla="*/ 109 w 156"/>
                <a:gd name="T13" fmla="*/ 252 h 271"/>
                <a:gd name="T14" fmla="*/ 150 w 156"/>
                <a:gd name="T15" fmla="*/ 264 h 271"/>
                <a:gd name="T16" fmla="*/ 150 w 156"/>
                <a:gd name="T17" fmla="*/ 232 h 271"/>
                <a:gd name="T18" fmla="*/ 140 w 156"/>
                <a:gd name="T19" fmla="*/ 196 h 271"/>
                <a:gd name="T20" fmla="*/ 112 w 156"/>
                <a:gd name="T21" fmla="*/ 170 h 271"/>
                <a:gd name="T22" fmla="*/ 107 w 156"/>
                <a:gd name="T23" fmla="*/ 153 h 271"/>
                <a:gd name="T24" fmla="*/ 131 w 156"/>
                <a:gd name="T25" fmla="*/ 115 h 271"/>
                <a:gd name="T26" fmla="*/ 107 w 156"/>
                <a:gd name="T27" fmla="*/ 101 h 271"/>
                <a:gd name="T28" fmla="*/ 91 w 156"/>
                <a:gd name="T29" fmla="*/ 84 h 271"/>
                <a:gd name="T30" fmla="*/ 59 w 156"/>
                <a:gd name="T31" fmla="*/ 84 h 271"/>
                <a:gd name="T32" fmla="*/ 73 w 156"/>
                <a:gd name="T33" fmla="*/ 53 h 271"/>
                <a:gd name="T34" fmla="*/ 59 w 156"/>
                <a:gd name="T35" fmla="*/ 41 h 271"/>
                <a:gd name="T36" fmla="*/ 59 w 156"/>
                <a:gd name="T37" fmla="*/ 7 h 271"/>
                <a:gd name="T38" fmla="*/ 16 w 156"/>
                <a:gd name="T39" fmla="*/ 29 h 271"/>
                <a:gd name="T40" fmla="*/ 36 w 156"/>
                <a:gd name="T41" fmla="*/ 63 h 271"/>
                <a:gd name="T42" fmla="*/ 2 w 156"/>
                <a:gd name="T43" fmla="*/ 80 h 271"/>
                <a:gd name="T44" fmla="*/ 33 w 156"/>
                <a:gd name="T45" fmla="*/ 96 h 271"/>
                <a:gd name="T46" fmla="*/ 33 w 156"/>
                <a:gd name="T47" fmla="*/ 134 h 271"/>
                <a:gd name="T48" fmla="*/ 2 w 156"/>
                <a:gd name="T49" fmla="*/ 136 h 271"/>
                <a:gd name="T50" fmla="*/ 26 w 156"/>
                <a:gd name="T51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71">
                  <a:moveTo>
                    <a:pt x="26" y="153"/>
                  </a:moveTo>
                  <a:cubicBezTo>
                    <a:pt x="33" y="161"/>
                    <a:pt x="31" y="193"/>
                    <a:pt x="42" y="194"/>
                  </a:cubicBezTo>
                  <a:cubicBezTo>
                    <a:pt x="48" y="194"/>
                    <a:pt x="47" y="172"/>
                    <a:pt x="54" y="170"/>
                  </a:cubicBezTo>
                  <a:cubicBezTo>
                    <a:pt x="64" y="167"/>
                    <a:pt x="89" y="183"/>
                    <a:pt x="90" y="194"/>
                  </a:cubicBezTo>
                  <a:cubicBezTo>
                    <a:pt x="90" y="202"/>
                    <a:pt x="65" y="207"/>
                    <a:pt x="67" y="215"/>
                  </a:cubicBezTo>
                  <a:cubicBezTo>
                    <a:pt x="69" y="226"/>
                    <a:pt x="102" y="221"/>
                    <a:pt x="109" y="230"/>
                  </a:cubicBezTo>
                  <a:cubicBezTo>
                    <a:pt x="112" y="235"/>
                    <a:pt x="105" y="248"/>
                    <a:pt x="109" y="252"/>
                  </a:cubicBezTo>
                  <a:cubicBezTo>
                    <a:pt x="115" y="261"/>
                    <a:pt x="141" y="271"/>
                    <a:pt x="150" y="264"/>
                  </a:cubicBezTo>
                  <a:cubicBezTo>
                    <a:pt x="156" y="259"/>
                    <a:pt x="151" y="240"/>
                    <a:pt x="150" y="232"/>
                  </a:cubicBezTo>
                  <a:cubicBezTo>
                    <a:pt x="149" y="222"/>
                    <a:pt x="144" y="204"/>
                    <a:pt x="140" y="196"/>
                  </a:cubicBezTo>
                  <a:cubicBezTo>
                    <a:pt x="135" y="188"/>
                    <a:pt x="117" y="178"/>
                    <a:pt x="112" y="170"/>
                  </a:cubicBezTo>
                  <a:cubicBezTo>
                    <a:pt x="110" y="166"/>
                    <a:pt x="106" y="157"/>
                    <a:pt x="107" y="153"/>
                  </a:cubicBezTo>
                  <a:cubicBezTo>
                    <a:pt x="108" y="142"/>
                    <a:pt x="134" y="126"/>
                    <a:pt x="131" y="115"/>
                  </a:cubicBezTo>
                  <a:cubicBezTo>
                    <a:pt x="129" y="108"/>
                    <a:pt x="112" y="106"/>
                    <a:pt x="107" y="101"/>
                  </a:cubicBezTo>
                  <a:cubicBezTo>
                    <a:pt x="102" y="98"/>
                    <a:pt x="97" y="86"/>
                    <a:pt x="91" y="84"/>
                  </a:cubicBezTo>
                  <a:cubicBezTo>
                    <a:pt x="84" y="81"/>
                    <a:pt x="63" y="91"/>
                    <a:pt x="59" y="84"/>
                  </a:cubicBezTo>
                  <a:cubicBezTo>
                    <a:pt x="54" y="77"/>
                    <a:pt x="74" y="61"/>
                    <a:pt x="73" y="53"/>
                  </a:cubicBezTo>
                  <a:cubicBezTo>
                    <a:pt x="72" y="49"/>
                    <a:pt x="61" y="45"/>
                    <a:pt x="59" y="41"/>
                  </a:cubicBezTo>
                  <a:cubicBezTo>
                    <a:pt x="55" y="33"/>
                    <a:pt x="66" y="11"/>
                    <a:pt x="59" y="7"/>
                  </a:cubicBezTo>
                  <a:cubicBezTo>
                    <a:pt x="48" y="0"/>
                    <a:pt x="19" y="17"/>
                    <a:pt x="16" y="29"/>
                  </a:cubicBezTo>
                  <a:cubicBezTo>
                    <a:pt x="13" y="39"/>
                    <a:pt x="39" y="54"/>
                    <a:pt x="36" y="63"/>
                  </a:cubicBezTo>
                  <a:cubicBezTo>
                    <a:pt x="34" y="73"/>
                    <a:pt x="2" y="70"/>
                    <a:pt x="2" y="80"/>
                  </a:cubicBezTo>
                  <a:cubicBezTo>
                    <a:pt x="2" y="88"/>
                    <a:pt x="29" y="89"/>
                    <a:pt x="33" y="96"/>
                  </a:cubicBezTo>
                  <a:cubicBezTo>
                    <a:pt x="38" y="104"/>
                    <a:pt x="40" y="127"/>
                    <a:pt x="33" y="134"/>
                  </a:cubicBezTo>
                  <a:cubicBezTo>
                    <a:pt x="28" y="139"/>
                    <a:pt x="4" y="128"/>
                    <a:pt x="2" y="136"/>
                  </a:cubicBezTo>
                  <a:cubicBezTo>
                    <a:pt x="0" y="143"/>
                    <a:pt x="22" y="147"/>
                    <a:pt x="2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448247" y="2396443"/>
              <a:ext cx="17872" cy="19361"/>
            </a:xfrm>
            <a:custGeom>
              <a:avLst/>
              <a:gdLst>
                <a:gd name="T0" fmla="*/ 35 w 43"/>
                <a:gd name="T1" fmla="*/ 43 h 48"/>
                <a:gd name="T2" fmla="*/ 35 w 43"/>
                <a:gd name="T3" fmla="*/ 5 h 48"/>
                <a:gd name="T4" fmla="*/ 3 w 43"/>
                <a:gd name="T5" fmla="*/ 14 h 48"/>
                <a:gd name="T6" fmla="*/ 3 w 43"/>
                <a:gd name="T7" fmla="*/ 33 h 48"/>
                <a:gd name="T8" fmla="*/ 35 w 43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35" y="43"/>
                  </a:moveTo>
                  <a:cubicBezTo>
                    <a:pt x="43" y="37"/>
                    <a:pt x="43" y="11"/>
                    <a:pt x="35" y="5"/>
                  </a:cubicBezTo>
                  <a:cubicBezTo>
                    <a:pt x="29" y="0"/>
                    <a:pt x="8" y="7"/>
                    <a:pt x="3" y="14"/>
                  </a:cubicBezTo>
                  <a:cubicBezTo>
                    <a:pt x="0" y="18"/>
                    <a:pt x="0" y="29"/>
                    <a:pt x="3" y="33"/>
                  </a:cubicBezTo>
                  <a:cubicBezTo>
                    <a:pt x="8" y="40"/>
                    <a:pt x="28" y="48"/>
                    <a:pt x="3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382715" y="2475378"/>
              <a:ext cx="46170" cy="58084"/>
            </a:xfrm>
            <a:custGeom>
              <a:avLst/>
              <a:gdLst>
                <a:gd name="T0" fmla="*/ 3 w 113"/>
                <a:gd name="T1" fmla="*/ 2 h 143"/>
                <a:gd name="T2" fmla="*/ 3 w 113"/>
                <a:gd name="T3" fmla="*/ 13 h 143"/>
                <a:gd name="T4" fmla="*/ 21 w 113"/>
                <a:gd name="T5" fmla="*/ 42 h 143"/>
                <a:gd name="T6" fmla="*/ 46 w 113"/>
                <a:gd name="T7" fmla="*/ 72 h 143"/>
                <a:gd name="T8" fmla="*/ 23 w 113"/>
                <a:gd name="T9" fmla="*/ 72 h 143"/>
                <a:gd name="T10" fmla="*/ 40 w 113"/>
                <a:gd name="T11" fmla="*/ 111 h 143"/>
                <a:gd name="T12" fmla="*/ 58 w 113"/>
                <a:gd name="T13" fmla="*/ 121 h 143"/>
                <a:gd name="T14" fmla="*/ 58 w 113"/>
                <a:gd name="T15" fmla="*/ 100 h 143"/>
                <a:gd name="T16" fmla="*/ 104 w 113"/>
                <a:gd name="T17" fmla="*/ 142 h 143"/>
                <a:gd name="T18" fmla="*/ 113 w 113"/>
                <a:gd name="T19" fmla="*/ 130 h 143"/>
                <a:gd name="T20" fmla="*/ 71 w 113"/>
                <a:gd name="T21" fmla="*/ 80 h 143"/>
                <a:gd name="T22" fmla="*/ 21 w 113"/>
                <a:gd name="T23" fmla="*/ 14 h 143"/>
                <a:gd name="T24" fmla="*/ 3 w 113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3">
                  <a:moveTo>
                    <a:pt x="3" y="2"/>
                  </a:moveTo>
                  <a:cubicBezTo>
                    <a:pt x="0" y="4"/>
                    <a:pt x="2" y="10"/>
                    <a:pt x="3" y="13"/>
                  </a:cubicBezTo>
                  <a:cubicBezTo>
                    <a:pt x="5" y="21"/>
                    <a:pt x="16" y="35"/>
                    <a:pt x="21" y="42"/>
                  </a:cubicBezTo>
                  <a:cubicBezTo>
                    <a:pt x="27" y="50"/>
                    <a:pt x="50" y="63"/>
                    <a:pt x="46" y="72"/>
                  </a:cubicBezTo>
                  <a:cubicBezTo>
                    <a:pt x="43" y="77"/>
                    <a:pt x="26" y="67"/>
                    <a:pt x="23" y="72"/>
                  </a:cubicBezTo>
                  <a:cubicBezTo>
                    <a:pt x="17" y="81"/>
                    <a:pt x="33" y="103"/>
                    <a:pt x="40" y="111"/>
                  </a:cubicBezTo>
                  <a:cubicBezTo>
                    <a:pt x="44" y="114"/>
                    <a:pt x="53" y="123"/>
                    <a:pt x="58" y="121"/>
                  </a:cubicBezTo>
                  <a:cubicBezTo>
                    <a:pt x="62" y="118"/>
                    <a:pt x="53" y="102"/>
                    <a:pt x="58" y="100"/>
                  </a:cubicBezTo>
                  <a:cubicBezTo>
                    <a:pt x="72" y="94"/>
                    <a:pt x="89" y="143"/>
                    <a:pt x="104" y="142"/>
                  </a:cubicBezTo>
                  <a:cubicBezTo>
                    <a:pt x="108" y="141"/>
                    <a:pt x="113" y="133"/>
                    <a:pt x="113" y="130"/>
                  </a:cubicBezTo>
                  <a:cubicBezTo>
                    <a:pt x="112" y="113"/>
                    <a:pt x="81" y="92"/>
                    <a:pt x="71" y="80"/>
                  </a:cubicBezTo>
                  <a:cubicBezTo>
                    <a:pt x="59" y="64"/>
                    <a:pt x="37" y="28"/>
                    <a:pt x="21" y="14"/>
                  </a:cubicBezTo>
                  <a:cubicBezTo>
                    <a:pt x="17" y="11"/>
                    <a:pt x="8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498885" y="2518570"/>
              <a:ext cx="13404" cy="14894"/>
            </a:xfrm>
            <a:custGeom>
              <a:avLst/>
              <a:gdLst>
                <a:gd name="T0" fmla="*/ 18 w 31"/>
                <a:gd name="T1" fmla="*/ 37 h 37"/>
                <a:gd name="T2" fmla="*/ 30 w 31"/>
                <a:gd name="T3" fmla="*/ 20 h 37"/>
                <a:gd name="T4" fmla="*/ 5 w 31"/>
                <a:gd name="T5" fmla="*/ 4 h 37"/>
                <a:gd name="T6" fmla="*/ 5 w 31"/>
                <a:gd name="T7" fmla="*/ 25 h 37"/>
                <a:gd name="T8" fmla="*/ 18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24" y="36"/>
                    <a:pt x="31" y="25"/>
                    <a:pt x="30" y="20"/>
                  </a:cubicBezTo>
                  <a:cubicBezTo>
                    <a:pt x="29" y="13"/>
                    <a:pt x="11" y="0"/>
                    <a:pt x="5" y="4"/>
                  </a:cubicBezTo>
                  <a:cubicBezTo>
                    <a:pt x="0" y="6"/>
                    <a:pt x="3" y="20"/>
                    <a:pt x="5" y="25"/>
                  </a:cubicBezTo>
                  <a:cubicBezTo>
                    <a:pt x="7" y="29"/>
                    <a:pt x="14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716331" y="2482825"/>
              <a:ext cx="10425" cy="8936"/>
            </a:xfrm>
            <a:custGeom>
              <a:avLst/>
              <a:gdLst>
                <a:gd name="T0" fmla="*/ 14 w 25"/>
                <a:gd name="T1" fmla="*/ 21 h 23"/>
                <a:gd name="T2" fmla="*/ 22 w 25"/>
                <a:gd name="T3" fmla="*/ 4 h 23"/>
                <a:gd name="T4" fmla="*/ 3 w 25"/>
                <a:gd name="T5" fmla="*/ 4 h 23"/>
                <a:gd name="T6" fmla="*/ 3 w 25"/>
                <a:gd name="T7" fmla="*/ 21 h 23"/>
                <a:gd name="T8" fmla="*/ 14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4" y="21"/>
                  </a:moveTo>
                  <a:cubicBezTo>
                    <a:pt x="18" y="19"/>
                    <a:pt x="25" y="8"/>
                    <a:pt x="22" y="4"/>
                  </a:cubicBezTo>
                  <a:cubicBezTo>
                    <a:pt x="20" y="0"/>
                    <a:pt x="7" y="1"/>
                    <a:pt x="3" y="4"/>
                  </a:cubicBezTo>
                  <a:cubicBezTo>
                    <a:pt x="0" y="7"/>
                    <a:pt x="0" y="18"/>
                    <a:pt x="3" y="21"/>
                  </a:cubicBezTo>
                  <a:cubicBezTo>
                    <a:pt x="5" y="23"/>
                    <a:pt x="11" y="23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8584" y="6196190"/>
            <a:ext cx="5115411" cy="338554"/>
            <a:chOff x="5814782" y="6330377"/>
            <a:chExt cx="5115411" cy="338554"/>
          </a:xfrm>
        </p:grpSpPr>
        <p:grpSp>
          <p:nvGrpSpPr>
            <p:cNvPr id="78" name="Group 77"/>
            <p:cNvGrpSpPr/>
            <p:nvPr/>
          </p:nvGrpSpPr>
          <p:grpSpPr>
            <a:xfrm>
              <a:off x="7368850" y="6355704"/>
              <a:ext cx="1925690" cy="287900"/>
              <a:chOff x="7606699" y="6299720"/>
              <a:chExt cx="2556265" cy="38217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606699" y="6299720"/>
                <a:ext cx="382174" cy="382174"/>
              </a:xfrm>
              <a:prstGeom prst="ellipse">
                <a:avLst/>
              </a:prstGeom>
              <a:solidFill>
                <a:srgbClr val="B63D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150222" y="6299720"/>
                <a:ext cx="382174" cy="382174"/>
              </a:xfrm>
              <a:prstGeom prst="ellipse">
                <a:avLst/>
              </a:prstGeom>
              <a:solidFill>
                <a:srgbClr val="E95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8693745" y="6299720"/>
                <a:ext cx="382174" cy="382174"/>
              </a:xfrm>
              <a:prstGeom prst="ellipse">
                <a:avLst/>
              </a:prstGeom>
              <a:solidFill>
                <a:srgbClr val="FF9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237268" y="6299720"/>
                <a:ext cx="382174" cy="382174"/>
              </a:xfrm>
              <a:prstGeom prst="ellipse">
                <a:avLst/>
              </a:prstGeom>
              <a:solidFill>
                <a:srgbClr val="FFB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780790" y="6299720"/>
                <a:ext cx="382174" cy="382174"/>
              </a:xfrm>
              <a:prstGeom prst="ellipse">
                <a:avLst/>
              </a:prstGeom>
              <a:solidFill>
                <a:srgbClr val="FFD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814782" y="6330377"/>
              <a:ext cx="1363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HIGH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402042" y="6330377"/>
              <a:ext cx="152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LOW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865925" y="1600485"/>
            <a:ext cx="2891789" cy="4086795"/>
            <a:chOff x="7667623" y="1391129"/>
            <a:chExt cx="3441897" cy="4864230"/>
          </a:xfrm>
          <a:solidFill>
            <a:srgbClr val="FFDEC9"/>
          </a:solidFill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9433997" y="1391129"/>
              <a:ext cx="564465" cy="698507"/>
            </a:xfrm>
            <a:custGeom>
              <a:avLst/>
              <a:gdLst>
                <a:gd name="T0" fmla="*/ 1255 w 1372"/>
                <a:gd name="T1" fmla="*/ 1266 h 1697"/>
                <a:gd name="T2" fmla="*/ 1213 w 1372"/>
                <a:gd name="T3" fmla="*/ 1205 h 1697"/>
                <a:gd name="T4" fmla="*/ 1172 w 1372"/>
                <a:gd name="T5" fmla="*/ 1148 h 1697"/>
                <a:gd name="T6" fmla="*/ 1268 w 1372"/>
                <a:gd name="T7" fmla="*/ 1170 h 1697"/>
                <a:gd name="T8" fmla="*/ 1300 w 1372"/>
                <a:gd name="T9" fmla="*/ 1232 h 1697"/>
                <a:gd name="T10" fmla="*/ 1311 w 1372"/>
                <a:gd name="T11" fmla="*/ 1113 h 1697"/>
                <a:gd name="T12" fmla="*/ 1301 w 1372"/>
                <a:gd name="T13" fmla="*/ 1035 h 1697"/>
                <a:gd name="T14" fmla="*/ 1229 w 1372"/>
                <a:gd name="T15" fmla="*/ 887 h 1697"/>
                <a:gd name="T16" fmla="*/ 1146 w 1372"/>
                <a:gd name="T17" fmla="*/ 791 h 1697"/>
                <a:gd name="T18" fmla="*/ 1158 w 1372"/>
                <a:gd name="T19" fmla="*/ 784 h 1697"/>
                <a:gd name="T20" fmla="*/ 1160 w 1372"/>
                <a:gd name="T21" fmla="*/ 678 h 1697"/>
                <a:gd name="T22" fmla="*/ 1114 w 1372"/>
                <a:gd name="T23" fmla="*/ 700 h 1697"/>
                <a:gd name="T24" fmla="*/ 1078 w 1372"/>
                <a:gd name="T25" fmla="*/ 742 h 1697"/>
                <a:gd name="T26" fmla="*/ 1046 w 1372"/>
                <a:gd name="T27" fmla="*/ 757 h 1697"/>
                <a:gd name="T28" fmla="*/ 1030 w 1372"/>
                <a:gd name="T29" fmla="*/ 792 h 1697"/>
                <a:gd name="T30" fmla="*/ 969 w 1372"/>
                <a:gd name="T31" fmla="*/ 699 h 1697"/>
                <a:gd name="T32" fmla="*/ 964 w 1372"/>
                <a:gd name="T33" fmla="*/ 657 h 1697"/>
                <a:gd name="T34" fmla="*/ 988 w 1372"/>
                <a:gd name="T35" fmla="*/ 606 h 1697"/>
                <a:gd name="T36" fmla="*/ 839 w 1372"/>
                <a:gd name="T37" fmla="*/ 526 h 1697"/>
                <a:gd name="T38" fmla="*/ 759 w 1372"/>
                <a:gd name="T39" fmla="*/ 582 h 1697"/>
                <a:gd name="T40" fmla="*/ 731 w 1372"/>
                <a:gd name="T41" fmla="*/ 506 h 1697"/>
                <a:gd name="T42" fmla="*/ 629 w 1372"/>
                <a:gd name="T43" fmla="*/ 447 h 1697"/>
                <a:gd name="T44" fmla="*/ 577 w 1372"/>
                <a:gd name="T45" fmla="*/ 504 h 1697"/>
                <a:gd name="T46" fmla="*/ 540 w 1372"/>
                <a:gd name="T47" fmla="*/ 400 h 1697"/>
                <a:gd name="T48" fmla="*/ 519 w 1372"/>
                <a:gd name="T49" fmla="*/ 327 h 1697"/>
                <a:gd name="T50" fmla="*/ 439 w 1372"/>
                <a:gd name="T51" fmla="*/ 398 h 1697"/>
                <a:gd name="T52" fmla="*/ 445 w 1372"/>
                <a:gd name="T53" fmla="*/ 487 h 1697"/>
                <a:gd name="T54" fmla="*/ 402 w 1372"/>
                <a:gd name="T55" fmla="*/ 482 h 1697"/>
                <a:gd name="T56" fmla="*/ 378 w 1372"/>
                <a:gd name="T57" fmla="*/ 400 h 1697"/>
                <a:gd name="T58" fmla="*/ 357 w 1372"/>
                <a:gd name="T59" fmla="*/ 364 h 1697"/>
                <a:gd name="T60" fmla="*/ 238 w 1372"/>
                <a:gd name="T61" fmla="*/ 139 h 1697"/>
                <a:gd name="T62" fmla="*/ 216 w 1372"/>
                <a:gd name="T63" fmla="*/ 172 h 1697"/>
                <a:gd name="T64" fmla="*/ 195 w 1372"/>
                <a:gd name="T65" fmla="*/ 138 h 1697"/>
                <a:gd name="T66" fmla="*/ 176 w 1372"/>
                <a:gd name="T67" fmla="*/ 84 h 1697"/>
                <a:gd name="T68" fmla="*/ 247 w 1372"/>
                <a:gd name="T69" fmla="*/ 56 h 1697"/>
                <a:gd name="T70" fmla="*/ 204 w 1372"/>
                <a:gd name="T71" fmla="*/ 24 h 1697"/>
                <a:gd name="T72" fmla="*/ 77 w 1372"/>
                <a:gd name="T73" fmla="*/ 42 h 1697"/>
                <a:gd name="T74" fmla="*/ 38 w 1372"/>
                <a:gd name="T75" fmla="*/ 98 h 1697"/>
                <a:gd name="T76" fmla="*/ 333 w 1372"/>
                <a:gd name="T77" fmla="*/ 470 h 1697"/>
                <a:gd name="T78" fmla="*/ 294 w 1372"/>
                <a:gd name="T79" fmla="*/ 654 h 1697"/>
                <a:gd name="T80" fmla="*/ 382 w 1372"/>
                <a:gd name="T81" fmla="*/ 806 h 1697"/>
                <a:gd name="T82" fmla="*/ 512 w 1372"/>
                <a:gd name="T83" fmla="*/ 882 h 1697"/>
                <a:gd name="T84" fmla="*/ 612 w 1372"/>
                <a:gd name="T85" fmla="*/ 838 h 1697"/>
                <a:gd name="T86" fmla="*/ 613 w 1372"/>
                <a:gd name="T87" fmla="*/ 849 h 1697"/>
                <a:gd name="T88" fmla="*/ 527 w 1372"/>
                <a:gd name="T89" fmla="*/ 913 h 1697"/>
                <a:gd name="T90" fmla="*/ 575 w 1372"/>
                <a:gd name="T91" fmla="*/ 1081 h 1697"/>
                <a:gd name="T92" fmla="*/ 967 w 1372"/>
                <a:gd name="T93" fmla="*/ 1691 h 1697"/>
                <a:gd name="T94" fmla="*/ 1005 w 1372"/>
                <a:gd name="T95" fmla="*/ 1582 h 1697"/>
                <a:gd name="T96" fmla="*/ 914 w 1372"/>
                <a:gd name="T97" fmla="*/ 1459 h 1697"/>
                <a:gd name="T98" fmla="*/ 845 w 1372"/>
                <a:gd name="T99" fmla="*/ 1327 h 1697"/>
                <a:gd name="T100" fmla="*/ 968 w 1372"/>
                <a:gd name="T101" fmla="*/ 1503 h 1697"/>
                <a:gd name="T102" fmla="*/ 1083 w 1372"/>
                <a:gd name="T103" fmla="*/ 1579 h 1697"/>
                <a:gd name="T104" fmla="*/ 1086 w 1372"/>
                <a:gd name="T105" fmla="*/ 1536 h 1697"/>
                <a:gd name="T106" fmla="*/ 1076 w 1372"/>
                <a:gd name="T107" fmla="*/ 1467 h 1697"/>
                <a:gd name="T108" fmla="*/ 1128 w 1372"/>
                <a:gd name="T109" fmla="*/ 1525 h 1697"/>
                <a:gd name="T110" fmla="*/ 1194 w 1372"/>
                <a:gd name="T111" fmla="*/ 1490 h 1697"/>
                <a:gd name="T112" fmla="*/ 1180 w 1372"/>
                <a:gd name="T113" fmla="*/ 1588 h 1697"/>
                <a:gd name="T114" fmla="*/ 1170 w 1372"/>
                <a:gd name="T115" fmla="*/ 1624 h 1697"/>
                <a:gd name="T116" fmla="*/ 1272 w 1372"/>
                <a:gd name="T117" fmla="*/ 1562 h 1697"/>
                <a:gd name="T118" fmla="*/ 1372 w 1372"/>
                <a:gd name="T119" fmla="*/ 148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2" h="1697">
                  <a:moveTo>
                    <a:pt x="1341" y="1400"/>
                  </a:moveTo>
                  <a:cubicBezTo>
                    <a:pt x="1335" y="1395"/>
                    <a:pt x="1317" y="1397"/>
                    <a:pt x="1310" y="1394"/>
                  </a:cubicBezTo>
                  <a:cubicBezTo>
                    <a:pt x="1304" y="1391"/>
                    <a:pt x="1292" y="1382"/>
                    <a:pt x="1288" y="1377"/>
                  </a:cubicBezTo>
                  <a:cubicBezTo>
                    <a:pt x="1279" y="1368"/>
                    <a:pt x="1265" y="1349"/>
                    <a:pt x="1260" y="1338"/>
                  </a:cubicBezTo>
                  <a:cubicBezTo>
                    <a:pt x="1257" y="1331"/>
                    <a:pt x="1256" y="1315"/>
                    <a:pt x="1255" y="1308"/>
                  </a:cubicBezTo>
                  <a:cubicBezTo>
                    <a:pt x="1255" y="1297"/>
                    <a:pt x="1253" y="1276"/>
                    <a:pt x="1255" y="1266"/>
                  </a:cubicBezTo>
                  <a:cubicBezTo>
                    <a:pt x="1257" y="1259"/>
                    <a:pt x="1263" y="1245"/>
                    <a:pt x="1266" y="1238"/>
                  </a:cubicBezTo>
                  <a:cubicBezTo>
                    <a:pt x="1268" y="1235"/>
                    <a:pt x="1275" y="1228"/>
                    <a:pt x="1274" y="1224"/>
                  </a:cubicBezTo>
                  <a:cubicBezTo>
                    <a:pt x="1273" y="1220"/>
                    <a:pt x="1264" y="1217"/>
                    <a:pt x="1261" y="1214"/>
                  </a:cubicBezTo>
                  <a:cubicBezTo>
                    <a:pt x="1259" y="1212"/>
                    <a:pt x="1258" y="1206"/>
                    <a:pt x="1255" y="1205"/>
                  </a:cubicBezTo>
                  <a:cubicBezTo>
                    <a:pt x="1251" y="1204"/>
                    <a:pt x="1241" y="1212"/>
                    <a:pt x="1236" y="1212"/>
                  </a:cubicBezTo>
                  <a:cubicBezTo>
                    <a:pt x="1230" y="1212"/>
                    <a:pt x="1219" y="1206"/>
                    <a:pt x="1213" y="1205"/>
                  </a:cubicBezTo>
                  <a:cubicBezTo>
                    <a:pt x="1210" y="1205"/>
                    <a:pt x="1205" y="1206"/>
                    <a:pt x="1202" y="1205"/>
                  </a:cubicBezTo>
                  <a:cubicBezTo>
                    <a:pt x="1200" y="1205"/>
                    <a:pt x="1197" y="1202"/>
                    <a:pt x="1196" y="1201"/>
                  </a:cubicBezTo>
                  <a:cubicBezTo>
                    <a:pt x="1193" y="1197"/>
                    <a:pt x="1194" y="1183"/>
                    <a:pt x="1189" y="1182"/>
                  </a:cubicBezTo>
                  <a:cubicBezTo>
                    <a:pt x="1185" y="1181"/>
                    <a:pt x="1181" y="1196"/>
                    <a:pt x="1177" y="1195"/>
                  </a:cubicBezTo>
                  <a:cubicBezTo>
                    <a:pt x="1166" y="1193"/>
                    <a:pt x="1156" y="1166"/>
                    <a:pt x="1159" y="1156"/>
                  </a:cubicBezTo>
                  <a:cubicBezTo>
                    <a:pt x="1160" y="1152"/>
                    <a:pt x="1170" y="1151"/>
                    <a:pt x="1172" y="1148"/>
                  </a:cubicBezTo>
                  <a:cubicBezTo>
                    <a:pt x="1175" y="1144"/>
                    <a:pt x="1170" y="1130"/>
                    <a:pt x="1174" y="1130"/>
                  </a:cubicBezTo>
                  <a:cubicBezTo>
                    <a:pt x="1182" y="1131"/>
                    <a:pt x="1176" y="1158"/>
                    <a:pt x="1183" y="1160"/>
                  </a:cubicBezTo>
                  <a:cubicBezTo>
                    <a:pt x="1186" y="1161"/>
                    <a:pt x="1189" y="1153"/>
                    <a:pt x="1192" y="1153"/>
                  </a:cubicBezTo>
                  <a:cubicBezTo>
                    <a:pt x="1203" y="1153"/>
                    <a:pt x="1219" y="1177"/>
                    <a:pt x="1230" y="1177"/>
                  </a:cubicBezTo>
                  <a:cubicBezTo>
                    <a:pt x="1236" y="1177"/>
                    <a:pt x="1245" y="1162"/>
                    <a:pt x="1252" y="1162"/>
                  </a:cubicBezTo>
                  <a:cubicBezTo>
                    <a:pt x="1256" y="1161"/>
                    <a:pt x="1268" y="1166"/>
                    <a:pt x="1268" y="1170"/>
                  </a:cubicBezTo>
                  <a:cubicBezTo>
                    <a:pt x="1268" y="1174"/>
                    <a:pt x="1253" y="1174"/>
                    <a:pt x="1253" y="1178"/>
                  </a:cubicBezTo>
                  <a:cubicBezTo>
                    <a:pt x="1254" y="1183"/>
                    <a:pt x="1269" y="1177"/>
                    <a:pt x="1272" y="1180"/>
                  </a:cubicBezTo>
                  <a:cubicBezTo>
                    <a:pt x="1277" y="1184"/>
                    <a:pt x="1280" y="1198"/>
                    <a:pt x="1280" y="1204"/>
                  </a:cubicBezTo>
                  <a:cubicBezTo>
                    <a:pt x="1280" y="1206"/>
                    <a:pt x="1276" y="1209"/>
                    <a:pt x="1277" y="1211"/>
                  </a:cubicBezTo>
                  <a:cubicBezTo>
                    <a:pt x="1279" y="1214"/>
                    <a:pt x="1290" y="1210"/>
                    <a:pt x="1293" y="1212"/>
                  </a:cubicBezTo>
                  <a:cubicBezTo>
                    <a:pt x="1297" y="1215"/>
                    <a:pt x="1296" y="1229"/>
                    <a:pt x="1300" y="1232"/>
                  </a:cubicBezTo>
                  <a:cubicBezTo>
                    <a:pt x="1305" y="1236"/>
                    <a:pt x="1321" y="1237"/>
                    <a:pt x="1327" y="1236"/>
                  </a:cubicBezTo>
                  <a:cubicBezTo>
                    <a:pt x="1331" y="1235"/>
                    <a:pt x="1338" y="1232"/>
                    <a:pt x="1339" y="1229"/>
                  </a:cubicBezTo>
                  <a:cubicBezTo>
                    <a:pt x="1341" y="1222"/>
                    <a:pt x="1327" y="1210"/>
                    <a:pt x="1324" y="1203"/>
                  </a:cubicBezTo>
                  <a:cubicBezTo>
                    <a:pt x="1320" y="1197"/>
                    <a:pt x="1312" y="1186"/>
                    <a:pt x="1311" y="1179"/>
                  </a:cubicBezTo>
                  <a:cubicBezTo>
                    <a:pt x="1310" y="1169"/>
                    <a:pt x="1316" y="1150"/>
                    <a:pt x="1316" y="1140"/>
                  </a:cubicBezTo>
                  <a:cubicBezTo>
                    <a:pt x="1316" y="1133"/>
                    <a:pt x="1317" y="1117"/>
                    <a:pt x="1311" y="1113"/>
                  </a:cubicBezTo>
                  <a:cubicBezTo>
                    <a:pt x="1307" y="1111"/>
                    <a:pt x="1297" y="1121"/>
                    <a:pt x="1292" y="1119"/>
                  </a:cubicBezTo>
                  <a:cubicBezTo>
                    <a:pt x="1284" y="1116"/>
                    <a:pt x="1278" y="1097"/>
                    <a:pt x="1277" y="1089"/>
                  </a:cubicBezTo>
                  <a:cubicBezTo>
                    <a:pt x="1276" y="1082"/>
                    <a:pt x="1281" y="1068"/>
                    <a:pt x="1282" y="1061"/>
                  </a:cubicBezTo>
                  <a:cubicBezTo>
                    <a:pt x="1282" y="1058"/>
                    <a:pt x="1279" y="1050"/>
                    <a:pt x="1281" y="1048"/>
                  </a:cubicBezTo>
                  <a:cubicBezTo>
                    <a:pt x="1284" y="1045"/>
                    <a:pt x="1296" y="1051"/>
                    <a:pt x="1300" y="1048"/>
                  </a:cubicBezTo>
                  <a:cubicBezTo>
                    <a:pt x="1302" y="1046"/>
                    <a:pt x="1301" y="1038"/>
                    <a:pt x="1301" y="1035"/>
                  </a:cubicBezTo>
                  <a:cubicBezTo>
                    <a:pt x="1300" y="1026"/>
                    <a:pt x="1299" y="1008"/>
                    <a:pt x="1295" y="1000"/>
                  </a:cubicBezTo>
                  <a:cubicBezTo>
                    <a:pt x="1291" y="992"/>
                    <a:pt x="1277" y="981"/>
                    <a:pt x="1270" y="975"/>
                  </a:cubicBezTo>
                  <a:cubicBezTo>
                    <a:pt x="1266" y="971"/>
                    <a:pt x="1255" y="964"/>
                    <a:pt x="1252" y="958"/>
                  </a:cubicBezTo>
                  <a:cubicBezTo>
                    <a:pt x="1251" y="953"/>
                    <a:pt x="1256" y="942"/>
                    <a:pt x="1255" y="937"/>
                  </a:cubicBezTo>
                  <a:cubicBezTo>
                    <a:pt x="1254" y="931"/>
                    <a:pt x="1245" y="921"/>
                    <a:pt x="1242" y="915"/>
                  </a:cubicBezTo>
                  <a:cubicBezTo>
                    <a:pt x="1238" y="908"/>
                    <a:pt x="1235" y="892"/>
                    <a:pt x="1229" y="887"/>
                  </a:cubicBezTo>
                  <a:cubicBezTo>
                    <a:pt x="1221" y="881"/>
                    <a:pt x="1195" y="887"/>
                    <a:pt x="1188" y="879"/>
                  </a:cubicBezTo>
                  <a:cubicBezTo>
                    <a:pt x="1185" y="876"/>
                    <a:pt x="1188" y="865"/>
                    <a:pt x="1186" y="861"/>
                  </a:cubicBezTo>
                  <a:cubicBezTo>
                    <a:pt x="1184" y="857"/>
                    <a:pt x="1173" y="853"/>
                    <a:pt x="1170" y="848"/>
                  </a:cubicBezTo>
                  <a:cubicBezTo>
                    <a:pt x="1167" y="842"/>
                    <a:pt x="1168" y="828"/>
                    <a:pt x="1165" y="823"/>
                  </a:cubicBezTo>
                  <a:cubicBezTo>
                    <a:pt x="1163" y="819"/>
                    <a:pt x="1156" y="814"/>
                    <a:pt x="1154" y="810"/>
                  </a:cubicBezTo>
                  <a:cubicBezTo>
                    <a:pt x="1151" y="806"/>
                    <a:pt x="1143" y="795"/>
                    <a:pt x="1146" y="791"/>
                  </a:cubicBezTo>
                  <a:cubicBezTo>
                    <a:pt x="1152" y="786"/>
                    <a:pt x="1167" y="799"/>
                    <a:pt x="1172" y="804"/>
                  </a:cubicBezTo>
                  <a:cubicBezTo>
                    <a:pt x="1177" y="808"/>
                    <a:pt x="1179" y="826"/>
                    <a:pt x="1185" y="826"/>
                  </a:cubicBezTo>
                  <a:cubicBezTo>
                    <a:pt x="1189" y="827"/>
                    <a:pt x="1194" y="818"/>
                    <a:pt x="1194" y="815"/>
                  </a:cubicBezTo>
                  <a:cubicBezTo>
                    <a:pt x="1194" y="809"/>
                    <a:pt x="1183" y="802"/>
                    <a:pt x="1181" y="797"/>
                  </a:cubicBezTo>
                  <a:cubicBezTo>
                    <a:pt x="1181" y="794"/>
                    <a:pt x="1185" y="786"/>
                    <a:pt x="1183" y="784"/>
                  </a:cubicBezTo>
                  <a:cubicBezTo>
                    <a:pt x="1179" y="779"/>
                    <a:pt x="1163" y="787"/>
                    <a:pt x="1158" y="784"/>
                  </a:cubicBezTo>
                  <a:cubicBezTo>
                    <a:pt x="1153" y="781"/>
                    <a:pt x="1149" y="769"/>
                    <a:pt x="1146" y="764"/>
                  </a:cubicBezTo>
                  <a:cubicBezTo>
                    <a:pt x="1143" y="758"/>
                    <a:pt x="1136" y="747"/>
                    <a:pt x="1134" y="740"/>
                  </a:cubicBezTo>
                  <a:cubicBezTo>
                    <a:pt x="1133" y="736"/>
                    <a:pt x="1132" y="727"/>
                    <a:pt x="1134" y="723"/>
                  </a:cubicBezTo>
                  <a:cubicBezTo>
                    <a:pt x="1136" y="720"/>
                    <a:pt x="1145" y="718"/>
                    <a:pt x="1145" y="714"/>
                  </a:cubicBezTo>
                  <a:cubicBezTo>
                    <a:pt x="1145" y="711"/>
                    <a:pt x="1134" y="710"/>
                    <a:pt x="1134" y="707"/>
                  </a:cubicBezTo>
                  <a:cubicBezTo>
                    <a:pt x="1133" y="697"/>
                    <a:pt x="1152" y="684"/>
                    <a:pt x="1160" y="678"/>
                  </a:cubicBezTo>
                  <a:cubicBezTo>
                    <a:pt x="1163" y="677"/>
                    <a:pt x="1171" y="677"/>
                    <a:pt x="1173" y="674"/>
                  </a:cubicBezTo>
                  <a:cubicBezTo>
                    <a:pt x="1175" y="669"/>
                    <a:pt x="1171" y="658"/>
                    <a:pt x="1166" y="656"/>
                  </a:cubicBezTo>
                  <a:cubicBezTo>
                    <a:pt x="1163" y="654"/>
                    <a:pt x="1156" y="660"/>
                    <a:pt x="1153" y="660"/>
                  </a:cubicBezTo>
                  <a:cubicBezTo>
                    <a:pt x="1148" y="662"/>
                    <a:pt x="1137" y="661"/>
                    <a:pt x="1134" y="664"/>
                  </a:cubicBezTo>
                  <a:cubicBezTo>
                    <a:pt x="1129" y="671"/>
                    <a:pt x="1139" y="690"/>
                    <a:pt x="1134" y="696"/>
                  </a:cubicBezTo>
                  <a:cubicBezTo>
                    <a:pt x="1131" y="700"/>
                    <a:pt x="1118" y="697"/>
                    <a:pt x="1114" y="700"/>
                  </a:cubicBezTo>
                  <a:cubicBezTo>
                    <a:pt x="1111" y="702"/>
                    <a:pt x="1106" y="710"/>
                    <a:pt x="1106" y="714"/>
                  </a:cubicBezTo>
                  <a:cubicBezTo>
                    <a:pt x="1105" y="718"/>
                    <a:pt x="1116" y="725"/>
                    <a:pt x="1114" y="729"/>
                  </a:cubicBezTo>
                  <a:cubicBezTo>
                    <a:pt x="1112" y="732"/>
                    <a:pt x="1102" y="730"/>
                    <a:pt x="1098" y="728"/>
                  </a:cubicBezTo>
                  <a:cubicBezTo>
                    <a:pt x="1095" y="726"/>
                    <a:pt x="1093" y="717"/>
                    <a:pt x="1089" y="715"/>
                  </a:cubicBezTo>
                  <a:cubicBezTo>
                    <a:pt x="1087" y="714"/>
                    <a:pt x="1078" y="714"/>
                    <a:pt x="1078" y="716"/>
                  </a:cubicBezTo>
                  <a:cubicBezTo>
                    <a:pt x="1078" y="719"/>
                    <a:pt x="1083" y="738"/>
                    <a:pt x="1078" y="742"/>
                  </a:cubicBezTo>
                  <a:cubicBezTo>
                    <a:pt x="1070" y="749"/>
                    <a:pt x="1046" y="742"/>
                    <a:pt x="1036" y="739"/>
                  </a:cubicBezTo>
                  <a:cubicBezTo>
                    <a:pt x="1028" y="736"/>
                    <a:pt x="1012" y="713"/>
                    <a:pt x="1006" y="719"/>
                  </a:cubicBezTo>
                  <a:cubicBezTo>
                    <a:pt x="1001" y="725"/>
                    <a:pt x="1021" y="742"/>
                    <a:pt x="1023" y="745"/>
                  </a:cubicBezTo>
                  <a:cubicBezTo>
                    <a:pt x="1025" y="748"/>
                    <a:pt x="1016" y="748"/>
                    <a:pt x="1016" y="751"/>
                  </a:cubicBezTo>
                  <a:cubicBezTo>
                    <a:pt x="1014" y="755"/>
                    <a:pt x="1022" y="765"/>
                    <a:pt x="1027" y="767"/>
                  </a:cubicBezTo>
                  <a:cubicBezTo>
                    <a:pt x="1032" y="768"/>
                    <a:pt x="1041" y="757"/>
                    <a:pt x="1046" y="757"/>
                  </a:cubicBezTo>
                  <a:cubicBezTo>
                    <a:pt x="1057" y="758"/>
                    <a:pt x="1086" y="771"/>
                    <a:pt x="1084" y="782"/>
                  </a:cubicBezTo>
                  <a:cubicBezTo>
                    <a:pt x="1083" y="786"/>
                    <a:pt x="1072" y="785"/>
                    <a:pt x="1068" y="785"/>
                  </a:cubicBezTo>
                  <a:cubicBezTo>
                    <a:pt x="1063" y="784"/>
                    <a:pt x="1053" y="776"/>
                    <a:pt x="1051" y="776"/>
                  </a:cubicBezTo>
                  <a:cubicBezTo>
                    <a:pt x="1048" y="776"/>
                    <a:pt x="1037" y="779"/>
                    <a:pt x="1035" y="783"/>
                  </a:cubicBezTo>
                  <a:cubicBezTo>
                    <a:pt x="1035" y="786"/>
                    <a:pt x="1045" y="792"/>
                    <a:pt x="1043" y="795"/>
                  </a:cubicBezTo>
                  <a:cubicBezTo>
                    <a:pt x="1041" y="798"/>
                    <a:pt x="1032" y="794"/>
                    <a:pt x="1030" y="792"/>
                  </a:cubicBezTo>
                  <a:cubicBezTo>
                    <a:pt x="1027" y="789"/>
                    <a:pt x="1028" y="777"/>
                    <a:pt x="1024" y="776"/>
                  </a:cubicBezTo>
                  <a:cubicBezTo>
                    <a:pt x="1017" y="775"/>
                    <a:pt x="1013" y="802"/>
                    <a:pt x="1006" y="800"/>
                  </a:cubicBezTo>
                  <a:cubicBezTo>
                    <a:pt x="998" y="797"/>
                    <a:pt x="1010" y="775"/>
                    <a:pt x="1006" y="768"/>
                  </a:cubicBezTo>
                  <a:cubicBezTo>
                    <a:pt x="1004" y="763"/>
                    <a:pt x="993" y="760"/>
                    <a:pt x="991" y="756"/>
                  </a:cubicBezTo>
                  <a:cubicBezTo>
                    <a:pt x="988" y="751"/>
                    <a:pt x="988" y="737"/>
                    <a:pt x="986" y="731"/>
                  </a:cubicBezTo>
                  <a:cubicBezTo>
                    <a:pt x="983" y="722"/>
                    <a:pt x="971" y="708"/>
                    <a:pt x="969" y="699"/>
                  </a:cubicBezTo>
                  <a:cubicBezTo>
                    <a:pt x="968" y="696"/>
                    <a:pt x="972" y="688"/>
                    <a:pt x="969" y="686"/>
                  </a:cubicBezTo>
                  <a:cubicBezTo>
                    <a:pt x="959" y="676"/>
                    <a:pt x="915" y="701"/>
                    <a:pt x="911" y="687"/>
                  </a:cubicBezTo>
                  <a:cubicBezTo>
                    <a:pt x="909" y="676"/>
                    <a:pt x="949" y="679"/>
                    <a:pt x="951" y="668"/>
                  </a:cubicBezTo>
                  <a:cubicBezTo>
                    <a:pt x="954" y="655"/>
                    <a:pt x="910" y="636"/>
                    <a:pt x="918" y="624"/>
                  </a:cubicBezTo>
                  <a:cubicBezTo>
                    <a:pt x="922" y="618"/>
                    <a:pt x="940" y="628"/>
                    <a:pt x="946" y="632"/>
                  </a:cubicBezTo>
                  <a:cubicBezTo>
                    <a:pt x="953" y="636"/>
                    <a:pt x="957" y="658"/>
                    <a:pt x="964" y="657"/>
                  </a:cubicBezTo>
                  <a:cubicBezTo>
                    <a:pt x="971" y="656"/>
                    <a:pt x="966" y="631"/>
                    <a:pt x="972" y="632"/>
                  </a:cubicBezTo>
                  <a:cubicBezTo>
                    <a:pt x="978" y="633"/>
                    <a:pt x="970" y="653"/>
                    <a:pt x="975" y="657"/>
                  </a:cubicBezTo>
                  <a:cubicBezTo>
                    <a:pt x="980" y="661"/>
                    <a:pt x="993" y="656"/>
                    <a:pt x="999" y="655"/>
                  </a:cubicBezTo>
                  <a:cubicBezTo>
                    <a:pt x="1007" y="654"/>
                    <a:pt x="1026" y="655"/>
                    <a:pt x="1028" y="648"/>
                  </a:cubicBezTo>
                  <a:cubicBezTo>
                    <a:pt x="1029" y="643"/>
                    <a:pt x="1014" y="639"/>
                    <a:pt x="1010" y="635"/>
                  </a:cubicBezTo>
                  <a:cubicBezTo>
                    <a:pt x="1003" y="628"/>
                    <a:pt x="996" y="610"/>
                    <a:pt x="988" y="606"/>
                  </a:cubicBezTo>
                  <a:cubicBezTo>
                    <a:pt x="976" y="600"/>
                    <a:pt x="949" y="603"/>
                    <a:pt x="936" y="606"/>
                  </a:cubicBezTo>
                  <a:cubicBezTo>
                    <a:pt x="931" y="606"/>
                    <a:pt x="923" y="613"/>
                    <a:pt x="918" y="613"/>
                  </a:cubicBezTo>
                  <a:cubicBezTo>
                    <a:pt x="909" y="613"/>
                    <a:pt x="890" y="604"/>
                    <a:pt x="885" y="596"/>
                  </a:cubicBezTo>
                  <a:cubicBezTo>
                    <a:pt x="881" y="589"/>
                    <a:pt x="887" y="572"/>
                    <a:pt x="885" y="565"/>
                  </a:cubicBezTo>
                  <a:cubicBezTo>
                    <a:pt x="882" y="552"/>
                    <a:pt x="873" y="523"/>
                    <a:pt x="861" y="518"/>
                  </a:cubicBezTo>
                  <a:cubicBezTo>
                    <a:pt x="856" y="516"/>
                    <a:pt x="845" y="528"/>
                    <a:pt x="839" y="526"/>
                  </a:cubicBezTo>
                  <a:cubicBezTo>
                    <a:pt x="834" y="524"/>
                    <a:pt x="832" y="512"/>
                    <a:pt x="827" y="510"/>
                  </a:cubicBezTo>
                  <a:cubicBezTo>
                    <a:pt x="823" y="508"/>
                    <a:pt x="812" y="509"/>
                    <a:pt x="807" y="510"/>
                  </a:cubicBezTo>
                  <a:cubicBezTo>
                    <a:pt x="799" y="511"/>
                    <a:pt x="781" y="510"/>
                    <a:pt x="777" y="516"/>
                  </a:cubicBezTo>
                  <a:cubicBezTo>
                    <a:pt x="773" y="522"/>
                    <a:pt x="785" y="535"/>
                    <a:pt x="782" y="540"/>
                  </a:cubicBezTo>
                  <a:cubicBezTo>
                    <a:pt x="780" y="542"/>
                    <a:pt x="774" y="541"/>
                    <a:pt x="772" y="543"/>
                  </a:cubicBezTo>
                  <a:cubicBezTo>
                    <a:pt x="765" y="550"/>
                    <a:pt x="768" y="578"/>
                    <a:pt x="759" y="582"/>
                  </a:cubicBezTo>
                  <a:cubicBezTo>
                    <a:pt x="751" y="585"/>
                    <a:pt x="733" y="574"/>
                    <a:pt x="731" y="566"/>
                  </a:cubicBezTo>
                  <a:cubicBezTo>
                    <a:pt x="730" y="558"/>
                    <a:pt x="746" y="547"/>
                    <a:pt x="750" y="540"/>
                  </a:cubicBezTo>
                  <a:cubicBezTo>
                    <a:pt x="753" y="537"/>
                    <a:pt x="760" y="530"/>
                    <a:pt x="759" y="526"/>
                  </a:cubicBezTo>
                  <a:cubicBezTo>
                    <a:pt x="758" y="522"/>
                    <a:pt x="746" y="520"/>
                    <a:pt x="746" y="516"/>
                  </a:cubicBezTo>
                  <a:cubicBezTo>
                    <a:pt x="747" y="511"/>
                    <a:pt x="768" y="515"/>
                    <a:pt x="767" y="510"/>
                  </a:cubicBezTo>
                  <a:cubicBezTo>
                    <a:pt x="766" y="501"/>
                    <a:pt x="737" y="513"/>
                    <a:pt x="731" y="506"/>
                  </a:cubicBezTo>
                  <a:cubicBezTo>
                    <a:pt x="726" y="500"/>
                    <a:pt x="736" y="480"/>
                    <a:pt x="731" y="473"/>
                  </a:cubicBezTo>
                  <a:cubicBezTo>
                    <a:pt x="728" y="469"/>
                    <a:pt x="717" y="466"/>
                    <a:pt x="712" y="467"/>
                  </a:cubicBezTo>
                  <a:cubicBezTo>
                    <a:pt x="708" y="469"/>
                    <a:pt x="704" y="482"/>
                    <a:pt x="699" y="482"/>
                  </a:cubicBezTo>
                  <a:cubicBezTo>
                    <a:pt x="691" y="483"/>
                    <a:pt x="681" y="466"/>
                    <a:pt x="674" y="461"/>
                  </a:cubicBezTo>
                  <a:cubicBezTo>
                    <a:pt x="670" y="459"/>
                    <a:pt x="660" y="454"/>
                    <a:pt x="655" y="452"/>
                  </a:cubicBezTo>
                  <a:cubicBezTo>
                    <a:pt x="648" y="450"/>
                    <a:pt x="635" y="445"/>
                    <a:pt x="629" y="447"/>
                  </a:cubicBezTo>
                  <a:cubicBezTo>
                    <a:pt x="621" y="450"/>
                    <a:pt x="605" y="463"/>
                    <a:pt x="605" y="472"/>
                  </a:cubicBezTo>
                  <a:cubicBezTo>
                    <a:pt x="605" y="476"/>
                    <a:pt x="614" y="481"/>
                    <a:pt x="617" y="484"/>
                  </a:cubicBezTo>
                  <a:cubicBezTo>
                    <a:pt x="619" y="487"/>
                    <a:pt x="626" y="491"/>
                    <a:pt x="626" y="495"/>
                  </a:cubicBezTo>
                  <a:cubicBezTo>
                    <a:pt x="627" y="500"/>
                    <a:pt x="623" y="513"/>
                    <a:pt x="618" y="514"/>
                  </a:cubicBezTo>
                  <a:cubicBezTo>
                    <a:pt x="613" y="514"/>
                    <a:pt x="610" y="501"/>
                    <a:pt x="605" y="499"/>
                  </a:cubicBezTo>
                  <a:cubicBezTo>
                    <a:pt x="599" y="497"/>
                    <a:pt x="584" y="505"/>
                    <a:pt x="577" y="504"/>
                  </a:cubicBezTo>
                  <a:cubicBezTo>
                    <a:pt x="569" y="504"/>
                    <a:pt x="553" y="497"/>
                    <a:pt x="546" y="495"/>
                  </a:cubicBezTo>
                  <a:cubicBezTo>
                    <a:pt x="539" y="492"/>
                    <a:pt x="525" y="489"/>
                    <a:pt x="520" y="484"/>
                  </a:cubicBezTo>
                  <a:cubicBezTo>
                    <a:pt x="511" y="476"/>
                    <a:pt x="502" y="453"/>
                    <a:pt x="499" y="442"/>
                  </a:cubicBezTo>
                  <a:cubicBezTo>
                    <a:pt x="497" y="434"/>
                    <a:pt x="494" y="417"/>
                    <a:pt x="499" y="411"/>
                  </a:cubicBezTo>
                  <a:cubicBezTo>
                    <a:pt x="503" y="407"/>
                    <a:pt x="517" y="413"/>
                    <a:pt x="523" y="411"/>
                  </a:cubicBezTo>
                  <a:cubicBezTo>
                    <a:pt x="528" y="410"/>
                    <a:pt x="536" y="403"/>
                    <a:pt x="540" y="400"/>
                  </a:cubicBezTo>
                  <a:cubicBezTo>
                    <a:pt x="543" y="397"/>
                    <a:pt x="550" y="393"/>
                    <a:pt x="552" y="389"/>
                  </a:cubicBezTo>
                  <a:cubicBezTo>
                    <a:pt x="554" y="386"/>
                    <a:pt x="553" y="379"/>
                    <a:pt x="553" y="375"/>
                  </a:cubicBezTo>
                  <a:cubicBezTo>
                    <a:pt x="553" y="371"/>
                    <a:pt x="553" y="363"/>
                    <a:pt x="550" y="360"/>
                  </a:cubicBezTo>
                  <a:cubicBezTo>
                    <a:pt x="545" y="356"/>
                    <a:pt x="528" y="365"/>
                    <a:pt x="525" y="360"/>
                  </a:cubicBezTo>
                  <a:cubicBezTo>
                    <a:pt x="522" y="356"/>
                    <a:pt x="534" y="345"/>
                    <a:pt x="532" y="339"/>
                  </a:cubicBezTo>
                  <a:cubicBezTo>
                    <a:pt x="531" y="335"/>
                    <a:pt x="524" y="326"/>
                    <a:pt x="519" y="327"/>
                  </a:cubicBezTo>
                  <a:cubicBezTo>
                    <a:pt x="515" y="328"/>
                    <a:pt x="512" y="339"/>
                    <a:pt x="511" y="343"/>
                  </a:cubicBezTo>
                  <a:cubicBezTo>
                    <a:pt x="510" y="349"/>
                    <a:pt x="515" y="361"/>
                    <a:pt x="512" y="367"/>
                  </a:cubicBezTo>
                  <a:cubicBezTo>
                    <a:pt x="511" y="371"/>
                    <a:pt x="503" y="375"/>
                    <a:pt x="499" y="378"/>
                  </a:cubicBezTo>
                  <a:cubicBezTo>
                    <a:pt x="494" y="382"/>
                    <a:pt x="484" y="391"/>
                    <a:pt x="477" y="393"/>
                  </a:cubicBezTo>
                  <a:cubicBezTo>
                    <a:pt x="471" y="395"/>
                    <a:pt x="459" y="392"/>
                    <a:pt x="453" y="393"/>
                  </a:cubicBezTo>
                  <a:cubicBezTo>
                    <a:pt x="449" y="394"/>
                    <a:pt x="441" y="395"/>
                    <a:pt x="439" y="398"/>
                  </a:cubicBezTo>
                  <a:cubicBezTo>
                    <a:pt x="436" y="406"/>
                    <a:pt x="448" y="421"/>
                    <a:pt x="453" y="428"/>
                  </a:cubicBezTo>
                  <a:cubicBezTo>
                    <a:pt x="457" y="435"/>
                    <a:pt x="473" y="445"/>
                    <a:pt x="475" y="453"/>
                  </a:cubicBezTo>
                  <a:cubicBezTo>
                    <a:pt x="478" y="459"/>
                    <a:pt x="477" y="475"/>
                    <a:pt x="474" y="480"/>
                  </a:cubicBezTo>
                  <a:cubicBezTo>
                    <a:pt x="472" y="483"/>
                    <a:pt x="467" y="486"/>
                    <a:pt x="464" y="486"/>
                  </a:cubicBezTo>
                  <a:cubicBezTo>
                    <a:pt x="460" y="486"/>
                    <a:pt x="455" y="478"/>
                    <a:pt x="452" y="479"/>
                  </a:cubicBezTo>
                  <a:cubicBezTo>
                    <a:pt x="449" y="479"/>
                    <a:pt x="445" y="484"/>
                    <a:pt x="445" y="487"/>
                  </a:cubicBezTo>
                  <a:cubicBezTo>
                    <a:pt x="445" y="492"/>
                    <a:pt x="452" y="500"/>
                    <a:pt x="453" y="504"/>
                  </a:cubicBezTo>
                  <a:cubicBezTo>
                    <a:pt x="453" y="509"/>
                    <a:pt x="454" y="522"/>
                    <a:pt x="450" y="523"/>
                  </a:cubicBezTo>
                  <a:cubicBezTo>
                    <a:pt x="446" y="524"/>
                    <a:pt x="443" y="514"/>
                    <a:pt x="439" y="512"/>
                  </a:cubicBezTo>
                  <a:cubicBezTo>
                    <a:pt x="436" y="509"/>
                    <a:pt x="427" y="505"/>
                    <a:pt x="422" y="506"/>
                  </a:cubicBezTo>
                  <a:cubicBezTo>
                    <a:pt x="418" y="507"/>
                    <a:pt x="411" y="518"/>
                    <a:pt x="407" y="516"/>
                  </a:cubicBezTo>
                  <a:cubicBezTo>
                    <a:pt x="399" y="513"/>
                    <a:pt x="407" y="489"/>
                    <a:pt x="402" y="482"/>
                  </a:cubicBezTo>
                  <a:cubicBezTo>
                    <a:pt x="401" y="481"/>
                    <a:pt x="396" y="482"/>
                    <a:pt x="396" y="480"/>
                  </a:cubicBezTo>
                  <a:cubicBezTo>
                    <a:pt x="394" y="476"/>
                    <a:pt x="402" y="467"/>
                    <a:pt x="404" y="463"/>
                  </a:cubicBezTo>
                  <a:cubicBezTo>
                    <a:pt x="408" y="457"/>
                    <a:pt x="419" y="448"/>
                    <a:pt x="422" y="442"/>
                  </a:cubicBezTo>
                  <a:cubicBezTo>
                    <a:pt x="425" y="437"/>
                    <a:pt x="433" y="427"/>
                    <a:pt x="431" y="422"/>
                  </a:cubicBezTo>
                  <a:cubicBezTo>
                    <a:pt x="428" y="415"/>
                    <a:pt x="411" y="411"/>
                    <a:pt x="404" y="408"/>
                  </a:cubicBezTo>
                  <a:cubicBezTo>
                    <a:pt x="398" y="406"/>
                    <a:pt x="384" y="403"/>
                    <a:pt x="378" y="400"/>
                  </a:cubicBezTo>
                  <a:cubicBezTo>
                    <a:pt x="370" y="395"/>
                    <a:pt x="358" y="382"/>
                    <a:pt x="351" y="376"/>
                  </a:cubicBezTo>
                  <a:cubicBezTo>
                    <a:pt x="346" y="372"/>
                    <a:pt x="332" y="365"/>
                    <a:pt x="328" y="359"/>
                  </a:cubicBezTo>
                  <a:cubicBezTo>
                    <a:pt x="320" y="350"/>
                    <a:pt x="300" y="324"/>
                    <a:pt x="309" y="316"/>
                  </a:cubicBezTo>
                  <a:cubicBezTo>
                    <a:pt x="313" y="311"/>
                    <a:pt x="329" y="320"/>
                    <a:pt x="333" y="325"/>
                  </a:cubicBezTo>
                  <a:cubicBezTo>
                    <a:pt x="338" y="330"/>
                    <a:pt x="338" y="343"/>
                    <a:pt x="342" y="349"/>
                  </a:cubicBezTo>
                  <a:cubicBezTo>
                    <a:pt x="345" y="353"/>
                    <a:pt x="352" y="365"/>
                    <a:pt x="357" y="364"/>
                  </a:cubicBezTo>
                  <a:cubicBezTo>
                    <a:pt x="362" y="363"/>
                    <a:pt x="362" y="350"/>
                    <a:pt x="362" y="345"/>
                  </a:cubicBezTo>
                  <a:cubicBezTo>
                    <a:pt x="362" y="341"/>
                    <a:pt x="359" y="333"/>
                    <a:pt x="357" y="329"/>
                  </a:cubicBezTo>
                  <a:cubicBezTo>
                    <a:pt x="353" y="321"/>
                    <a:pt x="342" y="307"/>
                    <a:pt x="335" y="300"/>
                  </a:cubicBezTo>
                  <a:cubicBezTo>
                    <a:pt x="326" y="291"/>
                    <a:pt x="301" y="278"/>
                    <a:pt x="292" y="267"/>
                  </a:cubicBezTo>
                  <a:cubicBezTo>
                    <a:pt x="280" y="254"/>
                    <a:pt x="263" y="221"/>
                    <a:pt x="256" y="205"/>
                  </a:cubicBezTo>
                  <a:cubicBezTo>
                    <a:pt x="249" y="189"/>
                    <a:pt x="240" y="156"/>
                    <a:pt x="238" y="139"/>
                  </a:cubicBezTo>
                  <a:cubicBezTo>
                    <a:pt x="237" y="135"/>
                    <a:pt x="240" y="126"/>
                    <a:pt x="238" y="122"/>
                  </a:cubicBezTo>
                  <a:cubicBezTo>
                    <a:pt x="235" y="119"/>
                    <a:pt x="224" y="114"/>
                    <a:pt x="221" y="117"/>
                  </a:cubicBezTo>
                  <a:cubicBezTo>
                    <a:pt x="218" y="119"/>
                    <a:pt x="219" y="127"/>
                    <a:pt x="221" y="131"/>
                  </a:cubicBezTo>
                  <a:cubicBezTo>
                    <a:pt x="222" y="136"/>
                    <a:pt x="233" y="143"/>
                    <a:pt x="234" y="148"/>
                  </a:cubicBezTo>
                  <a:cubicBezTo>
                    <a:pt x="236" y="158"/>
                    <a:pt x="237" y="189"/>
                    <a:pt x="226" y="190"/>
                  </a:cubicBezTo>
                  <a:cubicBezTo>
                    <a:pt x="221" y="191"/>
                    <a:pt x="218" y="177"/>
                    <a:pt x="216" y="172"/>
                  </a:cubicBezTo>
                  <a:cubicBezTo>
                    <a:pt x="214" y="169"/>
                    <a:pt x="208" y="163"/>
                    <a:pt x="209" y="159"/>
                  </a:cubicBezTo>
                  <a:cubicBezTo>
                    <a:pt x="210" y="156"/>
                    <a:pt x="222" y="157"/>
                    <a:pt x="222" y="154"/>
                  </a:cubicBezTo>
                  <a:cubicBezTo>
                    <a:pt x="224" y="148"/>
                    <a:pt x="214" y="137"/>
                    <a:pt x="209" y="137"/>
                  </a:cubicBezTo>
                  <a:cubicBezTo>
                    <a:pt x="203" y="138"/>
                    <a:pt x="203" y="158"/>
                    <a:pt x="197" y="159"/>
                  </a:cubicBezTo>
                  <a:cubicBezTo>
                    <a:pt x="190" y="160"/>
                    <a:pt x="174" y="146"/>
                    <a:pt x="177" y="139"/>
                  </a:cubicBezTo>
                  <a:cubicBezTo>
                    <a:pt x="179" y="135"/>
                    <a:pt x="191" y="141"/>
                    <a:pt x="195" y="138"/>
                  </a:cubicBezTo>
                  <a:cubicBezTo>
                    <a:pt x="200" y="135"/>
                    <a:pt x="208" y="121"/>
                    <a:pt x="204" y="117"/>
                  </a:cubicBezTo>
                  <a:cubicBezTo>
                    <a:pt x="197" y="110"/>
                    <a:pt x="179" y="131"/>
                    <a:pt x="170" y="131"/>
                  </a:cubicBezTo>
                  <a:cubicBezTo>
                    <a:pt x="167" y="131"/>
                    <a:pt x="159" y="128"/>
                    <a:pt x="158" y="125"/>
                  </a:cubicBezTo>
                  <a:cubicBezTo>
                    <a:pt x="158" y="122"/>
                    <a:pt x="164" y="118"/>
                    <a:pt x="167" y="117"/>
                  </a:cubicBezTo>
                  <a:cubicBezTo>
                    <a:pt x="172" y="113"/>
                    <a:pt x="188" y="110"/>
                    <a:pt x="189" y="103"/>
                  </a:cubicBezTo>
                  <a:cubicBezTo>
                    <a:pt x="191" y="98"/>
                    <a:pt x="178" y="90"/>
                    <a:pt x="176" y="84"/>
                  </a:cubicBezTo>
                  <a:cubicBezTo>
                    <a:pt x="174" y="80"/>
                    <a:pt x="169" y="68"/>
                    <a:pt x="173" y="65"/>
                  </a:cubicBezTo>
                  <a:cubicBezTo>
                    <a:pt x="182" y="61"/>
                    <a:pt x="192" y="93"/>
                    <a:pt x="203" y="94"/>
                  </a:cubicBezTo>
                  <a:cubicBezTo>
                    <a:pt x="206" y="94"/>
                    <a:pt x="212" y="84"/>
                    <a:pt x="216" y="85"/>
                  </a:cubicBezTo>
                  <a:cubicBezTo>
                    <a:pt x="221" y="87"/>
                    <a:pt x="218" y="103"/>
                    <a:pt x="222" y="106"/>
                  </a:cubicBezTo>
                  <a:cubicBezTo>
                    <a:pt x="227" y="109"/>
                    <a:pt x="239" y="110"/>
                    <a:pt x="243" y="106"/>
                  </a:cubicBezTo>
                  <a:cubicBezTo>
                    <a:pt x="253" y="98"/>
                    <a:pt x="245" y="68"/>
                    <a:pt x="247" y="56"/>
                  </a:cubicBezTo>
                  <a:cubicBezTo>
                    <a:pt x="248" y="49"/>
                    <a:pt x="249" y="34"/>
                    <a:pt x="253" y="28"/>
                  </a:cubicBezTo>
                  <a:cubicBezTo>
                    <a:pt x="256" y="24"/>
                    <a:pt x="272" y="24"/>
                    <a:pt x="273" y="18"/>
                  </a:cubicBezTo>
                  <a:cubicBezTo>
                    <a:pt x="274" y="12"/>
                    <a:pt x="261" y="2"/>
                    <a:pt x="255" y="1"/>
                  </a:cubicBezTo>
                  <a:cubicBezTo>
                    <a:pt x="247" y="0"/>
                    <a:pt x="230" y="6"/>
                    <a:pt x="226" y="12"/>
                  </a:cubicBezTo>
                  <a:cubicBezTo>
                    <a:pt x="225" y="15"/>
                    <a:pt x="230" y="22"/>
                    <a:pt x="228" y="24"/>
                  </a:cubicBezTo>
                  <a:cubicBezTo>
                    <a:pt x="224" y="28"/>
                    <a:pt x="210" y="24"/>
                    <a:pt x="204" y="24"/>
                  </a:cubicBezTo>
                  <a:cubicBezTo>
                    <a:pt x="196" y="23"/>
                    <a:pt x="181" y="22"/>
                    <a:pt x="174" y="22"/>
                  </a:cubicBezTo>
                  <a:cubicBezTo>
                    <a:pt x="165" y="21"/>
                    <a:pt x="146" y="12"/>
                    <a:pt x="139" y="18"/>
                  </a:cubicBezTo>
                  <a:cubicBezTo>
                    <a:pt x="136" y="21"/>
                    <a:pt x="140" y="30"/>
                    <a:pt x="139" y="33"/>
                  </a:cubicBezTo>
                  <a:cubicBezTo>
                    <a:pt x="137" y="38"/>
                    <a:pt x="131" y="47"/>
                    <a:pt x="127" y="49"/>
                  </a:cubicBezTo>
                  <a:cubicBezTo>
                    <a:pt x="121" y="52"/>
                    <a:pt x="108" y="49"/>
                    <a:pt x="102" y="48"/>
                  </a:cubicBezTo>
                  <a:cubicBezTo>
                    <a:pt x="96" y="47"/>
                    <a:pt x="83" y="43"/>
                    <a:pt x="77" y="42"/>
                  </a:cubicBezTo>
                  <a:cubicBezTo>
                    <a:pt x="68" y="39"/>
                    <a:pt x="51" y="34"/>
                    <a:pt x="42" y="32"/>
                  </a:cubicBezTo>
                  <a:cubicBezTo>
                    <a:pt x="36" y="31"/>
                    <a:pt x="22" y="27"/>
                    <a:pt x="18" y="31"/>
                  </a:cubicBezTo>
                  <a:cubicBezTo>
                    <a:pt x="15" y="34"/>
                    <a:pt x="19" y="44"/>
                    <a:pt x="18" y="48"/>
                  </a:cubicBezTo>
                  <a:cubicBezTo>
                    <a:pt x="16" y="54"/>
                    <a:pt x="0" y="60"/>
                    <a:pt x="1" y="66"/>
                  </a:cubicBezTo>
                  <a:cubicBezTo>
                    <a:pt x="1" y="72"/>
                    <a:pt x="15" y="75"/>
                    <a:pt x="19" y="79"/>
                  </a:cubicBezTo>
                  <a:cubicBezTo>
                    <a:pt x="24" y="83"/>
                    <a:pt x="35" y="91"/>
                    <a:pt x="38" y="98"/>
                  </a:cubicBezTo>
                  <a:cubicBezTo>
                    <a:pt x="39" y="101"/>
                    <a:pt x="36" y="108"/>
                    <a:pt x="38" y="111"/>
                  </a:cubicBezTo>
                  <a:cubicBezTo>
                    <a:pt x="40" y="114"/>
                    <a:pt x="50" y="112"/>
                    <a:pt x="54" y="114"/>
                  </a:cubicBezTo>
                  <a:cubicBezTo>
                    <a:pt x="67" y="121"/>
                    <a:pt x="86" y="145"/>
                    <a:pt x="95" y="155"/>
                  </a:cubicBezTo>
                  <a:cubicBezTo>
                    <a:pt x="122" y="185"/>
                    <a:pt x="173" y="247"/>
                    <a:pt x="197" y="279"/>
                  </a:cubicBezTo>
                  <a:cubicBezTo>
                    <a:pt x="219" y="307"/>
                    <a:pt x="259" y="368"/>
                    <a:pt x="280" y="397"/>
                  </a:cubicBezTo>
                  <a:cubicBezTo>
                    <a:pt x="293" y="415"/>
                    <a:pt x="323" y="450"/>
                    <a:pt x="333" y="470"/>
                  </a:cubicBezTo>
                  <a:cubicBezTo>
                    <a:pt x="345" y="493"/>
                    <a:pt x="365" y="542"/>
                    <a:pt x="367" y="568"/>
                  </a:cubicBezTo>
                  <a:cubicBezTo>
                    <a:pt x="369" y="582"/>
                    <a:pt x="362" y="611"/>
                    <a:pt x="357" y="625"/>
                  </a:cubicBezTo>
                  <a:cubicBezTo>
                    <a:pt x="355" y="632"/>
                    <a:pt x="350" y="647"/>
                    <a:pt x="344" y="652"/>
                  </a:cubicBezTo>
                  <a:cubicBezTo>
                    <a:pt x="341" y="654"/>
                    <a:pt x="334" y="654"/>
                    <a:pt x="330" y="655"/>
                  </a:cubicBezTo>
                  <a:cubicBezTo>
                    <a:pt x="323" y="655"/>
                    <a:pt x="309" y="654"/>
                    <a:pt x="302" y="654"/>
                  </a:cubicBezTo>
                  <a:cubicBezTo>
                    <a:pt x="300" y="654"/>
                    <a:pt x="296" y="653"/>
                    <a:pt x="294" y="654"/>
                  </a:cubicBezTo>
                  <a:cubicBezTo>
                    <a:pt x="290" y="655"/>
                    <a:pt x="282" y="660"/>
                    <a:pt x="281" y="664"/>
                  </a:cubicBezTo>
                  <a:cubicBezTo>
                    <a:pt x="281" y="669"/>
                    <a:pt x="291" y="676"/>
                    <a:pt x="294" y="679"/>
                  </a:cubicBezTo>
                  <a:cubicBezTo>
                    <a:pt x="310" y="698"/>
                    <a:pt x="333" y="748"/>
                    <a:pt x="356" y="754"/>
                  </a:cubicBezTo>
                  <a:cubicBezTo>
                    <a:pt x="361" y="755"/>
                    <a:pt x="372" y="742"/>
                    <a:pt x="374" y="747"/>
                  </a:cubicBezTo>
                  <a:cubicBezTo>
                    <a:pt x="377" y="752"/>
                    <a:pt x="355" y="756"/>
                    <a:pt x="354" y="762"/>
                  </a:cubicBezTo>
                  <a:cubicBezTo>
                    <a:pt x="352" y="775"/>
                    <a:pt x="381" y="804"/>
                    <a:pt x="382" y="806"/>
                  </a:cubicBezTo>
                  <a:cubicBezTo>
                    <a:pt x="383" y="809"/>
                    <a:pt x="387" y="818"/>
                    <a:pt x="389" y="822"/>
                  </a:cubicBezTo>
                  <a:cubicBezTo>
                    <a:pt x="391" y="825"/>
                    <a:pt x="396" y="831"/>
                    <a:pt x="398" y="834"/>
                  </a:cubicBezTo>
                  <a:cubicBezTo>
                    <a:pt x="412" y="853"/>
                    <a:pt x="439" y="893"/>
                    <a:pt x="455" y="912"/>
                  </a:cubicBezTo>
                  <a:cubicBezTo>
                    <a:pt x="462" y="921"/>
                    <a:pt x="477" y="947"/>
                    <a:pt x="489" y="946"/>
                  </a:cubicBezTo>
                  <a:cubicBezTo>
                    <a:pt x="492" y="945"/>
                    <a:pt x="496" y="937"/>
                    <a:pt x="497" y="933"/>
                  </a:cubicBezTo>
                  <a:cubicBezTo>
                    <a:pt x="503" y="921"/>
                    <a:pt x="504" y="893"/>
                    <a:pt x="512" y="882"/>
                  </a:cubicBezTo>
                  <a:cubicBezTo>
                    <a:pt x="515" y="879"/>
                    <a:pt x="523" y="878"/>
                    <a:pt x="525" y="875"/>
                  </a:cubicBezTo>
                  <a:cubicBezTo>
                    <a:pt x="527" y="871"/>
                    <a:pt x="523" y="861"/>
                    <a:pt x="525" y="857"/>
                  </a:cubicBezTo>
                  <a:cubicBezTo>
                    <a:pt x="527" y="853"/>
                    <a:pt x="535" y="849"/>
                    <a:pt x="539" y="847"/>
                  </a:cubicBezTo>
                  <a:cubicBezTo>
                    <a:pt x="546" y="844"/>
                    <a:pt x="563" y="847"/>
                    <a:pt x="570" y="843"/>
                  </a:cubicBezTo>
                  <a:cubicBezTo>
                    <a:pt x="575" y="841"/>
                    <a:pt x="579" y="830"/>
                    <a:pt x="583" y="828"/>
                  </a:cubicBezTo>
                  <a:cubicBezTo>
                    <a:pt x="591" y="826"/>
                    <a:pt x="605" y="841"/>
                    <a:pt x="612" y="838"/>
                  </a:cubicBezTo>
                  <a:cubicBezTo>
                    <a:pt x="620" y="834"/>
                    <a:pt x="617" y="812"/>
                    <a:pt x="621" y="805"/>
                  </a:cubicBezTo>
                  <a:cubicBezTo>
                    <a:pt x="624" y="801"/>
                    <a:pt x="632" y="795"/>
                    <a:pt x="637" y="793"/>
                  </a:cubicBezTo>
                  <a:cubicBezTo>
                    <a:pt x="644" y="790"/>
                    <a:pt x="661" y="780"/>
                    <a:pt x="667" y="785"/>
                  </a:cubicBezTo>
                  <a:cubicBezTo>
                    <a:pt x="669" y="786"/>
                    <a:pt x="667" y="793"/>
                    <a:pt x="666" y="795"/>
                  </a:cubicBezTo>
                  <a:cubicBezTo>
                    <a:pt x="661" y="802"/>
                    <a:pt x="643" y="804"/>
                    <a:pt x="637" y="809"/>
                  </a:cubicBezTo>
                  <a:cubicBezTo>
                    <a:pt x="628" y="817"/>
                    <a:pt x="624" y="846"/>
                    <a:pt x="613" y="849"/>
                  </a:cubicBezTo>
                  <a:cubicBezTo>
                    <a:pt x="609" y="850"/>
                    <a:pt x="603" y="842"/>
                    <a:pt x="600" y="842"/>
                  </a:cubicBezTo>
                  <a:cubicBezTo>
                    <a:pt x="594" y="844"/>
                    <a:pt x="592" y="859"/>
                    <a:pt x="586" y="860"/>
                  </a:cubicBezTo>
                  <a:cubicBezTo>
                    <a:pt x="583" y="861"/>
                    <a:pt x="577" y="855"/>
                    <a:pt x="574" y="855"/>
                  </a:cubicBezTo>
                  <a:cubicBezTo>
                    <a:pt x="567" y="855"/>
                    <a:pt x="555" y="862"/>
                    <a:pt x="549" y="866"/>
                  </a:cubicBezTo>
                  <a:cubicBezTo>
                    <a:pt x="545" y="869"/>
                    <a:pt x="537" y="875"/>
                    <a:pt x="534" y="879"/>
                  </a:cubicBezTo>
                  <a:cubicBezTo>
                    <a:pt x="530" y="887"/>
                    <a:pt x="531" y="906"/>
                    <a:pt x="527" y="913"/>
                  </a:cubicBezTo>
                  <a:cubicBezTo>
                    <a:pt x="524" y="918"/>
                    <a:pt x="515" y="924"/>
                    <a:pt x="513" y="929"/>
                  </a:cubicBezTo>
                  <a:cubicBezTo>
                    <a:pt x="510" y="936"/>
                    <a:pt x="516" y="955"/>
                    <a:pt x="511" y="961"/>
                  </a:cubicBezTo>
                  <a:cubicBezTo>
                    <a:pt x="508" y="964"/>
                    <a:pt x="498" y="961"/>
                    <a:pt x="496" y="964"/>
                  </a:cubicBezTo>
                  <a:cubicBezTo>
                    <a:pt x="492" y="970"/>
                    <a:pt x="499" y="985"/>
                    <a:pt x="502" y="991"/>
                  </a:cubicBezTo>
                  <a:cubicBezTo>
                    <a:pt x="508" y="1004"/>
                    <a:pt x="530" y="1022"/>
                    <a:pt x="539" y="1033"/>
                  </a:cubicBezTo>
                  <a:cubicBezTo>
                    <a:pt x="548" y="1045"/>
                    <a:pt x="566" y="1069"/>
                    <a:pt x="575" y="1081"/>
                  </a:cubicBezTo>
                  <a:cubicBezTo>
                    <a:pt x="606" y="1123"/>
                    <a:pt x="669" y="1206"/>
                    <a:pt x="701" y="1247"/>
                  </a:cubicBezTo>
                  <a:cubicBezTo>
                    <a:pt x="731" y="1286"/>
                    <a:pt x="793" y="1365"/>
                    <a:pt x="821" y="1405"/>
                  </a:cubicBezTo>
                  <a:cubicBezTo>
                    <a:pt x="841" y="1434"/>
                    <a:pt x="880" y="1492"/>
                    <a:pt x="897" y="1523"/>
                  </a:cubicBezTo>
                  <a:cubicBezTo>
                    <a:pt x="908" y="1542"/>
                    <a:pt x="930" y="1582"/>
                    <a:pt x="937" y="1603"/>
                  </a:cubicBezTo>
                  <a:cubicBezTo>
                    <a:pt x="941" y="1616"/>
                    <a:pt x="940" y="1645"/>
                    <a:pt x="945" y="1657"/>
                  </a:cubicBezTo>
                  <a:cubicBezTo>
                    <a:pt x="948" y="1667"/>
                    <a:pt x="958" y="1686"/>
                    <a:pt x="967" y="1691"/>
                  </a:cubicBezTo>
                  <a:cubicBezTo>
                    <a:pt x="978" y="1697"/>
                    <a:pt x="1003" y="1694"/>
                    <a:pt x="1015" y="1692"/>
                  </a:cubicBezTo>
                  <a:cubicBezTo>
                    <a:pt x="1025" y="1690"/>
                    <a:pt x="1049" y="1685"/>
                    <a:pt x="1055" y="1676"/>
                  </a:cubicBezTo>
                  <a:cubicBezTo>
                    <a:pt x="1062" y="1668"/>
                    <a:pt x="1064" y="1644"/>
                    <a:pt x="1060" y="1635"/>
                  </a:cubicBezTo>
                  <a:cubicBezTo>
                    <a:pt x="1057" y="1627"/>
                    <a:pt x="1035" y="1623"/>
                    <a:pt x="1033" y="1615"/>
                  </a:cubicBezTo>
                  <a:cubicBezTo>
                    <a:pt x="1031" y="1609"/>
                    <a:pt x="1043" y="1599"/>
                    <a:pt x="1041" y="1594"/>
                  </a:cubicBezTo>
                  <a:cubicBezTo>
                    <a:pt x="1037" y="1585"/>
                    <a:pt x="1012" y="1588"/>
                    <a:pt x="1005" y="1582"/>
                  </a:cubicBezTo>
                  <a:cubicBezTo>
                    <a:pt x="1002" y="1578"/>
                    <a:pt x="1003" y="1568"/>
                    <a:pt x="1000" y="1564"/>
                  </a:cubicBezTo>
                  <a:cubicBezTo>
                    <a:pt x="999" y="1561"/>
                    <a:pt x="993" y="1557"/>
                    <a:pt x="991" y="1554"/>
                  </a:cubicBezTo>
                  <a:cubicBezTo>
                    <a:pt x="989" y="1550"/>
                    <a:pt x="990" y="1541"/>
                    <a:pt x="987" y="1537"/>
                  </a:cubicBezTo>
                  <a:cubicBezTo>
                    <a:pt x="983" y="1531"/>
                    <a:pt x="966" y="1526"/>
                    <a:pt x="961" y="1521"/>
                  </a:cubicBezTo>
                  <a:cubicBezTo>
                    <a:pt x="953" y="1513"/>
                    <a:pt x="946" y="1490"/>
                    <a:pt x="939" y="1481"/>
                  </a:cubicBezTo>
                  <a:cubicBezTo>
                    <a:pt x="934" y="1475"/>
                    <a:pt x="919" y="1466"/>
                    <a:pt x="914" y="1459"/>
                  </a:cubicBezTo>
                  <a:cubicBezTo>
                    <a:pt x="913" y="1457"/>
                    <a:pt x="910" y="1453"/>
                    <a:pt x="909" y="1451"/>
                  </a:cubicBezTo>
                  <a:cubicBezTo>
                    <a:pt x="907" y="1444"/>
                    <a:pt x="904" y="1430"/>
                    <a:pt x="904" y="1422"/>
                  </a:cubicBezTo>
                  <a:cubicBezTo>
                    <a:pt x="903" y="1419"/>
                    <a:pt x="905" y="1412"/>
                    <a:pt x="904" y="1409"/>
                  </a:cubicBezTo>
                  <a:cubicBezTo>
                    <a:pt x="900" y="1399"/>
                    <a:pt x="879" y="1387"/>
                    <a:pt x="873" y="1378"/>
                  </a:cubicBezTo>
                  <a:cubicBezTo>
                    <a:pt x="871" y="1373"/>
                    <a:pt x="868" y="1363"/>
                    <a:pt x="866" y="1358"/>
                  </a:cubicBezTo>
                  <a:cubicBezTo>
                    <a:pt x="862" y="1350"/>
                    <a:pt x="838" y="1333"/>
                    <a:pt x="845" y="1327"/>
                  </a:cubicBezTo>
                  <a:cubicBezTo>
                    <a:pt x="851" y="1321"/>
                    <a:pt x="866" y="1341"/>
                    <a:pt x="871" y="1347"/>
                  </a:cubicBezTo>
                  <a:cubicBezTo>
                    <a:pt x="874" y="1352"/>
                    <a:pt x="877" y="1364"/>
                    <a:pt x="880" y="1368"/>
                  </a:cubicBezTo>
                  <a:cubicBezTo>
                    <a:pt x="887" y="1379"/>
                    <a:pt x="909" y="1395"/>
                    <a:pt x="914" y="1407"/>
                  </a:cubicBezTo>
                  <a:cubicBezTo>
                    <a:pt x="918" y="1415"/>
                    <a:pt x="915" y="1433"/>
                    <a:pt x="918" y="1441"/>
                  </a:cubicBezTo>
                  <a:cubicBezTo>
                    <a:pt x="922" y="1450"/>
                    <a:pt x="937" y="1463"/>
                    <a:pt x="943" y="1471"/>
                  </a:cubicBezTo>
                  <a:cubicBezTo>
                    <a:pt x="949" y="1479"/>
                    <a:pt x="959" y="1499"/>
                    <a:pt x="968" y="1503"/>
                  </a:cubicBezTo>
                  <a:cubicBezTo>
                    <a:pt x="974" y="1505"/>
                    <a:pt x="987" y="1498"/>
                    <a:pt x="993" y="1499"/>
                  </a:cubicBezTo>
                  <a:cubicBezTo>
                    <a:pt x="1000" y="1500"/>
                    <a:pt x="1013" y="1504"/>
                    <a:pt x="1018" y="1509"/>
                  </a:cubicBezTo>
                  <a:cubicBezTo>
                    <a:pt x="1025" y="1514"/>
                    <a:pt x="1032" y="1529"/>
                    <a:pt x="1037" y="1535"/>
                  </a:cubicBezTo>
                  <a:cubicBezTo>
                    <a:pt x="1041" y="1539"/>
                    <a:pt x="1051" y="1544"/>
                    <a:pt x="1055" y="1547"/>
                  </a:cubicBezTo>
                  <a:cubicBezTo>
                    <a:pt x="1059" y="1550"/>
                    <a:pt x="1067" y="1556"/>
                    <a:pt x="1071" y="1560"/>
                  </a:cubicBezTo>
                  <a:cubicBezTo>
                    <a:pt x="1074" y="1564"/>
                    <a:pt x="1079" y="1575"/>
                    <a:pt x="1083" y="1579"/>
                  </a:cubicBezTo>
                  <a:cubicBezTo>
                    <a:pt x="1086" y="1581"/>
                    <a:pt x="1094" y="1588"/>
                    <a:pt x="1098" y="1586"/>
                  </a:cubicBezTo>
                  <a:cubicBezTo>
                    <a:pt x="1102" y="1585"/>
                    <a:pt x="1103" y="1574"/>
                    <a:pt x="1106" y="1571"/>
                  </a:cubicBezTo>
                  <a:cubicBezTo>
                    <a:pt x="1111" y="1565"/>
                    <a:pt x="1131" y="1563"/>
                    <a:pt x="1132" y="1555"/>
                  </a:cubicBezTo>
                  <a:cubicBezTo>
                    <a:pt x="1133" y="1551"/>
                    <a:pt x="1125" y="1547"/>
                    <a:pt x="1123" y="1544"/>
                  </a:cubicBezTo>
                  <a:cubicBezTo>
                    <a:pt x="1119" y="1539"/>
                    <a:pt x="1118" y="1525"/>
                    <a:pt x="1112" y="1523"/>
                  </a:cubicBezTo>
                  <a:cubicBezTo>
                    <a:pt x="1105" y="1520"/>
                    <a:pt x="1093" y="1538"/>
                    <a:pt x="1086" y="1536"/>
                  </a:cubicBezTo>
                  <a:cubicBezTo>
                    <a:pt x="1079" y="1534"/>
                    <a:pt x="1070" y="1519"/>
                    <a:pt x="1072" y="1513"/>
                  </a:cubicBezTo>
                  <a:cubicBezTo>
                    <a:pt x="1074" y="1510"/>
                    <a:pt x="1085" y="1512"/>
                    <a:pt x="1087" y="1509"/>
                  </a:cubicBezTo>
                  <a:cubicBezTo>
                    <a:pt x="1089" y="1502"/>
                    <a:pt x="1082" y="1484"/>
                    <a:pt x="1075" y="1484"/>
                  </a:cubicBezTo>
                  <a:cubicBezTo>
                    <a:pt x="1071" y="1484"/>
                    <a:pt x="1070" y="1501"/>
                    <a:pt x="1066" y="1500"/>
                  </a:cubicBezTo>
                  <a:cubicBezTo>
                    <a:pt x="1059" y="1499"/>
                    <a:pt x="1059" y="1480"/>
                    <a:pt x="1062" y="1474"/>
                  </a:cubicBezTo>
                  <a:cubicBezTo>
                    <a:pt x="1064" y="1471"/>
                    <a:pt x="1072" y="1466"/>
                    <a:pt x="1076" y="1467"/>
                  </a:cubicBezTo>
                  <a:cubicBezTo>
                    <a:pt x="1082" y="1468"/>
                    <a:pt x="1086" y="1486"/>
                    <a:pt x="1092" y="1486"/>
                  </a:cubicBezTo>
                  <a:cubicBezTo>
                    <a:pt x="1099" y="1486"/>
                    <a:pt x="1104" y="1463"/>
                    <a:pt x="1109" y="1466"/>
                  </a:cubicBezTo>
                  <a:cubicBezTo>
                    <a:pt x="1119" y="1471"/>
                    <a:pt x="1095" y="1498"/>
                    <a:pt x="1098" y="1509"/>
                  </a:cubicBezTo>
                  <a:cubicBezTo>
                    <a:pt x="1099" y="1511"/>
                    <a:pt x="1104" y="1516"/>
                    <a:pt x="1107" y="1516"/>
                  </a:cubicBezTo>
                  <a:cubicBezTo>
                    <a:pt x="1111" y="1516"/>
                    <a:pt x="1116" y="1506"/>
                    <a:pt x="1120" y="1507"/>
                  </a:cubicBezTo>
                  <a:cubicBezTo>
                    <a:pt x="1125" y="1508"/>
                    <a:pt x="1125" y="1521"/>
                    <a:pt x="1128" y="1525"/>
                  </a:cubicBezTo>
                  <a:cubicBezTo>
                    <a:pt x="1133" y="1529"/>
                    <a:pt x="1148" y="1531"/>
                    <a:pt x="1151" y="1536"/>
                  </a:cubicBezTo>
                  <a:cubicBezTo>
                    <a:pt x="1153" y="1538"/>
                    <a:pt x="1149" y="1546"/>
                    <a:pt x="1151" y="1547"/>
                  </a:cubicBezTo>
                  <a:cubicBezTo>
                    <a:pt x="1155" y="1550"/>
                    <a:pt x="1164" y="1543"/>
                    <a:pt x="1167" y="1541"/>
                  </a:cubicBezTo>
                  <a:cubicBezTo>
                    <a:pt x="1172" y="1537"/>
                    <a:pt x="1183" y="1529"/>
                    <a:pt x="1185" y="1524"/>
                  </a:cubicBezTo>
                  <a:cubicBezTo>
                    <a:pt x="1187" y="1519"/>
                    <a:pt x="1184" y="1508"/>
                    <a:pt x="1185" y="1503"/>
                  </a:cubicBezTo>
                  <a:cubicBezTo>
                    <a:pt x="1186" y="1499"/>
                    <a:pt x="1190" y="1490"/>
                    <a:pt x="1194" y="1490"/>
                  </a:cubicBezTo>
                  <a:cubicBezTo>
                    <a:pt x="1197" y="1489"/>
                    <a:pt x="1202" y="1497"/>
                    <a:pt x="1202" y="1500"/>
                  </a:cubicBezTo>
                  <a:cubicBezTo>
                    <a:pt x="1203" y="1505"/>
                    <a:pt x="1199" y="1516"/>
                    <a:pt x="1197" y="1521"/>
                  </a:cubicBezTo>
                  <a:cubicBezTo>
                    <a:pt x="1194" y="1526"/>
                    <a:pt x="1188" y="1537"/>
                    <a:pt x="1184" y="1541"/>
                  </a:cubicBezTo>
                  <a:cubicBezTo>
                    <a:pt x="1180" y="1546"/>
                    <a:pt x="1164" y="1549"/>
                    <a:pt x="1162" y="1555"/>
                  </a:cubicBezTo>
                  <a:cubicBezTo>
                    <a:pt x="1160" y="1560"/>
                    <a:pt x="1167" y="1570"/>
                    <a:pt x="1170" y="1575"/>
                  </a:cubicBezTo>
                  <a:cubicBezTo>
                    <a:pt x="1172" y="1578"/>
                    <a:pt x="1182" y="1585"/>
                    <a:pt x="1180" y="1588"/>
                  </a:cubicBezTo>
                  <a:cubicBezTo>
                    <a:pt x="1176" y="1594"/>
                    <a:pt x="1159" y="1587"/>
                    <a:pt x="1153" y="1583"/>
                  </a:cubicBezTo>
                  <a:cubicBezTo>
                    <a:pt x="1149" y="1581"/>
                    <a:pt x="1146" y="1569"/>
                    <a:pt x="1141" y="1568"/>
                  </a:cubicBezTo>
                  <a:cubicBezTo>
                    <a:pt x="1135" y="1568"/>
                    <a:pt x="1125" y="1578"/>
                    <a:pt x="1124" y="1583"/>
                  </a:cubicBezTo>
                  <a:cubicBezTo>
                    <a:pt x="1123" y="1589"/>
                    <a:pt x="1131" y="1599"/>
                    <a:pt x="1134" y="1603"/>
                  </a:cubicBezTo>
                  <a:cubicBezTo>
                    <a:pt x="1137" y="1608"/>
                    <a:pt x="1145" y="1616"/>
                    <a:pt x="1149" y="1618"/>
                  </a:cubicBezTo>
                  <a:cubicBezTo>
                    <a:pt x="1154" y="1621"/>
                    <a:pt x="1165" y="1625"/>
                    <a:pt x="1170" y="1624"/>
                  </a:cubicBezTo>
                  <a:cubicBezTo>
                    <a:pt x="1179" y="1622"/>
                    <a:pt x="1189" y="1600"/>
                    <a:pt x="1198" y="1599"/>
                  </a:cubicBezTo>
                  <a:cubicBezTo>
                    <a:pt x="1201" y="1598"/>
                    <a:pt x="1205" y="1600"/>
                    <a:pt x="1206" y="1602"/>
                  </a:cubicBezTo>
                  <a:cubicBezTo>
                    <a:pt x="1205" y="1600"/>
                    <a:pt x="1205" y="1600"/>
                    <a:pt x="1205" y="1600"/>
                  </a:cubicBezTo>
                  <a:cubicBezTo>
                    <a:pt x="1221" y="1591"/>
                    <a:pt x="1221" y="1591"/>
                    <a:pt x="1221" y="1591"/>
                  </a:cubicBezTo>
                  <a:cubicBezTo>
                    <a:pt x="1254" y="1571"/>
                    <a:pt x="1254" y="1571"/>
                    <a:pt x="1254" y="1571"/>
                  </a:cubicBezTo>
                  <a:cubicBezTo>
                    <a:pt x="1272" y="1562"/>
                    <a:pt x="1272" y="1562"/>
                    <a:pt x="1272" y="1562"/>
                  </a:cubicBezTo>
                  <a:cubicBezTo>
                    <a:pt x="1262" y="1532"/>
                    <a:pt x="1262" y="1532"/>
                    <a:pt x="1262" y="1532"/>
                  </a:cubicBezTo>
                  <a:cubicBezTo>
                    <a:pt x="1288" y="1524"/>
                    <a:pt x="1288" y="1524"/>
                    <a:pt x="1288" y="1524"/>
                  </a:cubicBezTo>
                  <a:cubicBezTo>
                    <a:pt x="1316" y="1524"/>
                    <a:pt x="1316" y="1524"/>
                    <a:pt x="1316" y="1524"/>
                  </a:cubicBezTo>
                  <a:cubicBezTo>
                    <a:pt x="1346" y="1489"/>
                    <a:pt x="1346" y="1489"/>
                    <a:pt x="1346" y="1489"/>
                  </a:cubicBezTo>
                  <a:cubicBezTo>
                    <a:pt x="1370" y="1477"/>
                    <a:pt x="1370" y="1477"/>
                    <a:pt x="1370" y="1477"/>
                  </a:cubicBezTo>
                  <a:cubicBezTo>
                    <a:pt x="1372" y="1480"/>
                    <a:pt x="1372" y="1480"/>
                    <a:pt x="1372" y="1480"/>
                  </a:cubicBezTo>
                  <a:cubicBezTo>
                    <a:pt x="1364" y="1465"/>
                    <a:pt x="1352" y="1433"/>
                    <a:pt x="1346" y="1417"/>
                  </a:cubicBezTo>
                  <a:cubicBezTo>
                    <a:pt x="1345" y="1412"/>
                    <a:pt x="1344" y="1403"/>
                    <a:pt x="1341" y="1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864420" y="2000274"/>
              <a:ext cx="323189" cy="515317"/>
            </a:xfrm>
            <a:custGeom>
              <a:avLst/>
              <a:gdLst>
                <a:gd name="T0" fmla="*/ 431 w 787"/>
                <a:gd name="T1" fmla="*/ 1019 h 1252"/>
                <a:gd name="T2" fmla="*/ 387 w 787"/>
                <a:gd name="T3" fmla="*/ 1138 h 1252"/>
                <a:gd name="T4" fmla="*/ 431 w 787"/>
                <a:gd name="T5" fmla="*/ 1234 h 1252"/>
                <a:gd name="T6" fmla="*/ 559 w 787"/>
                <a:gd name="T7" fmla="*/ 1172 h 1252"/>
                <a:gd name="T8" fmla="*/ 610 w 787"/>
                <a:gd name="T9" fmla="*/ 1005 h 1252"/>
                <a:gd name="T10" fmla="*/ 755 w 787"/>
                <a:gd name="T11" fmla="*/ 908 h 1252"/>
                <a:gd name="T12" fmla="*/ 784 w 787"/>
                <a:gd name="T13" fmla="*/ 789 h 1252"/>
                <a:gd name="T14" fmla="*/ 730 w 787"/>
                <a:gd name="T15" fmla="*/ 692 h 1252"/>
                <a:gd name="T16" fmla="*/ 630 w 787"/>
                <a:gd name="T17" fmla="*/ 702 h 1252"/>
                <a:gd name="T18" fmla="*/ 610 w 787"/>
                <a:gd name="T19" fmla="*/ 631 h 1252"/>
                <a:gd name="T20" fmla="*/ 557 w 787"/>
                <a:gd name="T21" fmla="*/ 657 h 1252"/>
                <a:gd name="T22" fmla="*/ 506 w 787"/>
                <a:gd name="T23" fmla="*/ 637 h 1252"/>
                <a:gd name="T24" fmla="*/ 449 w 787"/>
                <a:gd name="T25" fmla="*/ 604 h 1252"/>
                <a:gd name="T26" fmla="*/ 369 w 787"/>
                <a:gd name="T27" fmla="*/ 626 h 1252"/>
                <a:gd name="T28" fmla="*/ 326 w 787"/>
                <a:gd name="T29" fmla="*/ 543 h 1252"/>
                <a:gd name="T30" fmla="*/ 402 w 787"/>
                <a:gd name="T31" fmla="*/ 570 h 1252"/>
                <a:gd name="T32" fmla="*/ 440 w 787"/>
                <a:gd name="T33" fmla="*/ 571 h 1252"/>
                <a:gd name="T34" fmla="*/ 408 w 787"/>
                <a:gd name="T35" fmla="*/ 467 h 1252"/>
                <a:gd name="T36" fmla="*/ 426 w 787"/>
                <a:gd name="T37" fmla="*/ 415 h 1252"/>
                <a:gd name="T38" fmla="*/ 455 w 787"/>
                <a:gd name="T39" fmla="*/ 388 h 1252"/>
                <a:gd name="T40" fmla="*/ 365 w 787"/>
                <a:gd name="T41" fmla="*/ 384 h 1252"/>
                <a:gd name="T42" fmla="*/ 381 w 787"/>
                <a:gd name="T43" fmla="*/ 303 h 1252"/>
                <a:gd name="T44" fmla="*/ 390 w 787"/>
                <a:gd name="T45" fmla="*/ 282 h 1252"/>
                <a:gd name="T46" fmla="*/ 393 w 787"/>
                <a:gd name="T47" fmla="*/ 235 h 1252"/>
                <a:gd name="T48" fmla="*/ 412 w 787"/>
                <a:gd name="T49" fmla="*/ 207 h 1252"/>
                <a:gd name="T50" fmla="*/ 478 w 787"/>
                <a:gd name="T51" fmla="*/ 199 h 1252"/>
                <a:gd name="T52" fmla="*/ 444 w 787"/>
                <a:gd name="T53" fmla="*/ 147 h 1252"/>
                <a:gd name="T54" fmla="*/ 371 w 787"/>
                <a:gd name="T55" fmla="*/ 70 h 1252"/>
                <a:gd name="T56" fmla="*/ 242 w 787"/>
                <a:gd name="T57" fmla="*/ 52 h 1252"/>
                <a:gd name="T58" fmla="*/ 163 w 787"/>
                <a:gd name="T59" fmla="*/ 127 h 1252"/>
                <a:gd name="T60" fmla="*/ 73 w 787"/>
                <a:gd name="T61" fmla="*/ 153 h 1252"/>
                <a:gd name="T62" fmla="*/ 125 w 787"/>
                <a:gd name="T63" fmla="*/ 219 h 1252"/>
                <a:gd name="T64" fmla="*/ 161 w 787"/>
                <a:gd name="T65" fmla="*/ 164 h 1252"/>
                <a:gd name="T66" fmla="*/ 170 w 787"/>
                <a:gd name="T67" fmla="*/ 251 h 1252"/>
                <a:gd name="T68" fmla="*/ 187 w 787"/>
                <a:gd name="T69" fmla="*/ 377 h 1252"/>
                <a:gd name="T70" fmla="*/ 154 w 787"/>
                <a:gd name="T71" fmla="*/ 412 h 1252"/>
                <a:gd name="T72" fmla="*/ 129 w 787"/>
                <a:gd name="T73" fmla="*/ 344 h 1252"/>
                <a:gd name="T74" fmla="*/ 32 w 787"/>
                <a:gd name="T75" fmla="*/ 250 h 1252"/>
                <a:gd name="T76" fmla="*/ 27 w 787"/>
                <a:gd name="T77" fmla="*/ 334 h 1252"/>
                <a:gd name="T78" fmla="*/ 199 w 787"/>
                <a:gd name="T79" fmla="*/ 667 h 1252"/>
                <a:gd name="T80" fmla="*/ 277 w 787"/>
                <a:gd name="T81" fmla="*/ 749 h 1252"/>
                <a:gd name="T82" fmla="*/ 348 w 787"/>
                <a:gd name="T83" fmla="*/ 691 h 1252"/>
                <a:gd name="T84" fmla="*/ 462 w 787"/>
                <a:gd name="T85" fmla="*/ 683 h 1252"/>
                <a:gd name="T86" fmla="*/ 425 w 787"/>
                <a:gd name="T87" fmla="*/ 748 h 1252"/>
                <a:gd name="T88" fmla="*/ 514 w 787"/>
                <a:gd name="T89" fmla="*/ 779 h 1252"/>
                <a:gd name="T90" fmla="*/ 441 w 787"/>
                <a:gd name="T91" fmla="*/ 823 h 1252"/>
                <a:gd name="T92" fmla="*/ 358 w 787"/>
                <a:gd name="T93" fmla="*/ 858 h 1252"/>
                <a:gd name="T94" fmla="*/ 386 w 787"/>
                <a:gd name="T95" fmla="*/ 906 h 1252"/>
                <a:gd name="T96" fmla="*/ 341 w 787"/>
                <a:gd name="T97" fmla="*/ 864 h 1252"/>
                <a:gd name="T98" fmla="*/ 311 w 787"/>
                <a:gd name="T99" fmla="*/ 775 h 1252"/>
                <a:gd name="T100" fmla="*/ 341 w 787"/>
                <a:gd name="T101" fmla="*/ 99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252">
                  <a:moveTo>
                    <a:pt x="367" y="1045"/>
                  </a:moveTo>
                  <a:cubicBezTo>
                    <a:pt x="369" y="1049"/>
                    <a:pt x="374" y="1056"/>
                    <a:pt x="378" y="1057"/>
                  </a:cubicBezTo>
                  <a:cubicBezTo>
                    <a:pt x="384" y="1057"/>
                    <a:pt x="394" y="1047"/>
                    <a:pt x="398" y="1042"/>
                  </a:cubicBezTo>
                  <a:cubicBezTo>
                    <a:pt x="403" y="1037"/>
                    <a:pt x="408" y="1022"/>
                    <a:pt x="414" y="1019"/>
                  </a:cubicBezTo>
                  <a:cubicBezTo>
                    <a:pt x="418" y="1017"/>
                    <a:pt x="427" y="1020"/>
                    <a:pt x="431" y="1019"/>
                  </a:cubicBezTo>
                  <a:cubicBezTo>
                    <a:pt x="439" y="1016"/>
                    <a:pt x="455" y="994"/>
                    <a:pt x="460" y="1001"/>
                  </a:cubicBezTo>
                  <a:cubicBezTo>
                    <a:pt x="467" y="1008"/>
                    <a:pt x="439" y="1022"/>
                    <a:pt x="433" y="1029"/>
                  </a:cubicBezTo>
                  <a:cubicBezTo>
                    <a:pt x="426" y="1037"/>
                    <a:pt x="416" y="1057"/>
                    <a:pt x="407" y="1063"/>
                  </a:cubicBezTo>
                  <a:cubicBezTo>
                    <a:pt x="400" y="1068"/>
                    <a:pt x="379" y="1068"/>
                    <a:pt x="375" y="1076"/>
                  </a:cubicBezTo>
                  <a:cubicBezTo>
                    <a:pt x="367" y="1089"/>
                    <a:pt x="382" y="1123"/>
                    <a:pt x="387" y="1138"/>
                  </a:cubicBezTo>
                  <a:cubicBezTo>
                    <a:pt x="392" y="1158"/>
                    <a:pt x="411" y="1196"/>
                    <a:pt x="415" y="1216"/>
                  </a:cubicBezTo>
                  <a:cubicBezTo>
                    <a:pt x="417" y="1225"/>
                    <a:pt x="415" y="1243"/>
                    <a:pt x="417" y="1252"/>
                  </a:cubicBezTo>
                  <a:cubicBezTo>
                    <a:pt x="417" y="1248"/>
                    <a:pt x="417" y="1248"/>
                    <a:pt x="417" y="1248"/>
                  </a:cubicBezTo>
                  <a:cubicBezTo>
                    <a:pt x="431" y="1248"/>
                    <a:pt x="431" y="1248"/>
                    <a:pt x="431" y="1248"/>
                  </a:cubicBezTo>
                  <a:cubicBezTo>
                    <a:pt x="431" y="1234"/>
                    <a:pt x="431" y="1234"/>
                    <a:pt x="431" y="1234"/>
                  </a:cubicBezTo>
                  <a:cubicBezTo>
                    <a:pt x="490" y="1207"/>
                    <a:pt x="490" y="1207"/>
                    <a:pt x="490" y="1207"/>
                  </a:cubicBezTo>
                  <a:cubicBezTo>
                    <a:pt x="514" y="1221"/>
                    <a:pt x="514" y="1221"/>
                    <a:pt x="514" y="1221"/>
                  </a:cubicBezTo>
                  <a:cubicBezTo>
                    <a:pt x="523" y="1221"/>
                    <a:pt x="523" y="1221"/>
                    <a:pt x="523" y="1221"/>
                  </a:cubicBezTo>
                  <a:cubicBezTo>
                    <a:pt x="536" y="1192"/>
                    <a:pt x="536" y="1192"/>
                    <a:pt x="536" y="1192"/>
                  </a:cubicBezTo>
                  <a:cubicBezTo>
                    <a:pt x="559" y="1172"/>
                    <a:pt x="559" y="1172"/>
                    <a:pt x="559" y="1172"/>
                  </a:cubicBezTo>
                  <a:cubicBezTo>
                    <a:pt x="556" y="1166"/>
                    <a:pt x="548" y="1150"/>
                    <a:pt x="547" y="1145"/>
                  </a:cubicBezTo>
                  <a:cubicBezTo>
                    <a:pt x="546" y="1142"/>
                    <a:pt x="544" y="1136"/>
                    <a:pt x="587" y="1114"/>
                  </a:cubicBezTo>
                  <a:cubicBezTo>
                    <a:pt x="612" y="1098"/>
                    <a:pt x="612" y="1098"/>
                    <a:pt x="612" y="1098"/>
                  </a:cubicBezTo>
                  <a:cubicBezTo>
                    <a:pt x="596" y="1039"/>
                    <a:pt x="596" y="1039"/>
                    <a:pt x="596" y="1039"/>
                  </a:cubicBezTo>
                  <a:cubicBezTo>
                    <a:pt x="610" y="1005"/>
                    <a:pt x="610" y="1005"/>
                    <a:pt x="610" y="1005"/>
                  </a:cubicBezTo>
                  <a:cubicBezTo>
                    <a:pt x="626" y="983"/>
                    <a:pt x="626" y="983"/>
                    <a:pt x="626" y="983"/>
                  </a:cubicBezTo>
                  <a:cubicBezTo>
                    <a:pt x="684" y="983"/>
                    <a:pt x="684" y="983"/>
                    <a:pt x="684" y="983"/>
                  </a:cubicBezTo>
                  <a:cubicBezTo>
                    <a:pt x="703" y="933"/>
                    <a:pt x="703" y="933"/>
                    <a:pt x="703" y="933"/>
                  </a:cubicBezTo>
                  <a:cubicBezTo>
                    <a:pt x="747" y="933"/>
                    <a:pt x="747" y="933"/>
                    <a:pt x="747" y="933"/>
                  </a:cubicBezTo>
                  <a:cubicBezTo>
                    <a:pt x="755" y="908"/>
                    <a:pt x="755" y="908"/>
                    <a:pt x="755" y="908"/>
                  </a:cubicBezTo>
                  <a:cubicBezTo>
                    <a:pt x="755" y="863"/>
                    <a:pt x="755" y="863"/>
                    <a:pt x="755" y="863"/>
                  </a:cubicBezTo>
                  <a:cubicBezTo>
                    <a:pt x="787" y="863"/>
                    <a:pt x="787" y="863"/>
                    <a:pt x="787" y="863"/>
                  </a:cubicBezTo>
                  <a:cubicBezTo>
                    <a:pt x="786" y="861"/>
                    <a:pt x="785" y="859"/>
                    <a:pt x="784" y="857"/>
                  </a:cubicBezTo>
                  <a:cubicBezTo>
                    <a:pt x="782" y="848"/>
                    <a:pt x="784" y="830"/>
                    <a:pt x="784" y="822"/>
                  </a:cubicBezTo>
                  <a:cubicBezTo>
                    <a:pt x="784" y="814"/>
                    <a:pt x="785" y="797"/>
                    <a:pt x="784" y="789"/>
                  </a:cubicBezTo>
                  <a:cubicBezTo>
                    <a:pt x="783" y="779"/>
                    <a:pt x="776" y="758"/>
                    <a:pt x="774" y="747"/>
                  </a:cubicBezTo>
                  <a:cubicBezTo>
                    <a:pt x="773" y="740"/>
                    <a:pt x="773" y="727"/>
                    <a:pt x="769" y="721"/>
                  </a:cubicBezTo>
                  <a:cubicBezTo>
                    <a:pt x="767" y="717"/>
                    <a:pt x="756" y="715"/>
                    <a:pt x="754" y="711"/>
                  </a:cubicBezTo>
                  <a:cubicBezTo>
                    <a:pt x="753" y="708"/>
                    <a:pt x="756" y="700"/>
                    <a:pt x="754" y="698"/>
                  </a:cubicBezTo>
                  <a:cubicBezTo>
                    <a:pt x="750" y="693"/>
                    <a:pt x="736" y="694"/>
                    <a:pt x="730" y="692"/>
                  </a:cubicBezTo>
                  <a:cubicBezTo>
                    <a:pt x="725" y="689"/>
                    <a:pt x="717" y="676"/>
                    <a:pt x="711" y="677"/>
                  </a:cubicBezTo>
                  <a:cubicBezTo>
                    <a:pt x="706" y="677"/>
                    <a:pt x="700" y="689"/>
                    <a:pt x="695" y="690"/>
                  </a:cubicBezTo>
                  <a:cubicBezTo>
                    <a:pt x="689" y="691"/>
                    <a:pt x="680" y="680"/>
                    <a:pt x="674" y="680"/>
                  </a:cubicBezTo>
                  <a:cubicBezTo>
                    <a:pt x="671" y="679"/>
                    <a:pt x="665" y="682"/>
                    <a:pt x="662" y="683"/>
                  </a:cubicBezTo>
                  <a:cubicBezTo>
                    <a:pt x="654" y="687"/>
                    <a:pt x="638" y="708"/>
                    <a:pt x="630" y="702"/>
                  </a:cubicBezTo>
                  <a:cubicBezTo>
                    <a:pt x="625" y="699"/>
                    <a:pt x="636" y="685"/>
                    <a:pt x="636" y="679"/>
                  </a:cubicBezTo>
                  <a:cubicBezTo>
                    <a:pt x="635" y="675"/>
                    <a:pt x="629" y="670"/>
                    <a:pt x="630" y="667"/>
                  </a:cubicBezTo>
                  <a:cubicBezTo>
                    <a:pt x="631" y="662"/>
                    <a:pt x="649" y="657"/>
                    <a:pt x="647" y="652"/>
                  </a:cubicBezTo>
                  <a:cubicBezTo>
                    <a:pt x="646" y="648"/>
                    <a:pt x="634" y="654"/>
                    <a:pt x="630" y="652"/>
                  </a:cubicBezTo>
                  <a:cubicBezTo>
                    <a:pt x="623" y="649"/>
                    <a:pt x="617" y="634"/>
                    <a:pt x="610" y="631"/>
                  </a:cubicBezTo>
                  <a:cubicBezTo>
                    <a:pt x="604" y="629"/>
                    <a:pt x="591" y="631"/>
                    <a:pt x="585" y="631"/>
                  </a:cubicBezTo>
                  <a:cubicBezTo>
                    <a:pt x="580" y="631"/>
                    <a:pt x="571" y="630"/>
                    <a:pt x="568" y="633"/>
                  </a:cubicBezTo>
                  <a:cubicBezTo>
                    <a:pt x="566" y="636"/>
                    <a:pt x="568" y="646"/>
                    <a:pt x="568" y="650"/>
                  </a:cubicBezTo>
                  <a:cubicBezTo>
                    <a:pt x="568" y="653"/>
                    <a:pt x="571" y="660"/>
                    <a:pt x="568" y="662"/>
                  </a:cubicBezTo>
                  <a:cubicBezTo>
                    <a:pt x="566" y="663"/>
                    <a:pt x="560" y="655"/>
                    <a:pt x="557" y="657"/>
                  </a:cubicBezTo>
                  <a:cubicBezTo>
                    <a:pt x="553" y="658"/>
                    <a:pt x="556" y="671"/>
                    <a:pt x="552" y="672"/>
                  </a:cubicBezTo>
                  <a:cubicBezTo>
                    <a:pt x="549" y="673"/>
                    <a:pt x="545" y="665"/>
                    <a:pt x="544" y="662"/>
                  </a:cubicBezTo>
                  <a:cubicBezTo>
                    <a:pt x="543" y="660"/>
                    <a:pt x="545" y="653"/>
                    <a:pt x="544" y="650"/>
                  </a:cubicBezTo>
                  <a:cubicBezTo>
                    <a:pt x="540" y="640"/>
                    <a:pt x="525" y="617"/>
                    <a:pt x="514" y="619"/>
                  </a:cubicBezTo>
                  <a:cubicBezTo>
                    <a:pt x="510" y="620"/>
                    <a:pt x="508" y="633"/>
                    <a:pt x="506" y="637"/>
                  </a:cubicBezTo>
                  <a:cubicBezTo>
                    <a:pt x="502" y="643"/>
                    <a:pt x="496" y="661"/>
                    <a:pt x="490" y="659"/>
                  </a:cubicBezTo>
                  <a:cubicBezTo>
                    <a:pt x="483" y="656"/>
                    <a:pt x="488" y="637"/>
                    <a:pt x="490" y="630"/>
                  </a:cubicBezTo>
                  <a:cubicBezTo>
                    <a:pt x="491" y="627"/>
                    <a:pt x="497" y="622"/>
                    <a:pt x="497" y="618"/>
                  </a:cubicBezTo>
                  <a:cubicBezTo>
                    <a:pt x="497" y="614"/>
                    <a:pt x="493" y="606"/>
                    <a:pt x="490" y="604"/>
                  </a:cubicBezTo>
                  <a:cubicBezTo>
                    <a:pt x="481" y="598"/>
                    <a:pt x="458" y="600"/>
                    <a:pt x="449" y="604"/>
                  </a:cubicBezTo>
                  <a:cubicBezTo>
                    <a:pt x="444" y="606"/>
                    <a:pt x="440" y="619"/>
                    <a:pt x="435" y="619"/>
                  </a:cubicBezTo>
                  <a:cubicBezTo>
                    <a:pt x="428" y="619"/>
                    <a:pt x="423" y="603"/>
                    <a:pt x="417" y="600"/>
                  </a:cubicBezTo>
                  <a:cubicBezTo>
                    <a:pt x="412" y="598"/>
                    <a:pt x="400" y="599"/>
                    <a:pt x="395" y="600"/>
                  </a:cubicBezTo>
                  <a:cubicBezTo>
                    <a:pt x="389" y="601"/>
                    <a:pt x="377" y="606"/>
                    <a:pt x="373" y="610"/>
                  </a:cubicBezTo>
                  <a:cubicBezTo>
                    <a:pt x="371" y="613"/>
                    <a:pt x="372" y="624"/>
                    <a:pt x="369" y="626"/>
                  </a:cubicBezTo>
                  <a:cubicBezTo>
                    <a:pt x="362" y="629"/>
                    <a:pt x="346" y="623"/>
                    <a:pt x="342" y="617"/>
                  </a:cubicBezTo>
                  <a:cubicBezTo>
                    <a:pt x="339" y="614"/>
                    <a:pt x="343" y="604"/>
                    <a:pt x="342" y="600"/>
                  </a:cubicBezTo>
                  <a:cubicBezTo>
                    <a:pt x="340" y="596"/>
                    <a:pt x="331" y="591"/>
                    <a:pt x="331" y="587"/>
                  </a:cubicBezTo>
                  <a:cubicBezTo>
                    <a:pt x="330" y="584"/>
                    <a:pt x="335" y="578"/>
                    <a:pt x="335" y="575"/>
                  </a:cubicBezTo>
                  <a:cubicBezTo>
                    <a:pt x="336" y="567"/>
                    <a:pt x="331" y="549"/>
                    <a:pt x="326" y="543"/>
                  </a:cubicBezTo>
                  <a:cubicBezTo>
                    <a:pt x="321" y="538"/>
                    <a:pt x="299" y="539"/>
                    <a:pt x="300" y="532"/>
                  </a:cubicBezTo>
                  <a:cubicBezTo>
                    <a:pt x="302" y="523"/>
                    <a:pt x="328" y="528"/>
                    <a:pt x="335" y="532"/>
                  </a:cubicBezTo>
                  <a:cubicBezTo>
                    <a:pt x="341" y="535"/>
                    <a:pt x="347" y="549"/>
                    <a:pt x="350" y="554"/>
                  </a:cubicBezTo>
                  <a:cubicBezTo>
                    <a:pt x="354" y="560"/>
                    <a:pt x="360" y="573"/>
                    <a:pt x="366" y="575"/>
                  </a:cubicBezTo>
                  <a:cubicBezTo>
                    <a:pt x="374" y="579"/>
                    <a:pt x="393" y="571"/>
                    <a:pt x="402" y="570"/>
                  </a:cubicBezTo>
                  <a:cubicBezTo>
                    <a:pt x="406" y="569"/>
                    <a:pt x="416" y="566"/>
                    <a:pt x="421" y="568"/>
                  </a:cubicBezTo>
                  <a:cubicBezTo>
                    <a:pt x="423" y="569"/>
                    <a:pt x="428" y="575"/>
                    <a:pt x="427" y="578"/>
                  </a:cubicBezTo>
                  <a:cubicBezTo>
                    <a:pt x="427" y="581"/>
                    <a:pt x="416" y="585"/>
                    <a:pt x="418" y="588"/>
                  </a:cubicBezTo>
                  <a:cubicBezTo>
                    <a:pt x="421" y="594"/>
                    <a:pt x="443" y="592"/>
                    <a:pt x="447" y="586"/>
                  </a:cubicBezTo>
                  <a:cubicBezTo>
                    <a:pt x="449" y="582"/>
                    <a:pt x="442" y="574"/>
                    <a:pt x="440" y="571"/>
                  </a:cubicBezTo>
                  <a:cubicBezTo>
                    <a:pt x="437" y="566"/>
                    <a:pt x="430" y="556"/>
                    <a:pt x="427" y="552"/>
                  </a:cubicBezTo>
                  <a:cubicBezTo>
                    <a:pt x="423" y="545"/>
                    <a:pt x="412" y="533"/>
                    <a:pt x="410" y="525"/>
                  </a:cubicBezTo>
                  <a:cubicBezTo>
                    <a:pt x="409" y="521"/>
                    <a:pt x="410" y="511"/>
                    <a:pt x="410" y="506"/>
                  </a:cubicBezTo>
                  <a:cubicBezTo>
                    <a:pt x="410" y="500"/>
                    <a:pt x="407" y="488"/>
                    <a:pt x="407" y="481"/>
                  </a:cubicBezTo>
                  <a:cubicBezTo>
                    <a:pt x="407" y="478"/>
                    <a:pt x="409" y="471"/>
                    <a:pt x="408" y="467"/>
                  </a:cubicBezTo>
                  <a:cubicBezTo>
                    <a:pt x="408" y="461"/>
                    <a:pt x="406" y="446"/>
                    <a:pt x="401" y="445"/>
                  </a:cubicBezTo>
                  <a:cubicBezTo>
                    <a:pt x="396" y="443"/>
                    <a:pt x="389" y="457"/>
                    <a:pt x="386" y="455"/>
                  </a:cubicBezTo>
                  <a:cubicBezTo>
                    <a:pt x="380" y="451"/>
                    <a:pt x="385" y="431"/>
                    <a:pt x="391" y="427"/>
                  </a:cubicBezTo>
                  <a:cubicBezTo>
                    <a:pt x="396" y="425"/>
                    <a:pt x="405" y="435"/>
                    <a:pt x="410" y="434"/>
                  </a:cubicBezTo>
                  <a:cubicBezTo>
                    <a:pt x="416" y="432"/>
                    <a:pt x="421" y="418"/>
                    <a:pt x="426" y="415"/>
                  </a:cubicBezTo>
                  <a:cubicBezTo>
                    <a:pt x="429" y="413"/>
                    <a:pt x="437" y="413"/>
                    <a:pt x="441" y="411"/>
                  </a:cubicBezTo>
                  <a:cubicBezTo>
                    <a:pt x="444" y="410"/>
                    <a:pt x="448" y="401"/>
                    <a:pt x="452" y="401"/>
                  </a:cubicBezTo>
                  <a:cubicBezTo>
                    <a:pt x="456" y="401"/>
                    <a:pt x="459" y="412"/>
                    <a:pt x="462" y="411"/>
                  </a:cubicBezTo>
                  <a:cubicBezTo>
                    <a:pt x="467" y="410"/>
                    <a:pt x="469" y="395"/>
                    <a:pt x="466" y="391"/>
                  </a:cubicBezTo>
                  <a:cubicBezTo>
                    <a:pt x="465" y="388"/>
                    <a:pt x="458" y="387"/>
                    <a:pt x="455" y="388"/>
                  </a:cubicBezTo>
                  <a:cubicBezTo>
                    <a:pt x="450" y="388"/>
                    <a:pt x="442" y="394"/>
                    <a:pt x="438" y="395"/>
                  </a:cubicBezTo>
                  <a:cubicBezTo>
                    <a:pt x="434" y="396"/>
                    <a:pt x="426" y="394"/>
                    <a:pt x="423" y="396"/>
                  </a:cubicBezTo>
                  <a:cubicBezTo>
                    <a:pt x="419" y="398"/>
                    <a:pt x="416" y="408"/>
                    <a:pt x="412" y="409"/>
                  </a:cubicBezTo>
                  <a:cubicBezTo>
                    <a:pt x="408" y="411"/>
                    <a:pt x="398" y="411"/>
                    <a:pt x="394" y="409"/>
                  </a:cubicBezTo>
                  <a:cubicBezTo>
                    <a:pt x="385" y="406"/>
                    <a:pt x="367" y="393"/>
                    <a:pt x="365" y="384"/>
                  </a:cubicBezTo>
                  <a:cubicBezTo>
                    <a:pt x="363" y="377"/>
                    <a:pt x="374" y="363"/>
                    <a:pt x="375" y="355"/>
                  </a:cubicBezTo>
                  <a:cubicBezTo>
                    <a:pt x="376" y="350"/>
                    <a:pt x="376" y="340"/>
                    <a:pt x="376" y="335"/>
                  </a:cubicBezTo>
                  <a:cubicBezTo>
                    <a:pt x="376" y="332"/>
                    <a:pt x="374" y="327"/>
                    <a:pt x="375" y="325"/>
                  </a:cubicBezTo>
                  <a:cubicBezTo>
                    <a:pt x="377" y="323"/>
                    <a:pt x="386" y="328"/>
                    <a:pt x="387" y="325"/>
                  </a:cubicBezTo>
                  <a:cubicBezTo>
                    <a:pt x="391" y="321"/>
                    <a:pt x="384" y="308"/>
                    <a:pt x="381" y="303"/>
                  </a:cubicBezTo>
                  <a:cubicBezTo>
                    <a:pt x="378" y="299"/>
                    <a:pt x="363" y="297"/>
                    <a:pt x="363" y="292"/>
                  </a:cubicBezTo>
                  <a:cubicBezTo>
                    <a:pt x="363" y="289"/>
                    <a:pt x="372" y="289"/>
                    <a:pt x="374" y="286"/>
                  </a:cubicBezTo>
                  <a:cubicBezTo>
                    <a:pt x="379" y="279"/>
                    <a:pt x="370" y="257"/>
                    <a:pt x="376" y="251"/>
                  </a:cubicBezTo>
                  <a:cubicBezTo>
                    <a:pt x="379" y="249"/>
                    <a:pt x="388" y="249"/>
                    <a:pt x="390" y="251"/>
                  </a:cubicBezTo>
                  <a:cubicBezTo>
                    <a:pt x="396" y="257"/>
                    <a:pt x="384" y="277"/>
                    <a:pt x="390" y="282"/>
                  </a:cubicBezTo>
                  <a:cubicBezTo>
                    <a:pt x="392" y="283"/>
                    <a:pt x="397" y="276"/>
                    <a:pt x="399" y="278"/>
                  </a:cubicBezTo>
                  <a:cubicBezTo>
                    <a:pt x="405" y="282"/>
                    <a:pt x="390" y="304"/>
                    <a:pt x="397" y="306"/>
                  </a:cubicBezTo>
                  <a:cubicBezTo>
                    <a:pt x="406" y="309"/>
                    <a:pt x="419" y="284"/>
                    <a:pt x="420" y="274"/>
                  </a:cubicBezTo>
                  <a:cubicBezTo>
                    <a:pt x="420" y="268"/>
                    <a:pt x="413" y="256"/>
                    <a:pt x="409" y="251"/>
                  </a:cubicBezTo>
                  <a:cubicBezTo>
                    <a:pt x="406" y="247"/>
                    <a:pt x="395" y="241"/>
                    <a:pt x="393" y="235"/>
                  </a:cubicBezTo>
                  <a:cubicBezTo>
                    <a:pt x="392" y="232"/>
                    <a:pt x="397" y="226"/>
                    <a:pt x="396" y="223"/>
                  </a:cubicBezTo>
                  <a:cubicBezTo>
                    <a:pt x="395" y="218"/>
                    <a:pt x="385" y="212"/>
                    <a:pt x="386" y="208"/>
                  </a:cubicBezTo>
                  <a:cubicBezTo>
                    <a:pt x="386" y="205"/>
                    <a:pt x="391" y="199"/>
                    <a:pt x="394" y="199"/>
                  </a:cubicBezTo>
                  <a:cubicBezTo>
                    <a:pt x="398" y="200"/>
                    <a:pt x="397" y="214"/>
                    <a:pt x="401" y="215"/>
                  </a:cubicBezTo>
                  <a:cubicBezTo>
                    <a:pt x="404" y="216"/>
                    <a:pt x="409" y="206"/>
                    <a:pt x="412" y="207"/>
                  </a:cubicBezTo>
                  <a:cubicBezTo>
                    <a:pt x="414" y="207"/>
                    <a:pt x="415" y="214"/>
                    <a:pt x="418" y="214"/>
                  </a:cubicBezTo>
                  <a:cubicBezTo>
                    <a:pt x="424" y="215"/>
                    <a:pt x="432" y="198"/>
                    <a:pt x="438" y="199"/>
                  </a:cubicBezTo>
                  <a:cubicBezTo>
                    <a:pt x="441" y="200"/>
                    <a:pt x="441" y="209"/>
                    <a:pt x="444" y="210"/>
                  </a:cubicBezTo>
                  <a:cubicBezTo>
                    <a:pt x="448" y="210"/>
                    <a:pt x="451" y="201"/>
                    <a:pt x="454" y="199"/>
                  </a:cubicBezTo>
                  <a:cubicBezTo>
                    <a:pt x="459" y="197"/>
                    <a:pt x="477" y="205"/>
                    <a:pt x="478" y="199"/>
                  </a:cubicBezTo>
                  <a:cubicBezTo>
                    <a:pt x="480" y="193"/>
                    <a:pt x="459" y="193"/>
                    <a:pt x="454" y="189"/>
                  </a:cubicBezTo>
                  <a:cubicBezTo>
                    <a:pt x="451" y="186"/>
                    <a:pt x="447" y="178"/>
                    <a:pt x="443" y="176"/>
                  </a:cubicBezTo>
                  <a:cubicBezTo>
                    <a:pt x="440" y="175"/>
                    <a:pt x="431" y="179"/>
                    <a:pt x="428" y="176"/>
                  </a:cubicBezTo>
                  <a:cubicBezTo>
                    <a:pt x="425" y="174"/>
                    <a:pt x="424" y="166"/>
                    <a:pt x="425" y="162"/>
                  </a:cubicBezTo>
                  <a:cubicBezTo>
                    <a:pt x="427" y="156"/>
                    <a:pt x="442" y="153"/>
                    <a:pt x="444" y="147"/>
                  </a:cubicBezTo>
                  <a:cubicBezTo>
                    <a:pt x="446" y="143"/>
                    <a:pt x="441" y="135"/>
                    <a:pt x="442" y="131"/>
                  </a:cubicBezTo>
                  <a:cubicBezTo>
                    <a:pt x="444" y="127"/>
                    <a:pt x="454" y="123"/>
                    <a:pt x="453" y="119"/>
                  </a:cubicBezTo>
                  <a:cubicBezTo>
                    <a:pt x="452" y="111"/>
                    <a:pt x="434" y="107"/>
                    <a:pt x="427" y="104"/>
                  </a:cubicBezTo>
                  <a:cubicBezTo>
                    <a:pt x="420" y="101"/>
                    <a:pt x="403" y="99"/>
                    <a:pt x="396" y="95"/>
                  </a:cubicBezTo>
                  <a:cubicBezTo>
                    <a:pt x="389" y="90"/>
                    <a:pt x="377" y="77"/>
                    <a:pt x="371" y="70"/>
                  </a:cubicBezTo>
                  <a:cubicBezTo>
                    <a:pt x="358" y="54"/>
                    <a:pt x="335" y="19"/>
                    <a:pt x="326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3" y="132"/>
                    <a:pt x="148" y="147"/>
                    <a:pt x="140" y="151"/>
                  </a:cubicBezTo>
                  <a:cubicBezTo>
                    <a:pt x="134" y="154"/>
                    <a:pt x="119" y="155"/>
                    <a:pt x="113" y="154"/>
                  </a:cubicBezTo>
                  <a:cubicBezTo>
                    <a:pt x="105" y="152"/>
                    <a:pt x="90" y="139"/>
                    <a:pt x="82" y="141"/>
                  </a:cubicBezTo>
                  <a:cubicBezTo>
                    <a:pt x="79" y="142"/>
                    <a:pt x="74" y="149"/>
                    <a:pt x="73" y="153"/>
                  </a:cubicBezTo>
                  <a:cubicBezTo>
                    <a:pt x="70" y="159"/>
                    <a:pt x="69" y="175"/>
                    <a:pt x="66" y="182"/>
                  </a:cubicBezTo>
                  <a:cubicBezTo>
                    <a:pt x="65" y="187"/>
                    <a:pt x="55" y="196"/>
                    <a:pt x="58" y="200"/>
                  </a:cubicBezTo>
                  <a:cubicBezTo>
                    <a:pt x="61" y="207"/>
                    <a:pt x="80" y="205"/>
                    <a:pt x="88" y="206"/>
                  </a:cubicBezTo>
                  <a:cubicBezTo>
                    <a:pt x="92" y="206"/>
                    <a:pt x="101" y="205"/>
                    <a:pt x="105" y="207"/>
                  </a:cubicBezTo>
                  <a:cubicBezTo>
                    <a:pt x="111" y="208"/>
                    <a:pt x="120" y="217"/>
                    <a:pt x="125" y="219"/>
                  </a:cubicBezTo>
                  <a:cubicBezTo>
                    <a:pt x="127" y="220"/>
                    <a:pt x="130" y="221"/>
                    <a:pt x="132" y="221"/>
                  </a:cubicBezTo>
                  <a:cubicBezTo>
                    <a:pt x="137" y="222"/>
                    <a:pt x="149" y="224"/>
                    <a:pt x="152" y="220"/>
                  </a:cubicBezTo>
                  <a:cubicBezTo>
                    <a:pt x="156" y="216"/>
                    <a:pt x="149" y="201"/>
                    <a:pt x="153" y="197"/>
                  </a:cubicBezTo>
                  <a:cubicBezTo>
                    <a:pt x="156" y="195"/>
                    <a:pt x="166" y="200"/>
                    <a:pt x="169" y="197"/>
                  </a:cubicBezTo>
                  <a:cubicBezTo>
                    <a:pt x="174" y="191"/>
                    <a:pt x="153" y="168"/>
                    <a:pt x="161" y="164"/>
                  </a:cubicBezTo>
                  <a:cubicBezTo>
                    <a:pt x="168" y="161"/>
                    <a:pt x="178" y="180"/>
                    <a:pt x="180" y="188"/>
                  </a:cubicBezTo>
                  <a:cubicBezTo>
                    <a:pt x="181" y="193"/>
                    <a:pt x="176" y="204"/>
                    <a:pt x="175" y="210"/>
                  </a:cubicBezTo>
                  <a:cubicBezTo>
                    <a:pt x="174" y="214"/>
                    <a:pt x="171" y="223"/>
                    <a:pt x="172" y="227"/>
                  </a:cubicBezTo>
                  <a:cubicBezTo>
                    <a:pt x="175" y="232"/>
                    <a:pt x="194" y="233"/>
                    <a:pt x="194" y="240"/>
                  </a:cubicBezTo>
                  <a:cubicBezTo>
                    <a:pt x="194" y="246"/>
                    <a:pt x="174" y="246"/>
                    <a:pt x="170" y="251"/>
                  </a:cubicBezTo>
                  <a:cubicBezTo>
                    <a:pt x="165" y="260"/>
                    <a:pt x="171" y="283"/>
                    <a:pt x="173" y="294"/>
                  </a:cubicBezTo>
                  <a:cubicBezTo>
                    <a:pt x="175" y="299"/>
                    <a:pt x="180" y="308"/>
                    <a:pt x="182" y="313"/>
                  </a:cubicBezTo>
                  <a:cubicBezTo>
                    <a:pt x="184" y="320"/>
                    <a:pt x="191" y="335"/>
                    <a:pt x="189" y="343"/>
                  </a:cubicBezTo>
                  <a:cubicBezTo>
                    <a:pt x="189" y="347"/>
                    <a:pt x="180" y="353"/>
                    <a:pt x="179" y="357"/>
                  </a:cubicBezTo>
                  <a:cubicBezTo>
                    <a:pt x="178" y="363"/>
                    <a:pt x="185" y="372"/>
                    <a:pt x="187" y="377"/>
                  </a:cubicBezTo>
                  <a:cubicBezTo>
                    <a:pt x="188" y="382"/>
                    <a:pt x="194" y="392"/>
                    <a:pt x="191" y="396"/>
                  </a:cubicBezTo>
                  <a:cubicBezTo>
                    <a:pt x="189" y="400"/>
                    <a:pt x="175" y="398"/>
                    <a:pt x="174" y="402"/>
                  </a:cubicBezTo>
                  <a:cubicBezTo>
                    <a:pt x="172" y="409"/>
                    <a:pt x="198" y="416"/>
                    <a:pt x="196" y="424"/>
                  </a:cubicBezTo>
                  <a:cubicBezTo>
                    <a:pt x="194" y="430"/>
                    <a:pt x="177" y="431"/>
                    <a:pt x="171" y="429"/>
                  </a:cubicBezTo>
                  <a:cubicBezTo>
                    <a:pt x="166" y="428"/>
                    <a:pt x="160" y="415"/>
                    <a:pt x="154" y="412"/>
                  </a:cubicBezTo>
                  <a:cubicBezTo>
                    <a:pt x="150" y="410"/>
                    <a:pt x="138" y="415"/>
                    <a:pt x="134" y="412"/>
                  </a:cubicBezTo>
                  <a:cubicBezTo>
                    <a:pt x="132" y="411"/>
                    <a:pt x="131" y="404"/>
                    <a:pt x="131" y="401"/>
                  </a:cubicBezTo>
                  <a:cubicBezTo>
                    <a:pt x="131" y="395"/>
                    <a:pt x="136" y="384"/>
                    <a:pt x="138" y="379"/>
                  </a:cubicBezTo>
                  <a:cubicBezTo>
                    <a:pt x="140" y="375"/>
                    <a:pt x="148" y="368"/>
                    <a:pt x="148" y="363"/>
                  </a:cubicBezTo>
                  <a:cubicBezTo>
                    <a:pt x="147" y="356"/>
                    <a:pt x="135" y="347"/>
                    <a:pt x="129" y="344"/>
                  </a:cubicBezTo>
                  <a:cubicBezTo>
                    <a:pt x="123" y="341"/>
                    <a:pt x="106" y="343"/>
                    <a:pt x="101" y="338"/>
                  </a:cubicBezTo>
                  <a:cubicBezTo>
                    <a:pt x="100" y="337"/>
                    <a:pt x="100" y="331"/>
                    <a:pt x="99" y="329"/>
                  </a:cubicBezTo>
                  <a:cubicBezTo>
                    <a:pt x="96" y="321"/>
                    <a:pt x="86" y="308"/>
                    <a:pt x="81" y="300"/>
                  </a:cubicBezTo>
                  <a:cubicBezTo>
                    <a:pt x="73" y="286"/>
                    <a:pt x="65" y="249"/>
                    <a:pt x="49" y="244"/>
                  </a:cubicBezTo>
                  <a:cubicBezTo>
                    <a:pt x="45" y="242"/>
                    <a:pt x="35" y="247"/>
                    <a:pt x="32" y="250"/>
                  </a:cubicBezTo>
                  <a:cubicBezTo>
                    <a:pt x="28" y="254"/>
                    <a:pt x="29" y="270"/>
                    <a:pt x="24" y="269"/>
                  </a:cubicBezTo>
                  <a:cubicBezTo>
                    <a:pt x="19" y="269"/>
                    <a:pt x="23" y="252"/>
                    <a:pt x="19" y="250"/>
                  </a:cubicBezTo>
                  <a:cubicBezTo>
                    <a:pt x="15" y="249"/>
                    <a:pt x="9" y="256"/>
                    <a:pt x="7" y="259"/>
                  </a:cubicBezTo>
                  <a:cubicBezTo>
                    <a:pt x="3" y="263"/>
                    <a:pt x="0" y="274"/>
                    <a:pt x="1" y="280"/>
                  </a:cubicBezTo>
                  <a:cubicBezTo>
                    <a:pt x="2" y="295"/>
                    <a:pt x="20" y="321"/>
                    <a:pt x="27" y="334"/>
                  </a:cubicBezTo>
                  <a:cubicBezTo>
                    <a:pt x="38" y="352"/>
                    <a:pt x="61" y="386"/>
                    <a:pt x="73" y="403"/>
                  </a:cubicBezTo>
                  <a:cubicBezTo>
                    <a:pt x="82" y="417"/>
                    <a:pt x="101" y="444"/>
                    <a:pt x="110" y="458"/>
                  </a:cubicBezTo>
                  <a:cubicBezTo>
                    <a:pt x="122" y="479"/>
                    <a:pt x="145" y="521"/>
                    <a:pt x="155" y="543"/>
                  </a:cubicBezTo>
                  <a:cubicBezTo>
                    <a:pt x="164" y="561"/>
                    <a:pt x="180" y="596"/>
                    <a:pt x="187" y="615"/>
                  </a:cubicBezTo>
                  <a:cubicBezTo>
                    <a:pt x="191" y="628"/>
                    <a:pt x="196" y="654"/>
                    <a:pt x="199" y="667"/>
                  </a:cubicBezTo>
                  <a:cubicBezTo>
                    <a:pt x="202" y="681"/>
                    <a:pt x="209" y="710"/>
                    <a:pt x="211" y="724"/>
                  </a:cubicBezTo>
                  <a:cubicBezTo>
                    <a:pt x="213" y="735"/>
                    <a:pt x="210" y="757"/>
                    <a:pt x="214" y="767"/>
                  </a:cubicBezTo>
                  <a:cubicBezTo>
                    <a:pt x="216" y="772"/>
                    <a:pt x="223" y="783"/>
                    <a:pt x="228" y="785"/>
                  </a:cubicBezTo>
                  <a:cubicBezTo>
                    <a:pt x="231" y="785"/>
                    <a:pt x="237" y="782"/>
                    <a:pt x="240" y="780"/>
                  </a:cubicBezTo>
                  <a:cubicBezTo>
                    <a:pt x="250" y="774"/>
                    <a:pt x="265" y="753"/>
                    <a:pt x="277" y="749"/>
                  </a:cubicBezTo>
                  <a:cubicBezTo>
                    <a:pt x="281" y="747"/>
                    <a:pt x="293" y="751"/>
                    <a:pt x="297" y="749"/>
                  </a:cubicBezTo>
                  <a:cubicBezTo>
                    <a:pt x="301" y="746"/>
                    <a:pt x="304" y="736"/>
                    <a:pt x="306" y="733"/>
                  </a:cubicBezTo>
                  <a:cubicBezTo>
                    <a:pt x="309" y="727"/>
                    <a:pt x="314" y="716"/>
                    <a:pt x="319" y="713"/>
                  </a:cubicBezTo>
                  <a:cubicBezTo>
                    <a:pt x="322" y="711"/>
                    <a:pt x="329" y="714"/>
                    <a:pt x="332" y="713"/>
                  </a:cubicBezTo>
                  <a:cubicBezTo>
                    <a:pt x="338" y="710"/>
                    <a:pt x="342" y="695"/>
                    <a:pt x="348" y="691"/>
                  </a:cubicBezTo>
                  <a:cubicBezTo>
                    <a:pt x="355" y="686"/>
                    <a:pt x="371" y="678"/>
                    <a:pt x="380" y="678"/>
                  </a:cubicBezTo>
                  <a:cubicBezTo>
                    <a:pt x="384" y="678"/>
                    <a:pt x="392" y="684"/>
                    <a:pt x="396" y="683"/>
                  </a:cubicBezTo>
                  <a:cubicBezTo>
                    <a:pt x="400" y="683"/>
                    <a:pt x="406" y="677"/>
                    <a:pt x="410" y="677"/>
                  </a:cubicBezTo>
                  <a:cubicBezTo>
                    <a:pt x="419" y="675"/>
                    <a:pt x="436" y="680"/>
                    <a:pt x="444" y="681"/>
                  </a:cubicBezTo>
                  <a:cubicBezTo>
                    <a:pt x="449" y="682"/>
                    <a:pt x="460" y="679"/>
                    <a:pt x="462" y="683"/>
                  </a:cubicBezTo>
                  <a:cubicBezTo>
                    <a:pt x="464" y="686"/>
                    <a:pt x="460" y="694"/>
                    <a:pt x="458" y="696"/>
                  </a:cubicBezTo>
                  <a:cubicBezTo>
                    <a:pt x="448" y="702"/>
                    <a:pt x="416" y="682"/>
                    <a:pt x="411" y="693"/>
                  </a:cubicBezTo>
                  <a:cubicBezTo>
                    <a:pt x="409" y="697"/>
                    <a:pt x="424" y="701"/>
                    <a:pt x="423" y="705"/>
                  </a:cubicBezTo>
                  <a:cubicBezTo>
                    <a:pt x="423" y="714"/>
                    <a:pt x="394" y="716"/>
                    <a:pt x="394" y="725"/>
                  </a:cubicBezTo>
                  <a:cubicBezTo>
                    <a:pt x="394" y="735"/>
                    <a:pt x="416" y="746"/>
                    <a:pt x="425" y="748"/>
                  </a:cubicBezTo>
                  <a:cubicBezTo>
                    <a:pt x="430" y="749"/>
                    <a:pt x="440" y="741"/>
                    <a:pt x="444" y="742"/>
                  </a:cubicBezTo>
                  <a:cubicBezTo>
                    <a:pt x="451" y="744"/>
                    <a:pt x="457" y="761"/>
                    <a:pt x="463" y="764"/>
                  </a:cubicBezTo>
                  <a:cubicBezTo>
                    <a:pt x="467" y="765"/>
                    <a:pt x="476" y="761"/>
                    <a:pt x="478" y="764"/>
                  </a:cubicBezTo>
                  <a:cubicBezTo>
                    <a:pt x="482" y="767"/>
                    <a:pt x="478" y="782"/>
                    <a:pt x="482" y="785"/>
                  </a:cubicBezTo>
                  <a:cubicBezTo>
                    <a:pt x="489" y="789"/>
                    <a:pt x="507" y="777"/>
                    <a:pt x="514" y="779"/>
                  </a:cubicBezTo>
                  <a:cubicBezTo>
                    <a:pt x="520" y="781"/>
                    <a:pt x="534" y="791"/>
                    <a:pt x="531" y="796"/>
                  </a:cubicBezTo>
                  <a:cubicBezTo>
                    <a:pt x="529" y="802"/>
                    <a:pt x="512" y="793"/>
                    <a:pt x="505" y="794"/>
                  </a:cubicBezTo>
                  <a:cubicBezTo>
                    <a:pt x="502" y="795"/>
                    <a:pt x="495" y="798"/>
                    <a:pt x="492" y="798"/>
                  </a:cubicBezTo>
                  <a:cubicBezTo>
                    <a:pt x="486" y="798"/>
                    <a:pt x="475" y="790"/>
                    <a:pt x="469" y="791"/>
                  </a:cubicBezTo>
                  <a:cubicBezTo>
                    <a:pt x="459" y="794"/>
                    <a:pt x="447" y="814"/>
                    <a:pt x="441" y="823"/>
                  </a:cubicBezTo>
                  <a:cubicBezTo>
                    <a:pt x="437" y="827"/>
                    <a:pt x="435" y="840"/>
                    <a:pt x="430" y="841"/>
                  </a:cubicBezTo>
                  <a:cubicBezTo>
                    <a:pt x="428" y="841"/>
                    <a:pt x="425" y="835"/>
                    <a:pt x="424" y="832"/>
                  </a:cubicBezTo>
                  <a:cubicBezTo>
                    <a:pt x="424" y="828"/>
                    <a:pt x="432" y="816"/>
                    <a:pt x="428" y="814"/>
                  </a:cubicBezTo>
                  <a:cubicBezTo>
                    <a:pt x="419" y="810"/>
                    <a:pt x="411" y="838"/>
                    <a:pt x="403" y="843"/>
                  </a:cubicBezTo>
                  <a:cubicBezTo>
                    <a:pt x="393" y="850"/>
                    <a:pt x="358" y="846"/>
                    <a:pt x="358" y="858"/>
                  </a:cubicBezTo>
                  <a:cubicBezTo>
                    <a:pt x="358" y="867"/>
                    <a:pt x="386" y="863"/>
                    <a:pt x="394" y="866"/>
                  </a:cubicBezTo>
                  <a:cubicBezTo>
                    <a:pt x="399" y="868"/>
                    <a:pt x="413" y="873"/>
                    <a:pt x="414" y="879"/>
                  </a:cubicBezTo>
                  <a:cubicBezTo>
                    <a:pt x="415" y="883"/>
                    <a:pt x="407" y="893"/>
                    <a:pt x="403" y="894"/>
                  </a:cubicBezTo>
                  <a:cubicBezTo>
                    <a:pt x="394" y="895"/>
                    <a:pt x="383" y="865"/>
                    <a:pt x="375" y="870"/>
                  </a:cubicBezTo>
                  <a:cubicBezTo>
                    <a:pt x="367" y="875"/>
                    <a:pt x="383" y="897"/>
                    <a:pt x="386" y="906"/>
                  </a:cubicBezTo>
                  <a:cubicBezTo>
                    <a:pt x="388" y="915"/>
                    <a:pt x="401" y="933"/>
                    <a:pt x="396" y="940"/>
                  </a:cubicBezTo>
                  <a:cubicBezTo>
                    <a:pt x="393" y="945"/>
                    <a:pt x="379" y="946"/>
                    <a:pt x="374" y="943"/>
                  </a:cubicBezTo>
                  <a:cubicBezTo>
                    <a:pt x="367" y="937"/>
                    <a:pt x="371" y="915"/>
                    <a:pt x="369" y="906"/>
                  </a:cubicBezTo>
                  <a:cubicBezTo>
                    <a:pt x="368" y="897"/>
                    <a:pt x="366" y="877"/>
                    <a:pt x="359" y="870"/>
                  </a:cubicBezTo>
                  <a:cubicBezTo>
                    <a:pt x="356" y="867"/>
                    <a:pt x="344" y="868"/>
                    <a:pt x="341" y="864"/>
                  </a:cubicBezTo>
                  <a:cubicBezTo>
                    <a:pt x="337" y="859"/>
                    <a:pt x="341" y="844"/>
                    <a:pt x="341" y="838"/>
                  </a:cubicBezTo>
                  <a:cubicBezTo>
                    <a:pt x="340" y="827"/>
                    <a:pt x="329" y="802"/>
                    <a:pt x="336" y="793"/>
                  </a:cubicBezTo>
                  <a:cubicBezTo>
                    <a:pt x="339" y="790"/>
                    <a:pt x="352" y="796"/>
                    <a:pt x="353" y="792"/>
                  </a:cubicBezTo>
                  <a:cubicBezTo>
                    <a:pt x="357" y="781"/>
                    <a:pt x="329" y="761"/>
                    <a:pt x="317" y="763"/>
                  </a:cubicBezTo>
                  <a:cubicBezTo>
                    <a:pt x="314" y="764"/>
                    <a:pt x="314" y="773"/>
                    <a:pt x="311" y="775"/>
                  </a:cubicBezTo>
                  <a:cubicBezTo>
                    <a:pt x="305" y="779"/>
                    <a:pt x="291" y="775"/>
                    <a:pt x="285" y="776"/>
                  </a:cubicBezTo>
                  <a:cubicBezTo>
                    <a:pt x="279" y="778"/>
                    <a:pt x="265" y="782"/>
                    <a:pt x="262" y="788"/>
                  </a:cubicBezTo>
                  <a:cubicBezTo>
                    <a:pt x="259" y="794"/>
                    <a:pt x="263" y="811"/>
                    <a:pt x="265" y="819"/>
                  </a:cubicBezTo>
                  <a:cubicBezTo>
                    <a:pt x="271" y="839"/>
                    <a:pt x="295" y="875"/>
                    <a:pt x="304" y="895"/>
                  </a:cubicBezTo>
                  <a:cubicBezTo>
                    <a:pt x="315" y="919"/>
                    <a:pt x="340" y="990"/>
                    <a:pt x="341" y="993"/>
                  </a:cubicBezTo>
                  <a:cubicBezTo>
                    <a:pt x="342" y="996"/>
                    <a:pt x="358" y="1033"/>
                    <a:pt x="367" y="104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0192078" y="2116444"/>
              <a:ext cx="177233" cy="393190"/>
            </a:xfrm>
            <a:custGeom>
              <a:avLst/>
              <a:gdLst>
                <a:gd name="T0" fmla="*/ 127 w 430"/>
                <a:gd name="T1" fmla="*/ 870 h 955"/>
                <a:gd name="T2" fmla="*/ 347 w 430"/>
                <a:gd name="T3" fmla="*/ 918 h 955"/>
                <a:gd name="T4" fmla="*/ 374 w 430"/>
                <a:gd name="T5" fmla="*/ 955 h 955"/>
                <a:gd name="T6" fmla="*/ 371 w 430"/>
                <a:gd name="T7" fmla="*/ 870 h 955"/>
                <a:gd name="T8" fmla="*/ 393 w 430"/>
                <a:gd name="T9" fmla="*/ 856 h 955"/>
                <a:gd name="T10" fmla="*/ 427 w 430"/>
                <a:gd name="T11" fmla="*/ 787 h 955"/>
                <a:gd name="T12" fmla="*/ 428 w 430"/>
                <a:gd name="T13" fmla="*/ 760 h 955"/>
                <a:gd name="T14" fmla="*/ 391 w 430"/>
                <a:gd name="T15" fmla="*/ 651 h 955"/>
                <a:gd name="T16" fmla="*/ 391 w 430"/>
                <a:gd name="T17" fmla="*/ 580 h 955"/>
                <a:gd name="T18" fmla="*/ 372 w 430"/>
                <a:gd name="T19" fmla="*/ 557 h 955"/>
                <a:gd name="T20" fmla="*/ 393 w 430"/>
                <a:gd name="T21" fmla="*/ 507 h 955"/>
                <a:gd name="T22" fmla="*/ 359 w 430"/>
                <a:gd name="T23" fmla="*/ 488 h 955"/>
                <a:gd name="T24" fmla="*/ 359 w 430"/>
                <a:gd name="T25" fmla="*/ 422 h 955"/>
                <a:gd name="T26" fmla="*/ 353 w 430"/>
                <a:gd name="T27" fmla="*/ 375 h 955"/>
                <a:gd name="T28" fmla="*/ 322 w 430"/>
                <a:gd name="T29" fmla="*/ 305 h 955"/>
                <a:gd name="T30" fmla="*/ 278 w 430"/>
                <a:gd name="T31" fmla="*/ 305 h 955"/>
                <a:gd name="T32" fmla="*/ 284 w 430"/>
                <a:gd name="T33" fmla="*/ 344 h 955"/>
                <a:gd name="T34" fmla="*/ 254 w 430"/>
                <a:gd name="T35" fmla="*/ 359 h 955"/>
                <a:gd name="T36" fmla="*/ 244 w 430"/>
                <a:gd name="T37" fmla="*/ 312 h 955"/>
                <a:gd name="T38" fmla="*/ 267 w 430"/>
                <a:gd name="T39" fmla="*/ 296 h 955"/>
                <a:gd name="T40" fmla="*/ 294 w 430"/>
                <a:gd name="T41" fmla="*/ 274 h 955"/>
                <a:gd name="T42" fmla="*/ 335 w 430"/>
                <a:gd name="T43" fmla="*/ 234 h 955"/>
                <a:gd name="T44" fmla="*/ 350 w 430"/>
                <a:gd name="T45" fmla="*/ 218 h 955"/>
                <a:gd name="T46" fmla="*/ 329 w 430"/>
                <a:gd name="T47" fmla="*/ 193 h 955"/>
                <a:gd name="T48" fmla="*/ 251 w 430"/>
                <a:gd name="T49" fmla="*/ 220 h 955"/>
                <a:gd name="T50" fmla="*/ 236 w 430"/>
                <a:gd name="T51" fmla="*/ 236 h 955"/>
                <a:gd name="T52" fmla="*/ 225 w 430"/>
                <a:gd name="T53" fmla="*/ 252 h 955"/>
                <a:gd name="T54" fmla="*/ 212 w 430"/>
                <a:gd name="T55" fmla="*/ 211 h 955"/>
                <a:gd name="T56" fmla="*/ 200 w 430"/>
                <a:gd name="T57" fmla="*/ 178 h 955"/>
                <a:gd name="T58" fmla="*/ 166 w 430"/>
                <a:gd name="T59" fmla="*/ 171 h 955"/>
                <a:gd name="T60" fmla="*/ 170 w 430"/>
                <a:gd name="T61" fmla="*/ 148 h 955"/>
                <a:gd name="T62" fmla="*/ 145 w 430"/>
                <a:gd name="T63" fmla="*/ 114 h 955"/>
                <a:gd name="T64" fmla="*/ 148 w 430"/>
                <a:gd name="T65" fmla="*/ 67 h 955"/>
                <a:gd name="T66" fmla="*/ 113 w 430"/>
                <a:gd name="T67" fmla="*/ 29 h 955"/>
                <a:gd name="T68" fmla="*/ 85 w 430"/>
                <a:gd name="T69" fmla="*/ 24 h 955"/>
                <a:gd name="T70" fmla="*/ 61 w 430"/>
                <a:gd name="T71" fmla="*/ 5 h 955"/>
                <a:gd name="T72" fmla="*/ 19 w 430"/>
                <a:gd name="T73" fmla="*/ 10 h 955"/>
                <a:gd name="T74" fmla="*/ 15 w 430"/>
                <a:gd name="T75" fmla="*/ 56 h 955"/>
                <a:gd name="T76" fmla="*/ 67 w 430"/>
                <a:gd name="T77" fmla="*/ 97 h 955"/>
                <a:gd name="T78" fmla="*/ 98 w 430"/>
                <a:gd name="T79" fmla="*/ 124 h 955"/>
                <a:gd name="T80" fmla="*/ 87 w 430"/>
                <a:gd name="T81" fmla="*/ 162 h 955"/>
                <a:gd name="T82" fmla="*/ 80 w 430"/>
                <a:gd name="T83" fmla="*/ 210 h 955"/>
                <a:gd name="T84" fmla="*/ 111 w 430"/>
                <a:gd name="T85" fmla="*/ 248 h 955"/>
                <a:gd name="T86" fmla="*/ 119 w 430"/>
                <a:gd name="T87" fmla="*/ 278 h 955"/>
                <a:gd name="T88" fmla="*/ 101 w 430"/>
                <a:gd name="T89" fmla="*/ 304 h 955"/>
                <a:gd name="T90" fmla="*/ 109 w 430"/>
                <a:gd name="T91" fmla="*/ 327 h 955"/>
                <a:gd name="T92" fmla="*/ 72 w 430"/>
                <a:gd name="T93" fmla="*/ 355 h 955"/>
                <a:gd name="T94" fmla="*/ 129 w 430"/>
                <a:gd name="T95" fmla="*/ 463 h 955"/>
                <a:gd name="T96" fmla="*/ 147 w 430"/>
                <a:gd name="T97" fmla="*/ 571 h 955"/>
                <a:gd name="T98" fmla="*/ 158 w 430"/>
                <a:gd name="T99" fmla="*/ 613 h 955"/>
                <a:gd name="T100" fmla="*/ 133 w 430"/>
                <a:gd name="T101" fmla="*/ 614 h 955"/>
                <a:gd name="T102" fmla="*/ 73 w 430"/>
                <a:gd name="T103" fmla="*/ 646 h 955"/>
                <a:gd name="T104" fmla="*/ 33 w 430"/>
                <a:gd name="T105" fmla="*/ 64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0" h="955">
                  <a:moveTo>
                    <a:pt x="87" y="858"/>
                  </a:moveTo>
                  <a:cubicBezTo>
                    <a:pt x="91" y="870"/>
                    <a:pt x="111" y="874"/>
                    <a:pt x="127" y="870"/>
                  </a:cubicBezTo>
                  <a:cubicBezTo>
                    <a:pt x="155" y="862"/>
                    <a:pt x="179" y="838"/>
                    <a:pt x="207" y="850"/>
                  </a:cubicBezTo>
                  <a:cubicBezTo>
                    <a:pt x="255" y="866"/>
                    <a:pt x="291" y="918"/>
                    <a:pt x="347" y="918"/>
                  </a:cubicBezTo>
                  <a:cubicBezTo>
                    <a:pt x="347" y="930"/>
                    <a:pt x="351" y="942"/>
                    <a:pt x="359" y="950"/>
                  </a:cubicBezTo>
                  <a:cubicBezTo>
                    <a:pt x="364" y="950"/>
                    <a:pt x="369" y="953"/>
                    <a:pt x="374" y="955"/>
                  </a:cubicBezTo>
                  <a:cubicBezTo>
                    <a:pt x="383" y="943"/>
                    <a:pt x="383" y="943"/>
                    <a:pt x="383" y="943"/>
                  </a:cubicBezTo>
                  <a:cubicBezTo>
                    <a:pt x="371" y="870"/>
                    <a:pt x="371" y="870"/>
                    <a:pt x="371" y="870"/>
                  </a:cubicBezTo>
                  <a:cubicBezTo>
                    <a:pt x="400" y="870"/>
                    <a:pt x="400" y="870"/>
                    <a:pt x="400" y="870"/>
                  </a:cubicBezTo>
                  <a:cubicBezTo>
                    <a:pt x="393" y="856"/>
                    <a:pt x="393" y="856"/>
                    <a:pt x="393" y="856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29" y="780"/>
                    <a:pt x="430" y="767"/>
                    <a:pt x="428" y="760"/>
                  </a:cubicBezTo>
                  <a:cubicBezTo>
                    <a:pt x="425" y="748"/>
                    <a:pt x="412" y="727"/>
                    <a:pt x="408" y="715"/>
                  </a:cubicBezTo>
                  <a:cubicBezTo>
                    <a:pt x="403" y="699"/>
                    <a:pt x="393" y="667"/>
                    <a:pt x="391" y="651"/>
                  </a:cubicBezTo>
                  <a:cubicBezTo>
                    <a:pt x="390" y="642"/>
                    <a:pt x="391" y="626"/>
                    <a:pt x="391" y="617"/>
                  </a:cubicBezTo>
                  <a:cubicBezTo>
                    <a:pt x="391" y="608"/>
                    <a:pt x="391" y="589"/>
                    <a:pt x="391" y="580"/>
                  </a:cubicBezTo>
                  <a:cubicBezTo>
                    <a:pt x="391" y="574"/>
                    <a:pt x="395" y="561"/>
                    <a:pt x="391" y="557"/>
                  </a:cubicBezTo>
                  <a:cubicBezTo>
                    <a:pt x="388" y="553"/>
                    <a:pt x="374" y="561"/>
                    <a:pt x="372" y="557"/>
                  </a:cubicBezTo>
                  <a:cubicBezTo>
                    <a:pt x="369" y="550"/>
                    <a:pt x="390" y="543"/>
                    <a:pt x="393" y="536"/>
                  </a:cubicBezTo>
                  <a:cubicBezTo>
                    <a:pt x="396" y="529"/>
                    <a:pt x="394" y="514"/>
                    <a:pt x="393" y="507"/>
                  </a:cubicBezTo>
                  <a:cubicBezTo>
                    <a:pt x="392" y="496"/>
                    <a:pt x="393" y="468"/>
                    <a:pt x="383" y="465"/>
                  </a:cubicBezTo>
                  <a:cubicBezTo>
                    <a:pt x="375" y="463"/>
                    <a:pt x="366" y="492"/>
                    <a:pt x="359" y="488"/>
                  </a:cubicBezTo>
                  <a:cubicBezTo>
                    <a:pt x="349" y="482"/>
                    <a:pt x="369" y="456"/>
                    <a:pt x="368" y="445"/>
                  </a:cubicBezTo>
                  <a:cubicBezTo>
                    <a:pt x="368" y="439"/>
                    <a:pt x="359" y="428"/>
                    <a:pt x="359" y="422"/>
                  </a:cubicBezTo>
                  <a:cubicBezTo>
                    <a:pt x="359" y="416"/>
                    <a:pt x="372" y="406"/>
                    <a:pt x="371" y="399"/>
                  </a:cubicBezTo>
                  <a:cubicBezTo>
                    <a:pt x="371" y="392"/>
                    <a:pt x="356" y="382"/>
                    <a:pt x="353" y="375"/>
                  </a:cubicBezTo>
                  <a:cubicBezTo>
                    <a:pt x="349" y="365"/>
                    <a:pt x="351" y="343"/>
                    <a:pt x="347" y="334"/>
                  </a:cubicBezTo>
                  <a:cubicBezTo>
                    <a:pt x="343" y="325"/>
                    <a:pt x="331" y="306"/>
                    <a:pt x="322" y="305"/>
                  </a:cubicBezTo>
                  <a:cubicBezTo>
                    <a:pt x="315" y="304"/>
                    <a:pt x="305" y="319"/>
                    <a:pt x="298" y="319"/>
                  </a:cubicBezTo>
                  <a:cubicBezTo>
                    <a:pt x="292" y="319"/>
                    <a:pt x="284" y="304"/>
                    <a:pt x="278" y="305"/>
                  </a:cubicBezTo>
                  <a:cubicBezTo>
                    <a:pt x="271" y="306"/>
                    <a:pt x="261" y="321"/>
                    <a:pt x="262" y="327"/>
                  </a:cubicBezTo>
                  <a:cubicBezTo>
                    <a:pt x="263" y="334"/>
                    <a:pt x="284" y="337"/>
                    <a:pt x="284" y="344"/>
                  </a:cubicBezTo>
                  <a:cubicBezTo>
                    <a:pt x="284" y="351"/>
                    <a:pt x="270" y="363"/>
                    <a:pt x="262" y="363"/>
                  </a:cubicBezTo>
                  <a:cubicBezTo>
                    <a:pt x="260" y="364"/>
                    <a:pt x="255" y="361"/>
                    <a:pt x="254" y="359"/>
                  </a:cubicBezTo>
                  <a:cubicBezTo>
                    <a:pt x="250" y="354"/>
                    <a:pt x="250" y="342"/>
                    <a:pt x="249" y="336"/>
                  </a:cubicBezTo>
                  <a:cubicBezTo>
                    <a:pt x="248" y="330"/>
                    <a:pt x="240" y="317"/>
                    <a:pt x="244" y="312"/>
                  </a:cubicBezTo>
                  <a:cubicBezTo>
                    <a:pt x="247" y="309"/>
                    <a:pt x="256" y="314"/>
                    <a:pt x="259" y="312"/>
                  </a:cubicBezTo>
                  <a:cubicBezTo>
                    <a:pt x="263" y="310"/>
                    <a:pt x="264" y="300"/>
                    <a:pt x="267" y="296"/>
                  </a:cubicBezTo>
                  <a:cubicBezTo>
                    <a:pt x="270" y="292"/>
                    <a:pt x="278" y="285"/>
                    <a:pt x="282" y="282"/>
                  </a:cubicBezTo>
                  <a:cubicBezTo>
                    <a:pt x="285" y="280"/>
                    <a:pt x="292" y="277"/>
                    <a:pt x="294" y="274"/>
                  </a:cubicBezTo>
                  <a:cubicBezTo>
                    <a:pt x="299" y="269"/>
                    <a:pt x="301" y="252"/>
                    <a:pt x="307" y="247"/>
                  </a:cubicBezTo>
                  <a:cubicBezTo>
                    <a:pt x="312" y="241"/>
                    <a:pt x="328" y="235"/>
                    <a:pt x="335" y="234"/>
                  </a:cubicBezTo>
                  <a:cubicBezTo>
                    <a:pt x="340" y="233"/>
                    <a:pt x="350" y="237"/>
                    <a:pt x="353" y="234"/>
                  </a:cubicBezTo>
                  <a:cubicBezTo>
                    <a:pt x="356" y="231"/>
                    <a:pt x="353" y="221"/>
                    <a:pt x="350" y="218"/>
                  </a:cubicBezTo>
                  <a:cubicBezTo>
                    <a:pt x="347" y="216"/>
                    <a:pt x="338" y="221"/>
                    <a:pt x="335" y="218"/>
                  </a:cubicBezTo>
                  <a:cubicBezTo>
                    <a:pt x="330" y="214"/>
                    <a:pt x="335" y="196"/>
                    <a:pt x="329" y="193"/>
                  </a:cubicBezTo>
                  <a:cubicBezTo>
                    <a:pt x="319" y="187"/>
                    <a:pt x="296" y="205"/>
                    <a:pt x="285" y="209"/>
                  </a:cubicBezTo>
                  <a:cubicBezTo>
                    <a:pt x="276" y="212"/>
                    <a:pt x="260" y="219"/>
                    <a:pt x="251" y="220"/>
                  </a:cubicBezTo>
                  <a:cubicBezTo>
                    <a:pt x="245" y="221"/>
                    <a:pt x="228" y="214"/>
                    <a:pt x="225" y="219"/>
                  </a:cubicBezTo>
                  <a:cubicBezTo>
                    <a:pt x="223" y="224"/>
                    <a:pt x="238" y="231"/>
                    <a:pt x="236" y="236"/>
                  </a:cubicBezTo>
                  <a:cubicBezTo>
                    <a:pt x="234" y="238"/>
                    <a:pt x="227" y="234"/>
                    <a:pt x="225" y="236"/>
                  </a:cubicBezTo>
                  <a:cubicBezTo>
                    <a:pt x="222" y="238"/>
                    <a:pt x="229" y="250"/>
                    <a:pt x="225" y="252"/>
                  </a:cubicBezTo>
                  <a:cubicBezTo>
                    <a:pt x="218" y="255"/>
                    <a:pt x="201" y="241"/>
                    <a:pt x="200" y="234"/>
                  </a:cubicBezTo>
                  <a:cubicBezTo>
                    <a:pt x="198" y="227"/>
                    <a:pt x="212" y="217"/>
                    <a:pt x="212" y="211"/>
                  </a:cubicBezTo>
                  <a:cubicBezTo>
                    <a:pt x="212" y="205"/>
                    <a:pt x="201" y="198"/>
                    <a:pt x="200" y="193"/>
                  </a:cubicBezTo>
                  <a:cubicBezTo>
                    <a:pt x="199" y="189"/>
                    <a:pt x="203" y="180"/>
                    <a:pt x="200" y="178"/>
                  </a:cubicBezTo>
                  <a:cubicBezTo>
                    <a:pt x="193" y="172"/>
                    <a:pt x="172" y="191"/>
                    <a:pt x="166" y="185"/>
                  </a:cubicBezTo>
                  <a:cubicBezTo>
                    <a:pt x="163" y="183"/>
                    <a:pt x="163" y="174"/>
                    <a:pt x="166" y="171"/>
                  </a:cubicBezTo>
                  <a:cubicBezTo>
                    <a:pt x="169" y="168"/>
                    <a:pt x="181" y="175"/>
                    <a:pt x="184" y="171"/>
                  </a:cubicBezTo>
                  <a:cubicBezTo>
                    <a:pt x="187" y="165"/>
                    <a:pt x="169" y="155"/>
                    <a:pt x="170" y="148"/>
                  </a:cubicBezTo>
                  <a:cubicBezTo>
                    <a:pt x="171" y="144"/>
                    <a:pt x="182" y="141"/>
                    <a:pt x="182" y="137"/>
                  </a:cubicBezTo>
                  <a:cubicBezTo>
                    <a:pt x="180" y="126"/>
                    <a:pt x="151" y="123"/>
                    <a:pt x="145" y="114"/>
                  </a:cubicBezTo>
                  <a:cubicBezTo>
                    <a:pt x="139" y="107"/>
                    <a:pt x="134" y="86"/>
                    <a:pt x="137" y="77"/>
                  </a:cubicBezTo>
                  <a:cubicBezTo>
                    <a:pt x="138" y="74"/>
                    <a:pt x="147" y="71"/>
                    <a:pt x="148" y="67"/>
                  </a:cubicBezTo>
                  <a:cubicBezTo>
                    <a:pt x="148" y="60"/>
                    <a:pt x="134" y="52"/>
                    <a:pt x="130" y="47"/>
                  </a:cubicBezTo>
                  <a:cubicBezTo>
                    <a:pt x="125" y="42"/>
                    <a:pt x="119" y="28"/>
                    <a:pt x="113" y="29"/>
                  </a:cubicBezTo>
                  <a:cubicBezTo>
                    <a:pt x="109" y="29"/>
                    <a:pt x="109" y="40"/>
                    <a:pt x="106" y="40"/>
                  </a:cubicBezTo>
                  <a:cubicBezTo>
                    <a:pt x="99" y="42"/>
                    <a:pt x="91" y="26"/>
                    <a:pt x="85" y="24"/>
                  </a:cubicBezTo>
                  <a:cubicBezTo>
                    <a:pt x="81" y="23"/>
                    <a:pt x="71" y="27"/>
                    <a:pt x="68" y="24"/>
                  </a:cubicBezTo>
                  <a:cubicBezTo>
                    <a:pt x="64" y="21"/>
                    <a:pt x="65" y="8"/>
                    <a:pt x="61" y="5"/>
                  </a:cubicBezTo>
                  <a:cubicBezTo>
                    <a:pt x="54" y="0"/>
                    <a:pt x="35" y="3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6" y="11"/>
                    <a:pt x="8" y="9"/>
                    <a:pt x="6" y="12"/>
                  </a:cubicBezTo>
                  <a:cubicBezTo>
                    <a:pt x="0" y="21"/>
                    <a:pt x="10" y="45"/>
                    <a:pt x="15" y="56"/>
                  </a:cubicBezTo>
                  <a:cubicBezTo>
                    <a:pt x="19" y="64"/>
                    <a:pt x="29" y="79"/>
                    <a:pt x="37" y="85"/>
                  </a:cubicBezTo>
                  <a:cubicBezTo>
                    <a:pt x="43" y="90"/>
                    <a:pt x="61" y="92"/>
                    <a:pt x="67" y="97"/>
                  </a:cubicBezTo>
                  <a:cubicBezTo>
                    <a:pt x="71" y="101"/>
                    <a:pt x="74" y="112"/>
                    <a:pt x="77" y="115"/>
                  </a:cubicBezTo>
                  <a:cubicBezTo>
                    <a:pt x="82" y="119"/>
                    <a:pt x="98" y="118"/>
                    <a:pt x="98" y="124"/>
                  </a:cubicBezTo>
                  <a:cubicBezTo>
                    <a:pt x="99" y="128"/>
                    <a:pt x="86" y="130"/>
                    <a:pt x="84" y="134"/>
                  </a:cubicBezTo>
                  <a:cubicBezTo>
                    <a:pt x="81" y="140"/>
                    <a:pt x="88" y="155"/>
                    <a:pt x="87" y="162"/>
                  </a:cubicBezTo>
                  <a:cubicBezTo>
                    <a:pt x="86" y="168"/>
                    <a:pt x="78" y="180"/>
                    <a:pt x="77" y="186"/>
                  </a:cubicBezTo>
                  <a:cubicBezTo>
                    <a:pt x="77" y="192"/>
                    <a:pt x="77" y="205"/>
                    <a:pt x="80" y="210"/>
                  </a:cubicBezTo>
                  <a:cubicBezTo>
                    <a:pt x="84" y="214"/>
                    <a:pt x="98" y="213"/>
                    <a:pt x="102" y="218"/>
                  </a:cubicBezTo>
                  <a:cubicBezTo>
                    <a:pt x="107" y="223"/>
                    <a:pt x="107" y="241"/>
                    <a:pt x="111" y="248"/>
                  </a:cubicBezTo>
                  <a:cubicBezTo>
                    <a:pt x="113" y="252"/>
                    <a:pt x="123" y="258"/>
                    <a:pt x="124" y="263"/>
                  </a:cubicBezTo>
                  <a:cubicBezTo>
                    <a:pt x="125" y="267"/>
                    <a:pt x="122" y="275"/>
                    <a:pt x="119" y="278"/>
                  </a:cubicBezTo>
                  <a:cubicBezTo>
                    <a:pt x="115" y="283"/>
                    <a:pt x="98" y="283"/>
                    <a:pt x="95" y="290"/>
                  </a:cubicBezTo>
                  <a:cubicBezTo>
                    <a:pt x="94" y="293"/>
                    <a:pt x="103" y="300"/>
                    <a:pt x="101" y="304"/>
                  </a:cubicBezTo>
                  <a:cubicBezTo>
                    <a:pt x="99" y="309"/>
                    <a:pt x="82" y="305"/>
                    <a:pt x="81" y="310"/>
                  </a:cubicBezTo>
                  <a:cubicBezTo>
                    <a:pt x="80" y="318"/>
                    <a:pt x="111" y="320"/>
                    <a:pt x="109" y="327"/>
                  </a:cubicBezTo>
                  <a:cubicBezTo>
                    <a:pt x="106" y="338"/>
                    <a:pt x="71" y="321"/>
                    <a:pt x="64" y="330"/>
                  </a:cubicBezTo>
                  <a:cubicBezTo>
                    <a:pt x="61" y="336"/>
                    <a:pt x="69" y="349"/>
                    <a:pt x="72" y="355"/>
                  </a:cubicBezTo>
                  <a:cubicBezTo>
                    <a:pt x="79" y="372"/>
                    <a:pt x="101" y="404"/>
                    <a:pt x="110" y="421"/>
                  </a:cubicBezTo>
                  <a:cubicBezTo>
                    <a:pt x="115" y="431"/>
                    <a:pt x="126" y="452"/>
                    <a:pt x="129" y="463"/>
                  </a:cubicBezTo>
                  <a:cubicBezTo>
                    <a:pt x="133" y="482"/>
                    <a:pt x="130" y="522"/>
                    <a:pt x="134" y="541"/>
                  </a:cubicBezTo>
                  <a:cubicBezTo>
                    <a:pt x="136" y="549"/>
                    <a:pt x="144" y="563"/>
                    <a:pt x="147" y="571"/>
                  </a:cubicBezTo>
                  <a:cubicBezTo>
                    <a:pt x="149" y="579"/>
                    <a:pt x="155" y="594"/>
                    <a:pt x="157" y="602"/>
                  </a:cubicBezTo>
                  <a:cubicBezTo>
                    <a:pt x="158" y="605"/>
                    <a:pt x="160" y="611"/>
                    <a:pt x="158" y="613"/>
                  </a:cubicBezTo>
                  <a:cubicBezTo>
                    <a:pt x="155" y="614"/>
                    <a:pt x="150" y="603"/>
                    <a:pt x="147" y="603"/>
                  </a:cubicBezTo>
                  <a:cubicBezTo>
                    <a:pt x="142" y="603"/>
                    <a:pt x="137" y="611"/>
                    <a:pt x="133" y="614"/>
                  </a:cubicBezTo>
                  <a:cubicBezTo>
                    <a:pt x="128" y="617"/>
                    <a:pt x="117" y="625"/>
                    <a:pt x="112" y="628"/>
                  </a:cubicBezTo>
                  <a:cubicBezTo>
                    <a:pt x="102" y="633"/>
                    <a:pt x="83" y="644"/>
                    <a:pt x="73" y="646"/>
                  </a:cubicBezTo>
                  <a:cubicBezTo>
                    <a:pt x="65" y="647"/>
                    <a:pt x="49" y="646"/>
                    <a:pt x="41" y="644"/>
                  </a:cubicBezTo>
                  <a:cubicBezTo>
                    <a:pt x="39" y="643"/>
                    <a:pt x="36" y="642"/>
                    <a:pt x="33" y="641"/>
                  </a:cubicBezTo>
                  <a:cubicBezTo>
                    <a:pt x="16" y="718"/>
                    <a:pt x="40" y="796"/>
                    <a:pt x="87" y="8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992504" y="2357719"/>
              <a:ext cx="434891" cy="597231"/>
            </a:xfrm>
            <a:custGeom>
              <a:avLst/>
              <a:gdLst>
                <a:gd name="T0" fmla="*/ 918 w 1058"/>
                <a:gd name="T1" fmla="*/ 1144 h 1453"/>
                <a:gd name="T2" fmla="*/ 1037 w 1058"/>
                <a:gd name="T3" fmla="*/ 1012 h 1453"/>
                <a:gd name="T4" fmla="*/ 1044 w 1058"/>
                <a:gd name="T5" fmla="*/ 905 h 1453"/>
                <a:gd name="T6" fmla="*/ 993 w 1058"/>
                <a:gd name="T7" fmla="*/ 855 h 1453"/>
                <a:gd name="T8" fmla="*/ 1005 w 1058"/>
                <a:gd name="T9" fmla="*/ 764 h 1453"/>
                <a:gd name="T10" fmla="*/ 947 w 1058"/>
                <a:gd name="T11" fmla="*/ 702 h 1453"/>
                <a:gd name="T12" fmla="*/ 912 w 1058"/>
                <a:gd name="T13" fmla="*/ 633 h 1453"/>
                <a:gd name="T14" fmla="*/ 935 w 1058"/>
                <a:gd name="T15" fmla="*/ 567 h 1453"/>
                <a:gd name="T16" fmla="*/ 892 w 1058"/>
                <a:gd name="T17" fmla="*/ 484 h 1453"/>
                <a:gd name="T18" fmla="*/ 862 w 1058"/>
                <a:gd name="T19" fmla="*/ 413 h 1453"/>
                <a:gd name="T20" fmla="*/ 846 w 1058"/>
                <a:gd name="T21" fmla="*/ 364 h 1453"/>
                <a:gd name="T22" fmla="*/ 614 w 1058"/>
                <a:gd name="T23" fmla="*/ 284 h 1453"/>
                <a:gd name="T24" fmla="*/ 493 w 1058"/>
                <a:gd name="T25" fmla="*/ 36 h 1453"/>
                <a:gd name="T26" fmla="*/ 478 w 1058"/>
                <a:gd name="T27" fmla="*/ 4 h 1453"/>
                <a:gd name="T28" fmla="*/ 441 w 1058"/>
                <a:gd name="T29" fmla="*/ 74 h 1453"/>
                <a:gd name="T30" fmla="*/ 319 w 1058"/>
                <a:gd name="T31" fmla="*/ 124 h 1453"/>
                <a:gd name="T32" fmla="*/ 310 w 1058"/>
                <a:gd name="T33" fmla="*/ 235 h 1453"/>
                <a:gd name="T34" fmla="*/ 256 w 1058"/>
                <a:gd name="T35" fmla="*/ 305 h 1453"/>
                <a:gd name="T36" fmla="*/ 217 w 1058"/>
                <a:gd name="T37" fmla="*/ 362 h 1453"/>
                <a:gd name="T38" fmla="*/ 128 w 1058"/>
                <a:gd name="T39" fmla="*/ 372 h 1453"/>
                <a:gd name="T40" fmla="*/ 138 w 1058"/>
                <a:gd name="T41" fmla="*/ 500 h 1453"/>
                <a:gd name="T42" fmla="*/ 195 w 1058"/>
                <a:gd name="T43" fmla="*/ 551 h 1453"/>
                <a:gd name="T44" fmla="*/ 240 w 1058"/>
                <a:gd name="T45" fmla="*/ 539 h 1453"/>
                <a:gd name="T46" fmla="*/ 206 w 1058"/>
                <a:gd name="T47" fmla="*/ 571 h 1453"/>
                <a:gd name="T48" fmla="*/ 112 w 1058"/>
                <a:gd name="T49" fmla="*/ 590 h 1453"/>
                <a:gd name="T50" fmla="*/ 115 w 1058"/>
                <a:gd name="T51" fmla="*/ 728 h 1453"/>
                <a:gd name="T52" fmla="*/ 135 w 1058"/>
                <a:gd name="T53" fmla="*/ 717 h 1453"/>
                <a:gd name="T54" fmla="*/ 171 w 1058"/>
                <a:gd name="T55" fmla="*/ 726 h 1453"/>
                <a:gd name="T56" fmla="*/ 116 w 1058"/>
                <a:gd name="T57" fmla="*/ 774 h 1453"/>
                <a:gd name="T58" fmla="*/ 159 w 1058"/>
                <a:gd name="T59" fmla="*/ 785 h 1453"/>
                <a:gd name="T60" fmla="*/ 153 w 1058"/>
                <a:gd name="T61" fmla="*/ 836 h 1453"/>
                <a:gd name="T62" fmla="*/ 97 w 1058"/>
                <a:gd name="T63" fmla="*/ 833 h 1453"/>
                <a:gd name="T64" fmla="*/ 63 w 1058"/>
                <a:gd name="T65" fmla="*/ 889 h 1453"/>
                <a:gd name="T66" fmla="*/ 31 w 1058"/>
                <a:gd name="T67" fmla="*/ 1063 h 1453"/>
                <a:gd name="T68" fmla="*/ 15 w 1058"/>
                <a:gd name="T69" fmla="*/ 1281 h 1453"/>
                <a:gd name="T70" fmla="*/ 28 w 1058"/>
                <a:gd name="T71" fmla="*/ 1374 h 1453"/>
                <a:gd name="T72" fmla="*/ 156 w 1058"/>
                <a:gd name="T73" fmla="*/ 1422 h 1453"/>
                <a:gd name="T74" fmla="*/ 210 w 1058"/>
                <a:gd name="T75" fmla="*/ 1395 h 1453"/>
                <a:gd name="T76" fmla="*/ 269 w 1058"/>
                <a:gd name="T77" fmla="*/ 1325 h 1453"/>
                <a:gd name="T78" fmla="*/ 360 w 1058"/>
                <a:gd name="T79" fmla="*/ 1273 h 1453"/>
                <a:gd name="T80" fmla="*/ 446 w 1058"/>
                <a:gd name="T81" fmla="*/ 1251 h 1453"/>
                <a:gd name="T82" fmla="*/ 502 w 1058"/>
                <a:gd name="T83" fmla="*/ 1252 h 1453"/>
                <a:gd name="T84" fmla="*/ 602 w 1058"/>
                <a:gd name="T85" fmla="*/ 1238 h 1453"/>
                <a:gd name="T86" fmla="*/ 667 w 1058"/>
                <a:gd name="T87" fmla="*/ 1257 h 1453"/>
                <a:gd name="T88" fmla="*/ 679 w 1058"/>
                <a:gd name="T89" fmla="*/ 1149 h 1453"/>
                <a:gd name="T90" fmla="*/ 759 w 1058"/>
                <a:gd name="T91" fmla="*/ 1174 h 1453"/>
                <a:gd name="T92" fmla="*/ 838 w 1058"/>
                <a:gd name="T93" fmla="*/ 11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8" h="1453">
                  <a:moveTo>
                    <a:pt x="838" y="1108"/>
                  </a:moveTo>
                  <a:cubicBezTo>
                    <a:pt x="842" y="1104"/>
                    <a:pt x="854" y="1108"/>
                    <a:pt x="854" y="1112"/>
                  </a:cubicBezTo>
                  <a:cubicBezTo>
                    <a:pt x="862" y="1144"/>
                    <a:pt x="894" y="1164"/>
                    <a:pt x="918" y="1144"/>
                  </a:cubicBezTo>
                  <a:cubicBezTo>
                    <a:pt x="942" y="1120"/>
                    <a:pt x="964" y="1092"/>
                    <a:pt x="977" y="1059"/>
                  </a:cubicBezTo>
                  <a:cubicBezTo>
                    <a:pt x="977" y="1046"/>
                    <a:pt x="977" y="1046"/>
                    <a:pt x="977" y="1046"/>
                  </a:cubicBezTo>
                  <a:cubicBezTo>
                    <a:pt x="1037" y="1012"/>
                    <a:pt x="1037" y="1012"/>
                    <a:pt x="1037" y="1012"/>
                  </a:cubicBezTo>
                  <a:cubicBezTo>
                    <a:pt x="1041" y="967"/>
                    <a:pt x="1041" y="967"/>
                    <a:pt x="1041" y="967"/>
                  </a:cubicBezTo>
                  <a:cubicBezTo>
                    <a:pt x="1058" y="943"/>
                    <a:pt x="1058" y="943"/>
                    <a:pt x="1058" y="943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975" y="884"/>
                    <a:pt x="975" y="884"/>
                    <a:pt x="975" y="884"/>
                  </a:cubicBezTo>
                  <a:cubicBezTo>
                    <a:pt x="993" y="855"/>
                    <a:pt x="993" y="855"/>
                    <a:pt x="993" y="855"/>
                  </a:cubicBezTo>
                  <a:cubicBezTo>
                    <a:pt x="964" y="855"/>
                    <a:pt x="964" y="855"/>
                    <a:pt x="964" y="855"/>
                  </a:cubicBezTo>
                  <a:cubicBezTo>
                    <a:pt x="979" y="800"/>
                    <a:pt x="979" y="800"/>
                    <a:pt x="979" y="800"/>
                  </a:cubicBezTo>
                  <a:cubicBezTo>
                    <a:pt x="1005" y="764"/>
                    <a:pt x="1005" y="764"/>
                    <a:pt x="1005" y="764"/>
                  </a:cubicBezTo>
                  <a:cubicBezTo>
                    <a:pt x="1020" y="764"/>
                    <a:pt x="1020" y="764"/>
                    <a:pt x="1020" y="764"/>
                  </a:cubicBezTo>
                  <a:cubicBezTo>
                    <a:pt x="985" y="738"/>
                    <a:pt x="985" y="738"/>
                    <a:pt x="985" y="738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62" y="655"/>
                    <a:pt x="962" y="655"/>
                    <a:pt x="962" y="655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2" y="592"/>
                    <a:pt x="912" y="592"/>
                    <a:pt x="912" y="592"/>
                  </a:cubicBezTo>
                  <a:cubicBezTo>
                    <a:pt x="946" y="585"/>
                    <a:pt x="946" y="585"/>
                    <a:pt x="946" y="585"/>
                  </a:cubicBezTo>
                  <a:cubicBezTo>
                    <a:pt x="935" y="567"/>
                    <a:pt x="935" y="567"/>
                    <a:pt x="935" y="567"/>
                  </a:cubicBezTo>
                  <a:cubicBezTo>
                    <a:pt x="912" y="520"/>
                    <a:pt x="912" y="520"/>
                    <a:pt x="912" y="520"/>
                  </a:cubicBezTo>
                  <a:cubicBezTo>
                    <a:pt x="912" y="500"/>
                    <a:pt x="912" y="500"/>
                    <a:pt x="912" y="500"/>
                  </a:cubicBezTo>
                  <a:cubicBezTo>
                    <a:pt x="892" y="484"/>
                    <a:pt x="892" y="484"/>
                    <a:pt x="892" y="484"/>
                  </a:cubicBezTo>
                  <a:cubicBezTo>
                    <a:pt x="914" y="454"/>
                    <a:pt x="914" y="454"/>
                    <a:pt x="914" y="454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862" y="413"/>
                    <a:pt x="862" y="413"/>
                    <a:pt x="862" y="413"/>
                  </a:cubicBezTo>
                  <a:cubicBezTo>
                    <a:pt x="849" y="384"/>
                    <a:pt x="849" y="384"/>
                    <a:pt x="849" y="384"/>
                  </a:cubicBezTo>
                  <a:cubicBezTo>
                    <a:pt x="861" y="369"/>
                    <a:pt x="861" y="369"/>
                    <a:pt x="861" y="369"/>
                  </a:cubicBezTo>
                  <a:cubicBezTo>
                    <a:pt x="856" y="367"/>
                    <a:pt x="851" y="364"/>
                    <a:pt x="846" y="364"/>
                  </a:cubicBezTo>
                  <a:cubicBezTo>
                    <a:pt x="838" y="356"/>
                    <a:pt x="834" y="344"/>
                    <a:pt x="834" y="332"/>
                  </a:cubicBezTo>
                  <a:cubicBezTo>
                    <a:pt x="778" y="332"/>
                    <a:pt x="742" y="280"/>
                    <a:pt x="694" y="264"/>
                  </a:cubicBezTo>
                  <a:cubicBezTo>
                    <a:pt x="666" y="252"/>
                    <a:pt x="642" y="276"/>
                    <a:pt x="614" y="284"/>
                  </a:cubicBezTo>
                  <a:cubicBezTo>
                    <a:pt x="598" y="288"/>
                    <a:pt x="578" y="284"/>
                    <a:pt x="574" y="272"/>
                  </a:cubicBezTo>
                  <a:cubicBezTo>
                    <a:pt x="527" y="210"/>
                    <a:pt x="503" y="132"/>
                    <a:pt x="520" y="55"/>
                  </a:cubicBezTo>
                  <a:cubicBezTo>
                    <a:pt x="511" y="50"/>
                    <a:pt x="498" y="42"/>
                    <a:pt x="493" y="36"/>
                  </a:cubicBezTo>
                  <a:cubicBezTo>
                    <a:pt x="490" y="32"/>
                    <a:pt x="490" y="21"/>
                    <a:pt x="488" y="16"/>
                  </a:cubicBezTo>
                  <a:cubicBezTo>
                    <a:pt x="486" y="12"/>
                    <a:pt x="482" y="6"/>
                    <a:pt x="478" y="0"/>
                  </a:cubicBezTo>
                  <a:cubicBezTo>
                    <a:pt x="478" y="4"/>
                    <a:pt x="478" y="4"/>
                    <a:pt x="478" y="4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64" y="262"/>
                    <a:pt x="246" y="273"/>
                    <a:pt x="243" y="277"/>
                  </a:cubicBezTo>
                  <a:cubicBezTo>
                    <a:pt x="245" y="282"/>
                    <a:pt x="253" y="298"/>
                    <a:pt x="256" y="305"/>
                  </a:cubicBezTo>
                  <a:cubicBezTo>
                    <a:pt x="257" y="307"/>
                    <a:pt x="257" y="307"/>
                    <a:pt x="257" y="307"/>
                  </a:cubicBezTo>
                  <a:cubicBezTo>
                    <a:pt x="231" y="330"/>
                    <a:pt x="231" y="330"/>
                    <a:pt x="231" y="330"/>
                  </a:cubicBezTo>
                  <a:cubicBezTo>
                    <a:pt x="217" y="362"/>
                    <a:pt x="217" y="362"/>
                    <a:pt x="217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179" y="349"/>
                    <a:pt x="179" y="349"/>
                    <a:pt x="179" y="349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07" y="389"/>
                    <a:pt x="107" y="389"/>
                    <a:pt x="107" y="389"/>
                  </a:cubicBezTo>
                  <a:cubicBezTo>
                    <a:pt x="112" y="419"/>
                    <a:pt x="130" y="473"/>
                    <a:pt x="138" y="500"/>
                  </a:cubicBezTo>
                  <a:cubicBezTo>
                    <a:pt x="142" y="516"/>
                    <a:pt x="140" y="557"/>
                    <a:pt x="155" y="561"/>
                  </a:cubicBezTo>
                  <a:cubicBezTo>
                    <a:pt x="161" y="563"/>
                    <a:pt x="168" y="544"/>
                    <a:pt x="174" y="543"/>
                  </a:cubicBezTo>
                  <a:cubicBezTo>
                    <a:pt x="179" y="542"/>
                    <a:pt x="190" y="553"/>
                    <a:pt x="195" y="551"/>
                  </a:cubicBezTo>
                  <a:cubicBezTo>
                    <a:pt x="198" y="549"/>
                    <a:pt x="196" y="538"/>
                    <a:pt x="198" y="535"/>
                  </a:cubicBezTo>
                  <a:cubicBezTo>
                    <a:pt x="201" y="528"/>
                    <a:pt x="212" y="516"/>
                    <a:pt x="220" y="517"/>
                  </a:cubicBezTo>
                  <a:cubicBezTo>
                    <a:pt x="227" y="517"/>
                    <a:pt x="243" y="532"/>
                    <a:pt x="240" y="539"/>
                  </a:cubicBezTo>
                  <a:cubicBezTo>
                    <a:pt x="237" y="548"/>
                    <a:pt x="204" y="536"/>
                    <a:pt x="203" y="545"/>
                  </a:cubicBezTo>
                  <a:cubicBezTo>
                    <a:pt x="202" y="558"/>
                    <a:pt x="254" y="548"/>
                    <a:pt x="254" y="561"/>
                  </a:cubicBezTo>
                  <a:cubicBezTo>
                    <a:pt x="253" y="573"/>
                    <a:pt x="218" y="571"/>
                    <a:pt x="206" y="571"/>
                  </a:cubicBezTo>
                  <a:cubicBezTo>
                    <a:pt x="200" y="570"/>
                    <a:pt x="190" y="563"/>
                    <a:pt x="184" y="563"/>
                  </a:cubicBezTo>
                  <a:cubicBezTo>
                    <a:pt x="174" y="563"/>
                    <a:pt x="156" y="575"/>
                    <a:pt x="147" y="578"/>
                  </a:cubicBezTo>
                  <a:cubicBezTo>
                    <a:pt x="138" y="581"/>
                    <a:pt x="118" y="584"/>
                    <a:pt x="112" y="590"/>
                  </a:cubicBezTo>
                  <a:cubicBezTo>
                    <a:pt x="105" y="598"/>
                    <a:pt x="102" y="620"/>
                    <a:pt x="102" y="630"/>
                  </a:cubicBezTo>
                  <a:cubicBezTo>
                    <a:pt x="102" y="645"/>
                    <a:pt x="111" y="673"/>
                    <a:pt x="112" y="687"/>
                  </a:cubicBezTo>
                  <a:cubicBezTo>
                    <a:pt x="114" y="697"/>
                    <a:pt x="111" y="719"/>
                    <a:pt x="115" y="728"/>
                  </a:cubicBezTo>
                  <a:cubicBezTo>
                    <a:pt x="118" y="734"/>
                    <a:pt x="129" y="745"/>
                    <a:pt x="135" y="744"/>
                  </a:cubicBezTo>
                  <a:cubicBezTo>
                    <a:pt x="140" y="743"/>
                    <a:pt x="147" y="733"/>
                    <a:pt x="147" y="728"/>
                  </a:cubicBezTo>
                  <a:cubicBezTo>
                    <a:pt x="146" y="724"/>
                    <a:pt x="135" y="721"/>
                    <a:pt x="135" y="717"/>
                  </a:cubicBezTo>
                  <a:cubicBezTo>
                    <a:pt x="135" y="709"/>
                    <a:pt x="150" y="696"/>
                    <a:pt x="158" y="695"/>
                  </a:cubicBezTo>
                  <a:cubicBezTo>
                    <a:pt x="165" y="694"/>
                    <a:pt x="182" y="702"/>
                    <a:pt x="184" y="709"/>
                  </a:cubicBezTo>
                  <a:cubicBezTo>
                    <a:pt x="185" y="714"/>
                    <a:pt x="174" y="721"/>
                    <a:pt x="171" y="726"/>
                  </a:cubicBezTo>
                  <a:cubicBezTo>
                    <a:pt x="168" y="733"/>
                    <a:pt x="169" y="753"/>
                    <a:pt x="162" y="757"/>
                  </a:cubicBezTo>
                  <a:cubicBezTo>
                    <a:pt x="158" y="760"/>
                    <a:pt x="149" y="754"/>
                    <a:pt x="145" y="754"/>
                  </a:cubicBezTo>
                  <a:cubicBezTo>
                    <a:pt x="136" y="756"/>
                    <a:pt x="120" y="767"/>
                    <a:pt x="116" y="774"/>
                  </a:cubicBezTo>
                  <a:cubicBezTo>
                    <a:pt x="113" y="781"/>
                    <a:pt x="111" y="801"/>
                    <a:pt x="116" y="807"/>
                  </a:cubicBezTo>
                  <a:cubicBezTo>
                    <a:pt x="120" y="811"/>
                    <a:pt x="135" y="811"/>
                    <a:pt x="141" y="808"/>
                  </a:cubicBezTo>
                  <a:cubicBezTo>
                    <a:pt x="148" y="805"/>
                    <a:pt x="152" y="788"/>
                    <a:pt x="159" y="785"/>
                  </a:cubicBezTo>
                  <a:cubicBezTo>
                    <a:pt x="166" y="781"/>
                    <a:pt x="189" y="786"/>
                    <a:pt x="191" y="789"/>
                  </a:cubicBezTo>
                  <a:cubicBezTo>
                    <a:pt x="193" y="791"/>
                    <a:pt x="203" y="814"/>
                    <a:pt x="201" y="816"/>
                  </a:cubicBezTo>
                  <a:cubicBezTo>
                    <a:pt x="198" y="818"/>
                    <a:pt x="157" y="824"/>
                    <a:pt x="153" y="836"/>
                  </a:cubicBezTo>
                  <a:cubicBezTo>
                    <a:pt x="151" y="842"/>
                    <a:pt x="169" y="852"/>
                    <a:pt x="166" y="859"/>
                  </a:cubicBezTo>
                  <a:cubicBezTo>
                    <a:pt x="163" y="869"/>
                    <a:pt x="134" y="876"/>
                    <a:pt x="124" y="873"/>
                  </a:cubicBezTo>
                  <a:cubicBezTo>
                    <a:pt x="113" y="869"/>
                    <a:pt x="109" y="834"/>
                    <a:pt x="97" y="833"/>
                  </a:cubicBezTo>
                  <a:cubicBezTo>
                    <a:pt x="92" y="833"/>
                    <a:pt x="88" y="846"/>
                    <a:pt x="83" y="847"/>
                  </a:cubicBezTo>
                  <a:cubicBezTo>
                    <a:pt x="75" y="850"/>
                    <a:pt x="56" y="836"/>
                    <a:pt x="51" y="843"/>
                  </a:cubicBezTo>
                  <a:cubicBezTo>
                    <a:pt x="43" y="851"/>
                    <a:pt x="61" y="877"/>
                    <a:pt x="63" y="889"/>
                  </a:cubicBezTo>
                  <a:cubicBezTo>
                    <a:pt x="66" y="904"/>
                    <a:pt x="69" y="934"/>
                    <a:pt x="69" y="950"/>
                  </a:cubicBezTo>
                  <a:cubicBezTo>
                    <a:pt x="69" y="965"/>
                    <a:pt x="71" y="997"/>
                    <a:pt x="66" y="1011"/>
                  </a:cubicBezTo>
                  <a:cubicBezTo>
                    <a:pt x="61" y="1026"/>
                    <a:pt x="39" y="1050"/>
                    <a:pt x="31" y="1063"/>
                  </a:cubicBezTo>
                  <a:cubicBezTo>
                    <a:pt x="28" y="1068"/>
                    <a:pt x="23" y="1077"/>
                    <a:pt x="21" y="1082"/>
                  </a:cubicBezTo>
                  <a:cubicBezTo>
                    <a:pt x="13" y="1111"/>
                    <a:pt x="9" y="1171"/>
                    <a:pt x="8" y="1201"/>
                  </a:cubicBezTo>
                  <a:cubicBezTo>
                    <a:pt x="8" y="1221"/>
                    <a:pt x="16" y="1261"/>
                    <a:pt x="15" y="1281"/>
                  </a:cubicBezTo>
                  <a:cubicBezTo>
                    <a:pt x="14" y="1302"/>
                    <a:pt x="7" y="1337"/>
                    <a:pt x="0" y="1366"/>
                  </a:cubicBezTo>
                  <a:cubicBezTo>
                    <a:pt x="2" y="1363"/>
                    <a:pt x="2" y="1363"/>
                    <a:pt x="2" y="1363"/>
                  </a:cubicBezTo>
                  <a:cubicBezTo>
                    <a:pt x="28" y="1374"/>
                    <a:pt x="28" y="1374"/>
                    <a:pt x="28" y="1374"/>
                  </a:cubicBezTo>
                  <a:cubicBezTo>
                    <a:pt x="69" y="1384"/>
                    <a:pt x="69" y="1384"/>
                    <a:pt x="69" y="1384"/>
                  </a:cubicBezTo>
                  <a:cubicBezTo>
                    <a:pt x="142" y="1384"/>
                    <a:pt x="142" y="1384"/>
                    <a:pt x="142" y="1384"/>
                  </a:cubicBezTo>
                  <a:cubicBezTo>
                    <a:pt x="156" y="1422"/>
                    <a:pt x="156" y="1422"/>
                    <a:pt x="156" y="1422"/>
                  </a:cubicBezTo>
                  <a:cubicBezTo>
                    <a:pt x="172" y="1453"/>
                    <a:pt x="172" y="1453"/>
                    <a:pt x="172" y="1453"/>
                  </a:cubicBezTo>
                  <a:cubicBezTo>
                    <a:pt x="195" y="1434"/>
                    <a:pt x="195" y="1434"/>
                    <a:pt x="195" y="1434"/>
                  </a:cubicBezTo>
                  <a:cubicBezTo>
                    <a:pt x="210" y="1395"/>
                    <a:pt x="210" y="1395"/>
                    <a:pt x="210" y="1395"/>
                  </a:cubicBezTo>
                  <a:cubicBezTo>
                    <a:pt x="239" y="1365"/>
                    <a:pt x="239" y="1365"/>
                    <a:pt x="239" y="1365"/>
                  </a:cubicBezTo>
                  <a:cubicBezTo>
                    <a:pt x="239" y="1325"/>
                    <a:pt x="239" y="1325"/>
                    <a:pt x="239" y="1325"/>
                  </a:cubicBezTo>
                  <a:cubicBezTo>
                    <a:pt x="269" y="1325"/>
                    <a:pt x="269" y="1325"/>
                    <a:pt x="269" y="1325"/>
                  </a:cubicBezTo>
                  <a:cubicBezTo>
                    <a:pt x="326" y="1288"/>
                    <a:pt x="326" y="1288"/>
                    <a:pt x="326" y="1288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60" y="1273"/>
                    <a:pt x="360" y="1273"/>
                    <a:pt x="360" y="1273"/>
                  </a:cubicBezTo>
                  <a:cubicBezTo>
                    <a:pt x="381" y="1294"/>
                    <a:pt x="381" y="1294"/>
                    <a:pt x="381" y="1294"/>
                  </a:cubicBezTo>
                  <a:cubicBezTo>
                    <a:pt x="412" y="1285"/>
                    <a:pt x="412" y="1285"/>
                    <a:pt x="412" y="1285"/>
                  </a:cubicBezTo>
                  <a:cubicBezTo>
                    <a:pt x="446" y="1251"/>
                    <a:pt x="446" y="1251"/>
                    <a:pt x="446" y="1251"/>
                  </a:cubicBezTo>
                  <a:cubicBezTo>
                    <a:pt x="461" y="1266"/>
                    <a:pt x="461" y="1266"/>
                    <a:pt x="461" y="1266"/>
                  </a:cubicBezTo>
                  <a:cubicBezTo>
                    <a:pt x="486" y="1231"/>
                    <a:pt x="486" y="1231"/>
                    <a:pt x="486" y="1231"/>
                  </a:cubicBezTo>
                  <a:cubicBezTo>
                    <a:pt x="502" y="1252"/>
                    <a:pt x="502" y="1252"/>
                    <a:pt x="502" y="1252"/>
                  </a:cubicBezTo>
                  <a:cubicBezTo>
                    <a:pt x="554" y="1235"/>
                    <a:pt x="554" y="1235"/>
                    <a:pt x="554" y="1235"/>
                  </a:cubicBezTo>
                  <a:cubicBezTo>
                    <a:pt x="554" y="1219"/>
                    <a:pt x="554" y="1219"/>
                    <a:pt x="554" y="1219"/>
                  </a:cubicBezTo>
                  <a:cubicBezTo>
                    <a:pt x="602" y="1238"/>
                    <a:pt x="602" y="1238"/>
                    <a:pt x="602" y="1238"/>
                  </a:cubicBezTo>
                  <a:cubicBezTo>
                    <a:pt x="637" y="1240"/>
                    <a:pt x="637" y="1240"/>
                    <a:pt x="637" y="1240"/>
                  </a:cubicBezTo>
                  <a:cubicBezTo>
                    <a:pt x="637" y="1260"/>
                    <a:pt x="637" y="1260"/>
                    <a:pt x="637" y="1260"/>
                  </a:cubicBezTo>
                  <a:cubicBezTo>
                    <a:pt x="667" y="1257"/>
                    <a:pt x="667" y="1257"/>
                    <a:pt x="667" y="1257"/>
                  </a:cubicBezTo>
                  <a:cubicBezTo>
                    <a:pt x="675" y="1242"/>
                    <a:pt x="675" y="1242"/>
                    <a:pt x="675" y="1242"/>
                  </a:cubicBezTo>
                  <a:cubicBezTo>
                    <a:pt x="654" y="1210"/>
                    <a:pt x="654" y="1210"/>
                    <a:pt x="654" y="1210"/>
                  </a:cubicBezTo>
                  <a:cubicBezTo>
                    <a:pt x="679" y="1149"/>
                    <a:pt x="679" y="1149"/>
                    <a:pt x="679" y="1149"/>
                  </a:cubicBezTo>
                  <a:cubicBezTo>
                    <a:pt x="709" y="1204"/>
                    <a:pt x="709" y="1204"/>
                    <a:pt x="709" y="1204"/>
                  </a:cubicBezTo>
                  <a:cubicBezTo>
                    <a:pt x="709" y="1209"/>
                    <a:pt x="709" y="1209"/>
                    <a:pt x="709" y="1209"/>
                  </a:cubicBezTo>
                  <a:cubicBezTo>
                    <a:pt x="759" y="1174"/>
                    <a:pt x="759" y="1174"/>
                    <a:pt x="759" y="1174"/>
                  </a:cubicBezTo>
                  <a:cubicBezTo>
                    <a:pt x="797" y="1198"/>
                    <a:pt x="797" y="1198"/>
                    <a:pt x="797" y="1198"/>
                  </a:cubicBezTo>
                  <a:cubicBezTo>
                    <a:pt x="797" y="1206"/>
                    <a:pt x="797" y="1206"/>
                    <a:pt x="797" y="1206"/>
                  </a:cubicBezTo>
                  <a:cubicBezTo>
                    <a:pt x="828" y="1196"/>
                    <a:pt x="820" y="1137"/>
                    <a:pt x="838" y="1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>
                <a:solidFill>
                  <a:srgbClr val="FFE101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0254631" y="2792611"/>
              <a:ext cx="315743" cy="339573"/>
            </a:xfrm>
            <a:custGeom>
              <a:avLst/>
              <a:gdLst>
                <a:gd name="T0" fmla="*/ 714 w 770"/>
                <a:gd name="T1" fmla="*/ 400 h 825"/>
                <a:gd name="T2" fmla="*/ 716 w 770"/>
                <a:gd name="T3" fmla="*/ 324 h 825"/>
                <a:gd name="T4" fmla="*/ 741 w 770"/>
                <a:gd name="T5" fmla="*/ 263 h 825"/>
                <a:gd name="T6" fmla="*/ 762 w 770"/>
                <a:gd name="T7" fmla="*/ 205 h 825"/>
                <a:gd name="T8" fmla="*/ 706 w 770"/>
                <a:gd name="T9" fmla="*/ 201 h 825"/>
                <a:gd name="T10" fmla="*/ 706 w 770"/>
                <a:gd name="T11" fmla="*/ 201 h 825"/>
                <a:gd name="T12" fmla="*/ 680 w 770"/>
                <a:gd name="T13" fmla="*/ 152 h 825"/>
                <a:gd name="T14" fmla="*/ 659 w 770"/>
                <a:gd name="T15" fmla="*/ 143 h 825"/>
                <a:gd name="T16" fmla="*/ 571 w 770"/>
                <a:gd name="T17" fmla="*/ 184 h 825"/>
                <a:gd name="T18" fmla="*/ 540 w 770"/>
                <a:gd name="T19" fmla="*/ 122 h 825"/>
                <a:gd name="T20" fmla="*/ 479 w 770"/>
                <a:gd name="T21" fmla="*/ 136 h 825"/>
                <a:gd name="T22" fmla="*/ 413 w 770"/>
                <a:gd name="T23" fmla="*/ 52 h 825"/>
                <a:gd name="T24" fmla="*/ 341 w 770"/>
                <a:gd name="T25" fmla="*/ 15 h 825"/>
                <a:gd name="T26" fmla="*/ 282 w 770"/>
                <a:gd name="T27" fmla="*/ 85 h 825"/>
                <a:gd name="T28" fmla="*/ 202 w 770"/>
                <a:gd name="T29" fmla="*/ 49 h 825"/>
                <a:gd name="T30" fmla="*/ 161 w 770"/>
                <a:gd name="T31" fmla="*/ 180 h 825"/>
                <a:gd name="T32" fmla="*/ 81 w 770"/>
                <a:gd name="T33" fmla="*/ 192 h 825"/>
                <a:gd name="T34" fmla="*/ 120 w 770"/>
                <a:gd name="T35" fmla="*/ 239 h 825"/>
                <a:gd name="T36" fmla="*/ 95 w 770"/>
                <a:gd name="T37" fmla="*/ 309 h 825"/>
                <a:gd name="T38" fmla="*/ 36 w 770"/>
                <a:gd name="T39" fmla="*/ 351 h 825"/>
                <a:gd name="T40" fmla="*/ 45 w 770"/>
                <a:gd name="T41" fmla="*/ 362 h 825"/>
                <a:gd name="T42" fmla="*/ 0 w 770"/>
                <a:gd name="T43" fmla="*/ 412 h 825"/>
                <a:gd name="T44" fmla="*/ 71 w 770"/>
                <a:gd name="T45" fmla="*/ 452 h 825"/>
                <a:gd name="T46" fmla="*/ 28 w 770"/>
                <a:gd name="T47" fmla="*/ 488 h 825"/>
                <a:gd name="T48" fmla="*/ 18 w 770"/>
                <a:gd name="T49" fmla="*/ 532 h 825"/>
                <a:gd name="T50" fmla="*/ 81 w 770"/>
                <a:gd name="T51" fmla="*/ 551 h 825"/>
                <a:gd name="T52" fmla="*/ 103 w 770"/>
                <a:gd name="T53" fmla="*/ 595 h 825"/>
                <a:gd name="T54" fmla="*/ 143 w 770"/>
                <a:gd name="T55" fmla="*/ 648 h 825"/>
                <a:gd name="T56" fmla="*/ 183 w 770"/>
                <a:gd name="T57" fmla="*/ 694 h 825"/>
                <a:gd name="T58" fmla="*/ 141 w 770"/>
                <a:gd name="T59" fmla="*/ 760 h 825"/>
                <a:gd name="T60" fmla="*/ 131 w 770"/>
                <a:gd name="T61" fmla="*/ 786 h 825"/>
                <a:gd name="T62" fmla="*/ 188 w 770"/>
                <a:gd name="T63" fmla="*/ 817 h 825"/>
                <a:gd name="T64" fmla="*/ 268 w 770"/>
                <a:gd name="T65" fmla="*/ 800 h 825"/>
                <a:gd name="T66" fmla="*/ 341 w 770"/>
                <a:gd name="T67" fmla="*/ 800 h 825"/>
                <a:gd name="T68" fmla="*/ 352 w 770"/>
                <a:gd name="T69" fmla="*/ 737 h 825"/>
                <a:gd name="T70" fmla="*/ 315 w 770"/>
                <a:gd name="T71" fmla="*/ 704 h 825"/>
                <a:gd name="T72" fmla="*/ 320 w 770"/>
                <a:gd name="T73" fmla="*/ 650 h 825"/>
                <a:gd name="T74" fmla="*/ 331 w 770"/>
                <a:gd name="T75" fmla="*/ 590 h 825"/>
                <a:gd name="T76" fmla="*/ 400 w 770"/>
                <a:gd name="T77" fmla="*/ 640 h 825"/>
                <a:gd name="T78" fmla="*/ 439 w 770"/>
                <a:gd name="T79" fmla="*/ 670 h 825"/>
                <a:gd name="T80" fmla="*/ 471 w 770"/>
                <a:gd name="T81" fmla="*/ 652 h 825"/>
                <a:gd name="T82" fmla="*/ 535 w 770"/>
                <a:gd name="T83" fmla="*/ 696 h 825"/>
                <a:gd name="T84" fmla="*/ 605 w 770"/>
                <a:gd name="T85" fmla="*/ 662 h 825"/>
                <a:gd name="T86" fmla="*/ 604 w 770"/>
                <a:gd name="T87" fmla="*/ 618 h 825"/>
                <a:gd name="T88" fmla="*/ 668 w 770"/>
                <a:gd name="T89" fmla="*/ 565 h 825"/>
                <a:gd name="T90" fmla="*/ 719 w 770"/>
                <a:gd name="T91" fmla="*/ 510 h 825"/>
                <a:gd name="T92" fmla="*/ 769 w 770"/>
                <a:gd name="T93" fmla="*/ 454 h 825"/>
                <a:gd name="T94" fmla="*/ 752 w 770"/>
                <a:gd name="T95" fmla="*/ 4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825">
                  <a:moveTo>
                    <a:pt x="752" y="422"/>
                  </a:moveTo>
                  <a:cubicBezTo>
                    <a:pt x="714" y="400"/>
                    <a:pt x="714" y="400"/>
                    <a:pt x="714" y="400"/>
                  </a:cubicBezTo>
                  <a:cubicBezTo>
                    <a:pt x="742" y="359"/>
                    <a:pt x="742" y="359"/>
                    <a:pt x="742" y="359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04" y="263"/>
                    <a:pt x="704" y="263"/>
                    <a:pt x="704" y="263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70" y="250"/>
                    <a:pt x="770" y="250"/>
                    <a:pt x="770" y="250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680" y="189"/>
                    <a:pt x="680" y="189"/>
                    <a:pt x="680" y="189"/>
                  </a:cubicBezTo>
                  <a:cubicBezTo>
                    <a:pt x="680" y="152"/>
                    <a:pt x="680" y="152"/>
                    <a:pt x="680" y="152"/>
                  </a:cubicBezTo>
                  <a:cubicBezTo>
                    <a:pt x="659" y="129"/>
                    <a:pt x="659" y="129"/>
                    <a:pt x="659" y="129"/>
                  </a:cubicBezTo>
                  <a:cubicBezTo>
                    <a:pt x="659" y="143"/>
                    <a:pt x="659" y="143"/>
                    <a:pt x="659" y="143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8" y="33"/>
                    <a:pt x="306" y="61"/>
                    <a:pt x="282" y="85"/>
                  </a:cubicBezTo>
                  <a:cubicBezTo>
                    <a:pt x="258" y="105"/>
                    <a:pt x="226" y="85"/>
                    <a:pt x="218" y="53"/>
                  </a:cubicBezTo>
                  <a:cubicBezTo>
                    <a:pt x="218" y="49"/>
                    <a:pt x="206" y="45"/>
                    <a:pt x="202" y="49"/>
                  </a:cubicBezTo>
                  <a:cubicBezTo>
                    <a:pt x="184" y="78"/>
                    <a:pt x="192" y="137"/>
                    <a:pt x="161" y="147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5" y="309"/>
                    <a:pt x="95" y="309"/>
                    <a:pt x="95" y="309"/>
                  </a:cubicBezTo>
                  <a:cubicBezTo>
                    <a:pt x="64" y="334"/>
                    <a:pt x="64" y="334"/>
                    <a:pt x="64" y="334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06" y="412"/>
                    <a:pt x="106" y="412"/>
                    <a:pt x="106" y="412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18" y="532"/>
                    <a:pt x="18" y="532"/>
                    <a:pt x="18" y="532"/>
                  </a:cubicBezTo>
                  <a:cubicBezTo>
                    <a:pt x="77" y="519"/>
                    <a:pt x="77" y="519"/>
                    <a:pt x="77" y="519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103" y="595"/>
                    <a:pt x="103" y="595"/>
                    <a:pt x="103" y="595"/>
                  </a:cubicBezTo>
                  <a:cubicBezTo>
                    <a:pt x="114" y="633"/>
                    <a:pt x="114" y="633"/>
                    <a:pt x="114" y="633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83" y="694"/>
                    <a:pt x="183" y="694"/>
                    <a:pt x="183" y="694"/>
                  </a:cubicBezTo>
                  <a:cubicBezTo>
                    <a:pt x="153" y="725"/>
                    <a:pt x="153" y="725"/>
                    <a:pt x="153" y="725"/>
                  </a:cubicBezTo>
                  <a:cubicBezTo>
                    <a:pt x="141" y="760"/>
                    <a:pt x="141" y="760"/>
                    <a:pt x="141" y="760"/>
                  </a:cubicBezTo>
                  <a:cubicBezTo>
                    <a:pt x="116" y="760"/>
                    <a:pt x="116" y="760"/>
                    <a:pt x="116" y="760"/>
                  </a:cubicBezTo>
                  <a:cubicBezTo>
                    <a:pt x="131" y="786"/>
                    <a:pt x="131" y="786"/>
                    <a:pt x="131" y="786"/>
                  </a:cubicBezTo>
                  <a:cubicBezTo>
                    <a:pt x="176" y="810"/>
                    <a:pt x="176" y="810"/>
                    <a:pt x="176" y="810"/>
                  </a:cubicBezTo>
                  <a:cubicBezTo>
                    <a:pt x="188" y="817"/>
                    <a:pt x="188" y="817"/>
                    <a:pt x="188" y="817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68" y="800"/>
                    <a:pt x="268" y="800"/>
                    <a:pt x="268" y="800"/>
                  </a:cubicBezTo>
                  <a:cubicBezTo>
                    <a:pt x="315" y="816"/>
                    <a:pt x="315" y="816"/>
                    <a:pt x="315" y="816"/>
                  </a:cubicBezTo>
                  <a:cubicBezTo>
                    <a:pt x="341" y="800"/>
                    <a:pt x="341" y="800"/>
                    <a:pt x="341" y="800"/>
                  </a:cubicBezTo>
                  <a:cubicBezTo>
                    <a:pt x="352" y="771"/>
                    <a:pt x="352" y="771"/>
                    <a:pt x="352" y="771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63" y="719"/>
                    <a:pt x="363" y="719"/>
                    <a:pt x="363" y="719"/>
                  </a:cubicBezTo>
                  <a:cubicBezTo>
                    <a:pt x="315" y="704"/>
                    <a:pt x="315" y="704"/>
                    <a:pt x="315" y="704"/>
                  </a:cubicBezTo>
                  <a:cubicBezTo>
                    <a:pt x="276" y="699"/>
                    <a:pt x="276" y="699"/>
                    <a:pt x="276" y="699"/>
                  </a:cubicBezTo>
                  <a:cubicBezTo>
                    <a:pt x="320" y="650"/>
                    <a:pt x="320" y="650"/>
                    <a:pt x="320" y="650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85" y="586"/>
                    <a:pt x="385" y="586"/>
                    <a:pt x="385" y="586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439" y="633"/>
                    <a:pt x="439" y="633"/>
                    <a:pt x="439" y="633"/>
                  </a:cubicBezTo>
                  <a:cubicBezTo>
                    <a:pt x="439" y="670"/>
                    <a:pt x="439" y="670"/>
                    <a:pt x="439" y="670"/>
                  </a:cubicBezTo>
                  <a:cubicBezTo>
                    <a:pt x="442" y="675"/>
                    <a:pt x="442" y="675"/>
                    <a:pt x="442" y="675"/>
                  </a:cubicBezTo>
                  <a:cubicBezTo>
                    <a:pt x="471" y="652"/>
                    <a:pt x="471" y="652"/>
                    <a:pt x="471" y="652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35" y="696"/>
                    <a:pt x="535" y="696"/>
                    <a:pt x="535" y="696"/>
                  </a:cubicBezTo>
                  <a:cubicBezTo>
                    <a:pt x="594" y="696"/>
                    <a:pt x="594" y="696"/>
                    <a:pt x="594" y="696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25" y="662"/>
                    <a:pt x="625" y="662"/>
                    <a:pt x="625" y="662"/>
                  </a:cubicBezTo>
                  <a:cubicBezTo>
                    <a:pt x="604" y="618"/>
                    <a:pt x="604" y="618"/>
                    <a:pt x="604" y="618"/>
                  </a:cubicBezTo>
                  <a:cubicBezTo>
                    <a:pt x="628" y="565"/>
                    <a:pt x="628" y="565"/>
                    <a:pt x="628" y="565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749" y="555"/>
                    <a:pt x="749" y="555"/>
                    <a:pt x="749" y="555"/>
                  </a:cubicBezTo>
                  <a:cubicBezTo>
                    <a:pt x="719" y="510"/>
                    <a:pt x="719" y="510"/>
                    <a:pt x="719" y="510"/>
                  </a:cubicBezTo>
                  <a:cubicBezTo>
                    <a:pt x="764" y="460"/>
                    <a:pt x="764" y="460"/>
                    <a:pt x="764" y="460"/>
                  </a:cubicBezTo>
                  <a:cubicBezTo>
                    <a:pt x="769" y="454"/>
                    <a:pt x="769" y="454"/>
                    <a:pt x="769" y="454"/>
                  </a:cubicBezTo>
                  <a:cubicBezTo>
                    <a:pt x="752" y="438"/>
                    <a:pt x="752" y="438"/>
                    <a:pt x="752" y="438"/>
                  </a:cubicBezTo>
                  <a:lnTo>
                    <a:pt x="752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578464" y="3788988"/>
              <a:ext cx="122127" cy="153403"/>
            </a:xfrm>
            <a:custGeom>
              <a:avLst/>
              <a:gdLst>
                <a:gd name="T0" fmla="*/ 38 w 298"/>
                <a:gd name="T1" fmla="*/ 274 h 373"/>
                <a:gd name="T2" fmla="*/ 16 w 298"/>
                <a:gd name="T3" fmla="*/ 291 h 373"/>
                <a:gd name="T4" fmla="*/ 0 w 298"/>
                <a:gd name="T5" fmla="*/ 291 h 373"/>
                <a:gd name="T6" fmla="*/ 8 w 298"/>
                <a:gd name="T7" fmla="*/ 307 h 373"/>
                <a:gd name="T8" fmla="*/ 37 w 298"/>
                <a:gd name="T9" fmla="*/ 353 h 373"/>
                <a:gd name="T10" fmla="*/ 37 w 298"/>
                <a:gd name="T11" fmla="*/ 373 h 373"/>
                <a:gd name="T12" fmla="*/ 68 w 298"/>
                <a:gd name="T13" fmla="*/ 373 h 373"/>
                <a:gd name="T14" fmla="*/ 68 w 298"/>
                <a:gd name="T15" fmla="*/ 282 h 373"/>
                <a:gd name="T16" fmla="*/ 96 w 298"/>
                <a:gd name="T17" fmla="*/ 282 h 373"/>
                <a:gd name="T18" fmla="*/ 148 w 298"/>
                <a:gd name="T19" fmla="*/ 269 h 373"/>
                <a:gd name="T20" fmla="*/ 165 w 298"/>
                <a:gd name="T21" fmla="*/ 223 h 373"/>
                <a:gd name="T22" fmla="*/ 188 w 298"/>
                <a:gd name="T23" fmla="*/ 200 h 373"/>
                <a:gd name="T24" fmla="*/ 177 w 298"/>
                <a:gd name="T25" fmla="*/ 184 h 373"/>
                <a:gd name="T26" fmla="*/ 190 w 298"/>
                <a:gd name="T27" fmla="*/ 149 h 373"/>
                <a:gd name="T28" fmla="*/ 224 w 298"/>
                <a:gd name="T29" fmla="*/ 131 h 373"/>
                <a:gd name="T30" fmla="*/ 267 w 298"/>
                <a:gd name="T31" fmla="*/ 117 h 373"/>
                <a:gd name="T32" fmla="*/ 267 w 298"/>
                <a:gd name="T33" fmla="*/ 85 h 373"/>
                <a:gd name="T34" fmla="*/ 293 w 298"/>
                <a:gd name="T35" fmla="*/ 66 h 373"/>
                <a:gd name="T36" fmla="*/ 293 w 298"/>
                <a:gd name="T37" fmla="*/ 10 h 373"/>
                <a:gd name="T38" fmla="*/ 298 w 298"/>
                <a:gd name="T39" fmla="*/ 0 h 373"/>
                <a:gd name="T40" fmla="*/ 276 w 298"/>
                <a:gd name="T41" fmla="*/ 29 h 373"/>
                <a:gd name="T42" fmla="*/ 252 w 298"/>
                <a:gd name="T43" fmla="*/ 37 h 373"/>
                <a:gd name="T44" fmla="*/ 248 w 298"/>
                <a:gd name="T45" fmla="*/ 62 h 373"/>
                <a:gd name="T46" fmla="*/ 218 w 298"/>
                <a:gd name="T47" fmla="*/ 97 h 373"/>
                <a:gd name="T48" fmla="*/ 192 w 298"/>
                <a:gd name="T49" fmla="*/ 100 h 373"/>
                <a:gd name="T50" fmla="*/ 200 w 298"/>
                <a:gd name="T51" fmla="*/ 87 h 373"/>
                <a:gd name="T52" fmla="*/ 189 w 298"/>
                <a:gd name="T53" fmla="*/ 68 h 373"/>
                <a:gd name="T54" fmla="*/ 179 w 298"/>
                <a:gd name="T55" fmla="*/ 88 h 373"/>
                <a:gd name="T56" fmla="*/ 123 w 298"/>
                <a:gd name="T57" fmla="*/ 131 h 373"/>
                <a:gd name="T58" fmla="*/ 128 w 298"/>
                <a:gd name="T59" fmla="*/ 145 h 373"/>
                <a:gd name="T60" fmla="*/ 110 w 298"/>
                <a:gd name="T61" fmla="*/ 170 h 373"/>
                <a:gd name="T62" fmla="*/ 83 w 298"/>
                <a:gd name="T63" fmla="*/ 183 h 373"/>
                <a:gd name="T64" fmla="*/ 67 w 298"/>
                <a:gd name="T65" fmla="*/ 201 h 373"/>
                <a:gd name="T66" fmla="*/ 54 w 298"/>
                <a:gd name="T67" fmla="*/ 204 h 373"/>
                <a:gd name="T68" fmla="*/ 39 w 298"/>
                <a:gd name="T69" fmla="*/ 238 h 373"/>
                <a:gd name="T70" fmla="*/ 28 w 298"/>
                <a:gd name="T71" fmla="*/ 246 h 373"/>
                <a:gd name="T72" fmla="*/ 32 w 298"/>
                <a:gd name="T73" fmla="*/ 245 h 373"/>
                <a:gd name="T74" fmla="*/ 38 w 298"/>
                <a:gd name="T75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8" h="373">
                  <a:moveTo>
                    <a:pt x="38" y="274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37" y="353"/>
                    <a:pt x="37" y="353"/>
                    <a:pt x="37" y="353"/>
                  </a:cubicBezTo>
                  <a:cubicBezTo>
                    <a:pt x="37" y="373"/>
                    <a:pt x="37" y="373"/>
                    <a:pt x="37" y="373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0" y="6"/>
                    <a:pt x="283" y="24"/>
                    <a:pt x="276" y="29"/>
                  </a:cubicBezTo>
                  <a:cubicBezTo>
                    <a:pt x="271" y="32"/>
                    <a:pt x="257" y="32"/>
                    <a:pt x="252" y="37"/>
                  </a:cubicBezTo>
                  <a:cubicBezTo>
                    <a:pt x="248" y="41"/>
                    <a:pt x="250" y="56"/>
                    <a:pt x="248" y="62"/>
                  </a:cubicBezTo>
                  <a:cubicBezTo>
                    <a:pt x="243" y="72"/>
                    <a:pt x="228" y="92"/>
                    <a:pt x="218" y="97"/>
                  </a:cubicBezTo>
                  <a:cubicBezTo>
                    <a:pt x="212" y="100"/>
                    <a:pt x="195" y="106"/>
                    <a:pt x="192" y="100"/>
                  </a:cubicBezTo>
                  <a:cubicBezTo>
                    <a:pt x="190" y="97"/>
                    <a:pt x="200" y="91"/>
                    <a:pt x="200" y="87"/>
                  </a:cubicBezTo>
                  <a:cubicBezTo>
                    <a:pt x="200" y="81"/>
                    <a:pt x="194" y="68"/>
                    <a:pt x="189" y="68"/>
                  </a:cubicBezTo>
                  <a:cubicBezTo>
                    <a:pt x="183" y="68"/>
                    <a:pt x="183" y="83"/>
                    <a:pt x="179" y="88"/>
                  </a:cubicBezTo>
                  <a:cubicBezTo>
                    <a:pt x="168" y="102"/>
                    <a:pt x="127" y="114"/>
                    <a:pt x="123" y="131"/>
                  </a:cubicBezTo>
                  <a:cubicBezTo>
                    <a:pt x="122" y="135"/>
                    <a:pt x="129" y="142"/>
                    <a:pt x="128" y="145"/>
                  </a:cubicBezTo>
                  <a:cubicBezTo>
                    <a:pt x="127" y="153"/>
                    <a:pt x="116" y="165"/>
                    <a:pt x="110" y="170"/>
                  </a:cubicBezTo>
                  <a:cubicBezTo>
                    <a:pt x="104" y="175"/>
                    <a:pt x="89" y="179"/>
                    <a:pt x="83" y="183"/>
                  </a:cubicBezTo>
                  <a:cubicBezTo>
                    <a:pt x="78" y="187"/>
                    <a:pt x="72" y="198"/>
                    <a:pt x="67" y="201"/>
                  </a:cubicBezTo>
                  <a:cubicBezTo>
                    <a:pt x="64" y="203"/>
                    <a:pt x="57" y="202"/>
                    <a:pt x="54" y="204"/>
                  </a:cubicBezTo>
                  <a:cubicBezTo>
                    <a:pt x="47" y="210"/>
                    <a:pt x="45" y="231"/>
                    <a:pt x="39" y="238"/>
                  </a:cubicBezTo>
                  <a:cubicBezTo>
                    <a:pt x="37" y="241"/>
                    <a:pt x="31" y="246"/>
                    <a:pt x="28" y="246"/>
                  </a:cubicBezTo>
                  <a:cubicBezTo>
                    <a:pt x="32" y="245"/>
                    <a:pt x="32" y="245"/>
                    <a:pt x="32" y="245"/>
                  </a:cubicBezTo>
                  <a:lnTo>
                    <a:pt x="38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8132301" y="3870903"/>
              <a:ext cx="1243610" cy="1355312"/>
            </a:xfrm>
            <a:custGeom>
              <a:avLst/>
              <a:gdLst>
                <a:gd name="T0" fmla="*/ 2937 w 3023"/>
                <a:gd name="T1" fmla="*/ 765 h 3297"/>
                <a:gd name="T2" fmla="*/ 2871 w 3023"/>
                <a:gd name="T3" fmla="*/ 727 h 3297"/>
                <a:gd name="T4" fmla="*/ 2882 w 3023"/>
                <a:gd name="T5" fmla="*/ 534 h 3297"/>
                <a:gd name="T6" fmla="*/ 2910 w 3023"/>
                <a:gd name="T7" fmla="*/ 409 h 3297"/>
                <a:gd name="T8" fmla="*/ 2955 w 3023"/>
                <a:gd name="T9" fmla="*/ 212 h 3297"/>
                <a:gd name="T10" fmla="*/ 2953 w 3023"/>
                <a:gd name="T11" fmla="*/ 138 h 3297"/>
                <a:gd name="T12" fmla="*/ 2793 w 3023"/>
                <a:gd name="T13" fmla="*/ 27 h 3297"/>
                <a:gd name="T14" fmla="*/ 2771 w 3023"/>
                <a:gd name="T15" fmla="*/ 81 h 3297"/>
                <a:gd name="T16" fmla="*/ 2600 w 3023"/>
                <a:gd name="T17" fmla="*/ 342 h 3297"/>
                <a:gd name="T18" fmla="*/ 2436 w 3023"/>
                <a:gd name="T19" fmla="*/ 434 h 3297"/>
                <a:gd name="T20" fmla="*/ 2351 w 3023"/>
                <a:gd name="T21" fmla="*/ 556 h 3297"/>
                <a:gd name="T22" fmla="*/ 2244 w 3023"/>
                <a:gd name="T23" fmla="*/ 922 h 3297"/>
                <a:gd name="T24" fmla="*/ 2094 w 3023"/>
                <a:gd name="T25" fmla="*/ 1239 h 3297"/>
                <a:gd name="T26" fmla="*/ 1751 w 3023"/>
                <a:gd name="T27" fmla="*/ 1597 h 3297"/>
                <a:gd name="T28" fmla="*/ 1503 w 3023"/>
                <a:gd name="T29" fmla="*/ 1730 h 3297"/>
                <a:gd name="T30" fmla="*/ 1368 w 3023"/>
                <a:gd name="T31" fmla="*/ 1885 h 3297"/>
                <a:gd name="T32" fmla="*/ 1183 w 3023"/>
                <a:gd name="T33" fmla="*/ 2033 h 3297"/>
                <a:gd name="T34" fmla="*/ 1033 w 3023"/>
                <a:gd name="T35" fmla="*/ 2168 h 3297"/>
                <a:gd name="T36" fmla="*/ 910 w 3023"/>
                <a:gd name="T37" fmla="*/ 2217 h 3297"/>
                <a:gd name="T38" fmla="*/ 610 w 3023"/>
                <a:gd name="T39" fmla="*/ 2444 h 3297"/>
                <a:gd name="T40" fmla="*/ 461 w 3023"/>
                <a:gd name="T41" fmla="*/ 2541 h 3297"/>
                <a:gd name="T42" fmla="*/ 353 w 3023"/>
                <a:gd name="T43" fmla="*/ 2528 h 3297"/>
                <a:gd name="T44" fmla="*/ 218 w 3023"/>
                <a:gd name="T45" fmla="*/ 2564 h 3297"/>
                <a:gd name="T46" fmla="*/ 163 w 3023"/>
                <a:gd name="T47" fmla="*/ 2643 h 3297"/>
                <a:gd name="T48" fmla="*/ 6 w 3023"/>
                <a:gd name="T49" fmla="*/ 2785 h 3297"/>
                <a:gd name="T50" fmla="*/ 110 w 3023"/>
                <a:gd name="T51" fmla="*/ 2869 h 3297"/>
                <a:gd name="T52" fmla="*/ 103 w 3023"/>
                <a:gd name="T53" fmla="*/ 3060 h 3297"/>
                <a:gd name="T54" fmla="*/ 101 w 3023"/>
                <a:gd name="T55" fmla="*/ 3210 h 3297"/>
                <a:gd name="T56" fmla="*/ 126 w 3023"/>
                <a:gd name="T57" fmla="*/ 3297 h 3297"/>
                <a:gd name="T58" fmla="*/ 166 w 3023"/>
                <a:gd name="T59" fmla="*/ 3183 h 3297"/>
                <a:gd name="T60" fmla="*/ 220 w 3023"/>
                <a:gd name="T61" fmla="*/ 3193 h 3297"/>
                <a:gd name="T62" fmla="*/ 229 w 3023"/>
                <a:gd name="T63" fmla="*/ 3171 h 3297"/>
                <a:gd name="T64" fmla="*/ 393 w 3023"/>
                <a:gd name="T65" fmla="*/ 3066 h 3297"/>
                <a:gd name="T66" fmla="*/ 518 w 3023"/>
                <a:gd name="T67" fmla="*/ 2975 h 3297"/>
                <a:gd name="T68" fmla="*/ 657 w 3023"/>
                <a:gd name="T69" fmla="*/ 2788 h 3297"/>
                <a:gd name="T70" fmla="*/ 837 w 3023"/>
                <a:gd name="T71" fmla="*/ 2793 h 3297"/>
                <a:gd name="T72" fmla="*/ 925 w 3023"/>
                <a:gd name="T73" fmla="*/ 2704 h 3297"/>
                <a:gd name="T74" fmla="*/ 1020 w 3023"/>
                <a:gd name="T75" fmla="*/ 2583 h 3297"/>
                <a:gd name="T76" fmla="*/ 1081 w 3023"/>
                <a:gd name="T77" fmla="*/ 2490 h 3297"/>
                <a:gd name="T78" fmla="*/ 1175 w 3023"/>
                <a:gd name="T79" fmla="*/ 2456 h 3297"/>
                <a:gd name="T80" fmla="*/ 1290 w 3023"/>
                <a:gd name="T81" fmla="*/ 2367 h 3297"/>
                <a:gd name="T82" fmla="*/ 1383 w 3023"/>
                <a:gd name="T83" fmla="*/ 2249 h 3297"/>
                <a:gd name="T84" fmla="*/ 1475 w 3023"/>
                <a:gd name="T85" fmla="*/ 2127 h 3297"/>
                <a:gd name="T86" fmla="*/ 1635 w 3023"/>
                <a:gd name="T87" fmla="*/ 2046 h 3297"/>
                <a:gd name="T88" fmla="*/ 1747 w 3023"/>
                <a:gd name="T89" fmla="*/ 1992 h 3297"/>
                <a:gd name="T90" fmla="*/ 1832 w 3023"/>
                <a:gd name="T91" fmla="*/ 1925 h 3297"/>
                <a:gd name="T92" fmla="*/ 1895 w 3023"/>
                <a:gd name="T93" fmla="*/ 1811 h 3297"/>
                <a:gd name="T94" fmla="*/ 1999 w 3023"/>
                <a:gd name="T95" fmla="*/ 1810 h 3297"/>
                <a:gd name="T96" fmla="*/ 2075 w 3023"/>
                <a:gd name="T97" fmla="*/ 1692 h 3297"/>
                <a:gd name="T98" fmla="*/ 2187 w 3023"/>
                <a:gd name="T99" fmla="*/ 1652 h 3297"/>
                <a:gd name="T100" fmla="*/ 2279 w 3023"/>
                <a:gd name="T101" fmla="*/ 1542 h 3297"/>
                <a:gd name="T102" fmla="*/ 2392 w 3023"/>
                <a:gd name="T103" fmla="*/ 1466 h 3297"/>
                <a:gd name="T104" fmla="*/ 2556 w 3023"/>
                <a:gd name="T105" fmla="*/ 1377 h 3297"/>
                <a:gd name="T106" fmla="*/ 2774 w 3023"/>
                <a:gd name="T107" fmla="*/ 1256 h 3297"/>
                <a:gd name="T108" fmla="*/ 2868 w 3023"/>
                <a:gd name="T109" fmla="*/ 1122 h 3297"/>
                <a:gd name="T110" fmla="*/ 3014 w 3023"/>
                <a:gd name="T111" fmla="*/ 1015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3" h="3297">
                  <a:moveTo>
                    <a:pt x="2996" y="939"/>
                  </a:moveTo>
                  <a:cubicBezTo>
                    <a:pt x="2958" y="921"/>
                    <a:pt x="2958" y="921"/>
                    <a:pt x="2958" y="921"/>
                  </a:cubicBezTo>
                  <a:cubicBezTo>
                    <a:pt x="2958" y="853"/>
                    <a:pt x="2958" y="853"/>
                    <a:pt x="2958" y="853"/>
                  </a:cubicBezTo>
                  <a:cubicBezTo>
                    <a:pt x="2967" y="813"/>
                    <a:pt x="2967" y="813"/>
                    <a:pt x="2967" y="813"/>
                  </a:cubicBezTo>
                  <a:cubicBezTo>
                    <a:pt x="2937" y="813"/>
                    <a:pt x="2937" y="813"/>
                    <a:pt x="2937" y="813"/>
                  </a:cubicBezTo>
                  <a:cubicBezTo>
                    <a:pt x="2937" y="765"/>
                    <a:pt x="2937" y="765"/>
                    <a:pt x="2937" y="765"/>
                  </a:cubicBezTo>
                  <a:cubicBezTo>
                    <a:pt x="2959" y="747"/>
                    <a:pt x="2959" y="747"/>
                    <a:pt x="2959" y="747"/>
                  </a:cubicBezTo>
                  <a:cubicBezTo>
                    <a:pt x="2937" y="705"/>
                    <a:pt x="2937" y="705"/>
                    <a:pt x="2937" y="705"/>
                  </a:cubicBezTo>
                  <a:cubicBezTo>
                    <a:pt x="2945" y="670"/>
                    <a:pt x="2945" y="670"/>
                    <a:pt x="2945" y="670"/>
                  </a:cubicBezTo>
                  <a:cubicBezTo>
                    <a:pt x="2908" y="697"/>
                    <a:pt x="2908" y="697"/>
                    <a:pt x="2908" y="697"/>
                  </a:cubicBezTo>
                  <a:cubicBezTo>
                    <a:pt x="2871" y="687"/>
                    <a:pt x="2871" y="687"/>
                    <a:pt x="2871" y="687"/>
                  </a:cubicBezTo>
                  <a:cubicBezTo>
                    <a:pt x="2871" y="727"/>
                    <a:pt x="2871" y="727"/>
                    <a:pt x="2871" y="727"/>
                  </a:cubicBezTo>
                  <a:cubicBezTo>
                    <a:pt x="2827" y="725"/>
                    <a:pt x="2827" y="725"/>
                    <a:pt x="2827" y="725"/>
                  </a:cubicBezTo>
                  <a:cubicBezTo>
                    <a:pt x="2839" y="676"/>
                    <a:pt x="2839" y="676"/>
                    <a:pt x="2839" y="676"/>
                  </a:cubicBezTo>
                  <a:cubicBezTo>
                    <a:pt x="2828" y="652"/>
                    <a:pt x="2828" y="652"/>
                    <a:pt x="2828" y="652"/>
                  </a:cubicBezTo>
                  <a:cubicBezTo>
                    <a:pt x="2816" y="608"/>
                    <a:pt x="2816" y="608"/>
                    <a:pt x="2816" y="608"/>
                  </a:cubicBezTo>
                  <a:cubicBezTo>
                    <a:pt x="2873" y="575"/>
                    <a:pt x="2873" y="575"/>
                    <a:pt x="2873" y="575"/>
                  </a:cubicBezTo>
                  <a:cubicBezTo>
                    <a:pt x="2882" y="534"/>
                    <a:pt x="2882" y="534"/>
                    <a:pt x="2882" y="534"/>
                  </a:cubicBezTo>
                  <a:cubicBezTo>
                    <a:pt x="2853" y="513"/>
                    <a:pt x="2853" y="513"/>
                    <a:pt x="2853" y="513"/>
                  </a:cubicBezTo>
                  <a:cubicBezTo>
                    <a:pt x="2877" y="495"/>
                    <a:pt x="2877" y="495"/>
                    <a:pt x="2877" y="495"/>
                  </a:cubicBezTo>
                  <a:cubicBezTo>
                    <a:pt x="2855" y="467"/>
                    <a:pt x="2855" y="467"/>
                    <a:pt x="2855" y="467"/>
                  </a:cubicBezTo>
                  <a:cubicBezTo>
                    <a:pt x="2879" y="445"/>
                    <a:pt x="2879" y="445"/>
                    <a:pt x="2879" y="445"/>
                  </a:cubicBezTo>
                  <a:cubicBezTo>
                    <a:pt x="2879" y="426"/>
                    <a:pt x="2879" y="426"/>
                    <a:pt x="2879" y="426"/>
                  </a:cubicBezTo>
                  <a:cubicBezTo>
                    <a:pt x="2910" y="409"/>
                    <a:pt x="2910" y="409"/>
                    <a:pt x="2910" y="409"/>
                  </a:cubicBezTo>
                  <a:cubicBezTo>
                    <a:pt x="2890" y="372"/>
                    <a:pt x="2890" y="372"/>
                    <a:pt x="2890" y="372"/>
                  </a:cubicBezTo>
                  <a:cubicBezTo>
                    <a:pt x="2888" y="337"/>
                    <a:pt x="2888" y="337"/>
                    <a:pt x="2888" y="337"/>
                  </a:cubicBezTo>
                  <a:cubicBezTo>
                    <a:pt x="2921" y="315"/>
                    <a:pt x="2921" y="315"/>
                    <a:pt x="2921" y="315"/>
                  </a:cubicBezTo>
                  <a:cubicBezTo>
                    <a:pt x="2937" y="306"/>
                    <a:pt x="2937" y="306"/>
                    <a:pt x="2937" y="306"/>
                  </a:cubicBezTo>
                  <a:cubicBezTo>
                    <a:pt x="2919" y="227"/>
                    <a:pt x="2919" y="227"/>
                    <a:pt x="2919" y="227"/>
                  </a:cubicBezTo>
                  <a:cubicBezTo>
                    <a:pt x="2955" y="212"/>
                    <a:pt x="2955" y="212"/>
                    <a:pt x="2955" y="212"/>
                  </a:cubicBezTo>
                  <a:cubicBezTo>
                    <a:pt x="3005" y="182"/>
                    <a:pt x="3005" y="182"/>
                    <a:pt x="3005" y="182"/>
                  </a:cubicBezTo>
                  <a:cubicBezTo>
                    <a:pt x="3018" y="163"/>
                    <a:pt x="3018" y="163"/>
                    <a:pt x="3018" y="163"/>
                  </a:cubicBezTo>
                  <a:cubicBezTo>
                    <a:pt x="3014" y="163"/>
                    <a:pt x="3010" y="162"/>
                    <a:pt x="3004" y="160"/>
                  </a:cubicBezTo>
                  <a:cubicBezTo>
                    <a:pt x="2990" y="155"/>
                    <a:pt x="2959" y="161"/>
                    <a:pt x="2959" y="161"/>
                  </a:cubicBezTo>
                  <a:cubicBezTo>
                    <a:pt x="2955" y="161"/>
                    <a:pt x="2955" y="161"/>
                    <a:pt x="2955" y="161"/>
                  </a:cubicBezTo>
                  <a:cubicBezTo>
                    <a:pt x="2953" y="138"/>
                    <a:pt x="2953" y="138"/>
                    <a:pt x="2953" y="138"/>
                  </a:cubicBezTo>
                  <a:cubicBezTo>
                    <a:pt x="2932" y="120"/>
                    <a:pt x="2932" y="120"/>
                    <a:pt x="2932" y="120"/>
                  </a:cubicBezTo>
                  <a:cubicBezTo>
                    <a:pt x="2897" y="106"/>
                    <a:pt x="2897" y="106"/>
                    <a:pt x="2897" y="106"/>
                  </a:cubicBezTo>
                  <a:cubicBezTo>
                    <a:pt x="2872" y="106"/>
                    <a:pt x="2872" y="106"/>
                    <a:pt x="2872" y="106"/>
                  </a:cubicBezTo>
                  <a:cubicBezTo>
                    <a:pt x="2842" y="93"/>
                    <a:pt x="2842" y="93"/>
                    <a:pt x="2842" y="93"/>
                  </a:cubicBezTo>
                  <a:cubicBezTo>
                    <a:pt x="2828" y="62"/>
                    <a:pt x="2828" y="62"/>
                    <a:pt x="2828" y="62"/>
                  </a:cubicBezTo>
                  <a:cubicBezTo>
                    <a:pt x="2793" y="27"/>
                    <a:pt x="2793" y="27"/>
                    <a:pt x="2793" y="27"/>
                  </a:cubicBezTo>
                  <a:cubicBezTo>
                    <a:pt x="2813" y="15"/>
                    <a:pt x="2813" y="15"/>
                    <a:pt x="2813" y="15"/>
                  </a:cubicBezTo>
                  <a:cubicBezTo>
                    <a:pt x="2794" y="5"/>
                    <a:pt x="2794" y="5"/>
                    <a:pt x="2794" y="5"/>
                  </a:cubicBezTo>
                  <a:cubicBezTo>
                    <a:pt x="2796" y="1"/>
                    <a:pt x="2796" y="1"/>
                    <a:pt x="2796" y="1"/>
                  </a:cubicBezTo>
                  <a:cubicBezTo>
                    <a:pt x="2794" y="4"/>
                    <a:pt x="2786" y="0"/>
                    <a:pt x="2784" y="2"/>
                  </a:cubicBezTo>
                  <a:cubicBezTo>
                    <a:pt x="2779" y="8"/>
                    <a:pt x="2784" y="29"/>
                    <a:pt x="2784" y="32"/>
                  </a:cubicBezTo>
                  <a:cubicBezTo>
                    <a:pt x="2784" y="35"/>
                    <a:pt x="2774" y="69"/>
                    <a:pt x="2771" y="81"/>
                  </a:cubicBezTo>
                  <a:cubicBezTo>
                    <a:pt x="2769" y="87"/>
                    <a:pt x="2767" y="101"/>
                    <a:pt x="2764" y="107"/>
                  </a:cubicBezTo>
                  <a:cubicBezTo>
                    <a:pt x="2758" y="116"/>
                    <a:pt x="2739" y="127"/>
                    <a:pt x="2732" y="135"/>
                  </a:cubicBezTo>
                  <a:cubicBezTo>
                    <a:pt x="2726" y="142"/>
                    <a:pt x="2717" y="156"/>
                    <a:pt x="2712" y="163"/>
                  </a:cubicBezTo>
                  <a:cubicBezTo>
                    <a:pt x="2701" y="181"/>
                    <a:pt x="2682" y="217"/>
                    <a:pt x="2672" y="235"/>
                  </a:cubicBezTo>
                  <a:cubicBezTo>
                    <a:pt x="2663" y="251"/>
                    <a:pt x="2650" y="287"/>
                    <a:pt x="2639" y="302"/>
                  </a:cubicBezTo>
                  <a:cubicBezTo>
                    <a:pt x="2631" y="313"/>
                    <a:pt x="2610" y="332"/>
                    <a:pt x="2600" y="342"/>
                  </a:cubicBezTo>
                  <a:cubicBezTo>
                    <a:pt x="2588" y="353"/>
                    <a:pt x="2563" y="374"/>
                    <a:pt x="2551" y="385"/>
                  </a:cubicBezTo>
                  <a:cubicBezTo>
                    <a:pt x="2540" y="395"/>
                    <a:pt x="2520" y="416"/>
                    <a:pt x="2507" y="423"/>
                  </a:cubicBezTo>
                  <a:cubicBezTo>
                    <a:pt x="2499" y="428"/>
                    <a:pt x="2479" y="435"/>
                    <a:pt x="2469" y="433"/>
                  </a:cubicBezTo>
                  <a:cubicBezTo>
                    <a:pt x="2462" y="431"/>
                    <a:pt x="2452" y="411"/>
                    <a:pt x="2446" y="415"/>
                  </a:cubicBezTo>
                  <a:cubicBezTo>
                    <a:pt x="2441" y="417"/>
                    <a:pt x="2450" y="431"/>
                    <a:pt x="2447" y="434"/>
                  </a:cubicBezTo>
                  <a:cubicBezTo>
                    <a:pt x="2445" y="436"/>
                    <a:pt x="2438" y="436"/>
                    <a:pt x="2436" y="434"/>
                  </a:cubicBezTo>
                  <a:cubicBezTo>
                    <a:pt x="2433" y="432"/>
                    <a:pt x="2440" y="420"/>
                    <a:pt x="2436" y="418"/>
                  </a:cubicBezTo>
                  <a:cubicBezTo>
                    <a:pt x="2428" y="414"/>
                    <a:pt x="2414" y="435"/>
                    <a:pt x="2405" y="437"/>
                  </a:cubicBezTo>
                  <a:cubicBezTo>
                    <a:pt x="2398" y="439"/>
                    <a:pt x="2385" y="436"/>
                    <a:pt x="2378" y="435"/>
                  </a:cubicBezTo>
                  <a:cubicBezTo>
                    <a:pt x="2372" y="435"/>
                    <a:pt x="2357" y="430"/>
                    <a:pt x="2352" y="434"/>
                  </a:cubicBezTo>
                  <a:cubicBezTo>
                    <a:pt x="2348" y="437"/>
                    <a:pt x="2348" y="447"/>
                    <a:pt x="2348" y="452"/>
                  </a:cubicBezTo>
                  <a:cubicBezTo>
                    <a:pt x="2346" y="477"/>
                    <a:pt x="2361" y="532"/>
                    <a:pt x="2351" y="556"/>
                  </a:cubicBezTo>
                  <a:cubicBezTo>
                    <a:pt x="2347" y="565"/>
                    <a:pt x="2326" y="576"/>
                    <a:pt x="2322" y="585"/>
                  </a:cubicBezTo>
                  <a:cubicBezTo>
                    <a:pt x="2316" y="595"/>
                    <a:pt x="2318" y="619"/>
                    <a:pt x="2316" y="631"/>
                  </a:cubicBezTo>
                  <a:cubicBezTo>
                    <a:pt x="2312" y="649"/>
                    <a:pt x="2301" y="684"/>
                    <a:pt x="2295" y="701"/>
                  </a:cubicBezTo>
                  <a:cubicBezTo>
                    <a:pt x="2290" y="715"/>
                    <a:pt x="2277" y="744"/>
                    <a:pt x="2270" y="758"/>
                  </a:cubicBezTo>
                  <a:cubicBezTo>
                    <a:pt x="2266" y="767"/>
                    <a:pt x="2252" y="784"/>
                    <a:pt x="2250" y="794"/>
                  </a:cubicBezTo>
                  <a:cubicBezTo>
                    <a:pt x="2240" y="825"/>
                    <a:pt x="2253" y="891"/>
                    <a:pt x="2244" y="922"/>
                  </a:cubicBezTo>
                  <a:cubicBezTo>
                    <a:pt x="2239" y="939"/>
                    <a:pt x="2222" y="968"/>
                    <a:pt x="2212" y="981"/>
                  </a:cubicBezTo>
                  <a:cubicBezTo>
                    <a:pt x="2204" y="990"/>
                    <a:pt x="2182" y="1003"/>
                    <a:pt x="2177" y="1013"/>
                  </a:cubicBezTo>
                  <a:cubicBezTo>
                    <a:pt x="2173" y="1024"/>
                    <a:pt x="2181" y="1046"/>
                    <a:pt x="2179" y="1057"/>
                  </a:cubicBezTo>
                  <a:cubicBezTo>
                    <a:pt x="2177" y="1072"/>
                    <a:pt x="2162" y="1098"/>
                    <a:pt x="2157" y="1112"/>
                  </a:cubicBezTo>
                  <a:cubicBezTo>
                    <a:pt x="2149" y="1131"/>
                    <a:pt x="2133" y="1168"/>
                    <a:pt x="2124" y="1186"/>
                  </a:cubicBezTo>
                  <a:cubicBezTo>
                    <a:pt x="2118" y="1200"/>
                    <a:pt x="2103" y="1227"/>
                    <a:pt x="2094" y="1239"/>
                  </a:cubicBezTo>
                  <a:cubicBezTo>
                    <a:pt x="2078" y="1260"/>
                    <a:pt x="2035" y="1292"/>
                    <a:pt x="2018" y="1313"/>
                  </a:cubicBezTo>
                  <a:cubicBezTo>
                    <a:pt x="2003" y="1332"/>
                    <a:pt x="1979" y="1376"/>
                    <a:pt x="1965" y="1396"/>
                  </a:cubicBezTo>
                  <a:cubicBezTo>
                    <a:pt x="1958" y="1408"/>
                    <a:pt x="1944" y="1431"/>
                    <a:pt x="1935" y="1442"/>
                  </a:cubicBezTo>
                  <a:cubicBezTo>
                    <a:pt x="1917" y="1464"/>
                    <a:pt x="1877" y="1505"/>
                    <a:pt x="1855" y="1523"/>
                  </a:cubicBezTo>
                  <a:cubicBezTo>
                    <a:pt x="1842" y="1534"/>
                    <a:pt x="1811" y="1551"/>
                    <a:pt x="1797" y="1561"/>
                  </a:cubicBezTo>
                  <a:cubicBezTo>
                    <a:pt x="1785" y="1570"/>
                    <a:pt x="1764" y="1590"/>
                    <a:pt x="1751" y="1597"/>
                  </a:cubicBezTo>
                  <a:cubicBezTo>
                    <a:pt x="1737" y="1605"/>
                    <a:pt x="1705" y="1611"/>
                    <a:pt x="1690" y="1616"/>
                  </a:cubicBezTo>
                  <a:cubicBezTo>
                    <a:pt x="1677" y="1621"/>
                    <a:pt x="1649" y="1628"/>
                    <a:pt x="1637" y="1637"/>
                  </a:cubicBezTo>
                  <a:cubicBezTo>
                    <a:pt x="1627" y="1644"/>
                    <a:pt x="1616" y="1668"/>
                    <a:pt x="1607" y="1677"/>
                  </a:cubicBezTo>
                  <a:cubicBezTo>
                    <a:pt x="1598" y="1685"/>
                    <a:pt x="1575" y="1698"/>
                    <a:pt x="1563" y="1701"/>
                  </a:cubicBezTo>
                  <a:cubicBezTo>
                    <a:pt x="1555" y="1704"/>
                    <a:pt x="1536" y="1701"/>
                    <a:pt x="1527" y="1705"/>
                  </a:cubicBezTo>
                  <a:cubicBezTo>
                    <a:pt x="1520" y="1709"/>
                    <a:pt x="1508" y="1723"/>
                    <a:pt x="1503" y="1730"/>
                  </a:cubicBezTo>
                  <a:cubicBezTo>
                    <a:pt x="1498" y="1737"/>
                    <a:pt x="1494" y="1754"/>
                    <a:pt x="1490" y="1762"/>
                  </a:cubicBezTo>
                  <a:cubicBezTo>
                    <a:pt x="1483" y="1773"/>
                    <a:pt x="1462" y="1790"/>
                    <a:pt x="1459" y="1802"/>
                  </a:cubicBezTo>
                  <a:cubicBezTo>
                    <a:pt x="1459" y="1804"/>
                    <a:pt x="1462" y="1809"/>
                    <a:pt x="1461" y="1811"/>
                  </a:cubicBezTo>
                  <a:cubicBezTo>
                    <a:pt x="1458" y="1817"/>
                    <a:pt x="1444" y="1817"/>
                    <a:pt x="1438" y="1821"/>
                  </a:cubicBezTo>
                  <a:cubicBezTo>
                    <a:pt x="1429" y="1827"/>
                    <a:pt x="1413" y="1843"/>
                    <a:pt x="1404" y="1851"/>
                  </a:cubicBezTo>
                  <a:cubicBezTo>
                    <a:pt x="1395" y="1859"/>
                    <a:pt x="1376" y="1876"/>
                    <a:pt x="1368" y="1885"/>
                  </a:cubicBezTo>
                  <a:cubicBezTo>
                    <a:pt x="1356" y="1899"/>
                    <a:pt x="1339" y="1931"/>
                    <a:pt x="1327" y="1944"/>
                  </a:cubicBezTo>
                  <a:cubicBezTo>
                    <a:pt x="1319" y="1952"/>
                    <a:pt x="1301" y="1966"/>
                    <a:pt x="1291" y="1970"/>
                  </a:cubicBezTo>
                  <a:cubicBezTo>
                    <a:pt x="1281" y="1974"/>
                    <a:pt x="1260" y="1973"/>
                    <a:pt x="1251" y="1976"/>
                  </a:cubicBezTo>
                  <a:cubicBezTo>
                    <a:pt x="1243" y="1979"/>
                    <a:pt x="1230" y="1991"/>
                    <a:pt x="1222" y="1995"/>
                  </a:cubicBezTo>
                  <a:cubicBezTo>
                    <a:pt x="1217" y="1998"/>
                    <a:pt x="1204" y="2002"/>
                    <a:pt x="1200" y="2006"/>
                  </a:cubicBezTo>
                  <a:cubicBezTo>
                    <a:pt x="1194" y="2012"/>
                    <a:pt x="1187" y="2027"/>
                    <a:pt x="1183" y="2033"/>
                  </a:cubicBezTo>
                  <a:cubicBezTo>
                    <a:pt x="1177" y="2041"/>
                    <a:pt x="1164" y="2057"/>
                    <a:pt x="1158" y="2065"/>
                  </a:cubicBezTo>
                  <a:cubicBezTo>
                    <a:pt x="1149" y="2079"/>
                    <a:pt x="1137" y="2112"/>
                    <a:pt x="1124" y="2122"/>
                  </a:cubicBezTo>
                  <a:cubicBezTo>
                    <a:pt x="1119" y="2126"/>
                    <a:pt x="1104" y="2125"/>
                    <a:pt x="1099" y="2130"/>
                  </a:cubicBezTo>
                  <a:cubicBezTo>
                    <a:pt x="1095" y="2133"/>
                    <a:pt x="1093" y="2145"/>
                    <a:pt x="1090" y="2149"/>
                  </a:cubicBezTo>
                  <a:cubicBezTo>
                    <a:pt x="1082" y="2157"/>
                    <a:pt x="1061" y="2170"/>
                    <a:pt x="1050" y="2171"/>
                  </a:cubicBezTo>
                  <a:cubicBezTo>
                    <a:pt x="1046" y="2172"/>
                    <a:pt x="1037" y="2166"/>
                    <a:pt x="1033" y="2168"/>
                  </a:cubicBezTo>
                  <a:cubicBezTo>
                    <a:pt x="1029" y="2169"/>
                    <a:pt x="1026" y="2177"/>
                    <a:pt x="1023" y="2179"/>
                  </a:cubicBezTo>
                  <a:cubicBezTo>
                    <a:pt x="1016" y="2185"/>
                    <a:pt x="998" y="2193"/>
                    <a:pt x="989" y="2196"/>
                  </a:cubicBezTo>
                  <a:cubicBezTo>
                    <a:pt x="980" y="2199"/>
                    <a:pt x="956" y="2192"/>
                    <a:pt x="949" y="2200"/>
                  </a:cubicBezTo>
                  <a:cubicBezTo>
                    <a:pt x="946" y="2203"/>
                    <a:pt x="954" y="2217"/>
                    <a:pt x="949" y="2219"/>
                  </a:cubicBezTo>
                  <a:cubicBezTo>
                    <a:pt x="945" y="2220"/>
                    <a:pt x="941" y="2205"/>
                    <a:pt x="936" y="2204"/>
                  </a:cubicBezTo>
                  <a:cubicBezTo>
                    <a:pt x="929" y="2202"/>
                    <a:pt x="915" y="2212"/>
                    <a:pt x="910" y="2217"/>
                  </a:cubicBezTo>
                  <a:cubicBezTo>
                    <a:pt x="906" y="2220"/>
                    <a:pt x="904" y="2229"/>
                    <a:pt x="900" y="2232"/>
                  </a:cubicBezTo>
                  <a:cubicBezTo>
                    <a:pt x="886" y="2244"/>
                    <a:pt x="848" y="2251"/>
                    <a:pt x="832" y="2260"/>
                  </a:cubicBezTo>
                  <a:cubicBezTo>
                    <a:pt x="810" y="2273"/>
                    <a:pt x="771" y="2303"/>
                    <a:pt x="752" y="2319"/>
                  </a:cubicBezTo>
                  <a:cubicBezTo>
                    <a:pt x="739" y="2332"/>
                    <a:pt x="716" y="2361"/>
                    <a:pt x="703" y="2374"/>
                  </a:cubicBezTo>
                  <a:cubicBezTo>
                    <a:pt x="690" y="2387"/>
                    <a:pt x="665" y="2415"/>
                    <a:pt x="650" y="2425"/>
                  </a:cubicBezTo>
                  <a:cubicBezTo>
                    <a:pt x="641" y="2432"/>
                    <a:pt x="620" y="2439"/>
                    <a:pt x="610" y="2444"/>
                  </a:cubicBezTo>
                  <a:cubicBezTo>
                    <a:pt x="599" y="2451"/>
                    <a:pt x="578" y="2464"/>
                    <a:pt x="569" y="2473"/>
                  </a:cubicBezTo>
                  <a:cubicBezTo>
                    <a:pt x="559" y="2481"/>
                    <a:pt x="545" y="2502"/>
                    <a:pt x="536" y="2511"/>
                  </a:cubicBezTo>
                  <a:cubicBezTo>
                    <a:pt x="532" y="2515"/>
                    <a:pt x="520" y="2523"/>
                    <a:pt x="515" y="2528"/>
                  </a:cubicBezTo>
                  <a:cubicBezTo>
                    <a:pt x="512" y="2531"/>
                    <a:pt x="509" y="2544"/>
                    <a:pt x="504" y="2545"/>
                  </a:cubicBezTo>
                  <a:cubicBezTo>
                    <a:pt x="501" y="2545"/>
                    <a:pt x="498" y="2538"/>
                    <a:pt x="495" y="2537"/>
                  </a:cubicBezTo>
                  <a:cubicBezTo>
                    <a:pt x="486" y="2535"/>
                    <a:pt x="469" y="2540"/>
                    <a:pt x="461" y="2541"/>
                  </a:cubicBezTo>
                  <a:cubicBezTo>
                    <a:pt x="455" y="2542"/>
                    <a:pt x="443" y="2544"/>
                    <a:pt x="438" y="2545"/>
                  </a:cubicBezTo>
                  <a:cubicBezTo>
                    <a:pt x="433" y="2546"/>
                    <a:pt x="425" y="2549"/>
                    <a:pt x="421" y="2548"/>
                  </a:cubicBezTo>
                  <a:cubicBezTo>
                    <a:pt x="414" y="2548"/>
                    <a:pt x="401" y="2545"/>
                    <a:pt x="396" y="2541"/>
                  </a:cubicBezTo>
                  <a:cubicBezTo>
                    <a:pt x="392" y="2536"/>
                    <a:pt x="394" y="2520"/>
                    <a:pt x="389" y="2516"/>
                  </a:cubicBezTo>
                  <a:cubicBezTo>
                    <a:pt x="386" y="2515"/>
                    <a:pt x="380" y="2517"/>
                    <a:pt x="377" y="2518"/>
                  </a:cubicBezTo>
                  <a:cubicBezTo>
                    <a:pt x="371" y="2520"/>
                    <a:pt x="357" y="2523"/>
                    <a:pt x="353" y="2528"/>
                  </a:cubicBezTo>
                  <a:cubicBezTo>
                    <a:pt x="350" y="2530"/>
                    <a:pt x="351" y="2537"/>
                    <a:pt x="349" y="2539"/>
                  </a:cubicBezTo>
                  <a:cubicBezTo>
                    <a:pt x="345" y="2543"/>
                    <a:pt x="335" y="2547"/>
                    <a:pt x="330" y="2548"/>
                  </a:cubicBezTo>
                  <a:cubicBezTo>
                    <a:pt x="322" y="2551"/>
                    <a:pt x="306" y="2555"/>
                    <a:pt x="298" y="2556"/>
                  </a:cubicBezTo>
                  <a:cubicBezTo>
                    <a:pt x="284" y="2557"/>
                    <a:pt x="258" y="2553"/>
                    <a:pt x="244" y="2552"/>
                  </a:cubicBezTo>
                  <a:cubicBezTo>
                    <a:pt x="240" y="2552"/>
                    <a:pt x="231" y="2549"/>
                    <a:pt x="227" y="2550"/>
                  </a:cubicBezTo>
                  <a:cubicBezTo>
                    <a:pt x="224" y="2552"/>
                    <a:pt x="219" y="2560"/>
                    <a:pt x="218" y="2564"/>
                  </a:cubicBezTo>
                  <a:cubicBezTo>
                    <a:pt x="217" y="2571"/>
                    <a:pt x="233" y="2587"/>
                    <a:pt x="227" y="2592"/>
                  </a:cubicBezTo>
                  <a:cubicBezTo>
                    <a:pt x="224" y="2595"/>
                    <a:pt x="217" y="2582"/>
                    <a:pt x="212" y="2583"/>
                  </a:cubicBezTo>
                  <a:cubicBezTo>
                    <a:pt x="207" y="2583"/>
                    <a:pt x="203" y="2595"/>
                    <a:pt x="199" y="2598"/>
                  </a:cubicBezTo>
                  <a:cubicBezTo>
                    <a:pt x="196" y="2600"/>
                    <a:pt x="186" y="2602"/>
                    <a:pt x="184" y="2605"/>
                  </a:cubicBezTo>
                  <a:cubicBezTo>
                    <a:pt x="181" y="2611"/>
                    <a:pt x="187" y="2625"/>
                    <a:pt x="184" y="2630"/>
                  </a:cubicBezTo>
                  <a:cubicBezTo>
                    <a:pt x="181" y="2635"/>
                    <a:pt x="167" y="2639"/>
                    <a:pt x="163" y="2643"/>
                  </a:cubicBezTo>
                  <a:cubicBezTo>
                    <a:pt x="154" y="2652"/>
                    <a:pt x="141" y="2674"/>
                    <a:pt x="136" y="2685"/>
                  </a:cubicBezTo>
                  <a:cubicBezTo>
                    <a:pt x="135" y="2689"/>
                    <a:pt x="135" y="2698"/>
                    <a:pt x="133" y="2702"/>
                  </a:cubicBezTo>
                  <a:cubicBezTo>
                    <a:pt x="126" y="2711"/>
                    <a:pt x="104" y="2720"/>
                    <a:pt x="95" y="2727"/>
                  </a:cubicBezTo>
                  <a:cubicBezTo>
                    <a:pt x="87" y="2732"/>
                    <a:pt x="73" y="2745"/>
                    <a:pt x="66" y="2751"/>
                  </a:cubicBezTo>
                  <a:cubicBezTo>
                    <a:pt x="61" y="2757"/>
                    <a:pt x="52" y="2770"/>
                    <a:pt x="45" y="2774"/>
                  </a:cubicBezTo>
                  <a:cubicBezTo>
                    <a:pt x="37" y="2779"/>
                    <a:pt x="13" y="2778"/>
                    <a:pt x="6" y="2785"/>
                  </a:cubicBezTo>
                  <a:cubicBezTo>
                    <a:pt x="3" y="2789"/>
                    <a:pt x="0" y="2798"/>
                    <a:pt x="2" y="2802"/>
                  </a:cubicBezTo>
                  <a:cubicBezTo>
                    <a:pt x="5" y="2810"/>
                    <a:pt x="20" y="2817"/>
                    <a:pt x="27" y="2821"/>
                  </a:cubicBezTo>
                  <a:cubicBezTo>
                    <a:pt x="31" y="2825"/>
                    <a:pt x="45" y="2830"/>
                    <a:pt x="45" y="2837"/>
                  </a:cubicBezTo>
                  <a:cubicBezTo>
                    <a:pt x="46" y="2833"/>
                    <a:pt x="46" y="2833"/>
                    <a:pt x="46" y="2833"/>
                  </a:cubicBezTo>
                  <a:cubicBezTo>
                    <a:pt x="123" y="2845"/>
                    <a:pt x="123" y="2845"/>
                    <a:pt x="123" y="2845"/>
                  </a:cubicBezTo>
                  <a:cubicBezTo>
                    <a:pt x="110" y="2869"/>
                    <a:pt x="110" y="2869"/>
                    <a:pt x="110" y="2869"/>
                  </a:cubicBezTo>
                  <a:cubicBezTo>
                    <a:pt x="121" y="2910"/>
                    <a:pt x="121" y="2910"/>
                    <a:pt x="121" y="2910"/>
                  </a:cubicBezTo>
                  <a:cubicBezTo>
                    <a:pt x="112" y="2943"/>
                    <a:pt x="112" y="2943"/>
                    <a:pt x="112" y="2943"/>
                  </a:cubicBezTo>
                  <a:cubicBezTo>
                    <a:pt x="112" y="2975"/>
                    <a:pt x="112" y="2975"/>
                    <a:pt x="112" y="2975"/>
                  </a:cubicBezTo>
                  <a:cubicBezTo>
                    <a:pt x="131" y="2975"/>
                    <a:pt x="131" y="2975"/>
                    <a:pt x="131" y="2975"/>
                  </a:cubicBezTo>
                  <a:cubicBezTo>
                    <a:pt x="131" y="3025"/>
                    <a:pt x="131" y="3025"/>
                    <a:pt x="131" y="3025"/>
                  </a:cubicBezTo>
                  <a:cubicBezTo>
                    <a:pt x="103" y="3060"/>
                    <a:pt x="103" y="3060"/>
                    <a:pt x="103" y="3060"/>
                  </a:cubicBezTo>
                  <a:cubicBezTo>
                    <a:pt x="131" y="3101"/>
                    <a:pt x="131" y="3101"/>
                    <a:pt x="131" y="3101"/>
                  </a:cubicBezTo>
                  <a:cubicBezTo>
                    <a:pt x="118" y="3138"/>
                    <a:pt x="118" y="3138"/>
                    <a:pt x="118" y="3138"/>
                  </a:cubicBezTo>
                  <a:cubicBezTo>
                    <a:pt x="110" y="3138"/>
                    <a:pt x="110" y="3138"/>
                    <a:pt x="110" y="3138"/>
                  </a:cubicBezTo>
                  <a:cubicBezTo>
                    <a:pt x="110" y="3176"/>
                    <a:pt x="110" y="3176"/>
                    <a:pt x="110" y="3176"/>
                  </a:cubicBezTo>
                  <a:cubicBezTo>
                    <a:pt x="91" y="3176"/>
                    <a:pt x="91" y="3176"/>
                    <a:pt x="91" y="3176"/>
                  </a:cubicBezTo>
                  <a:cubicBezTo>
                    <a:pt x="101" y="3210"/>
                    <a:pt x="101" y="3210"/>
                    <a:pt x="101" y="3210"/>
                  </a:cubicBezTo>
                  <a:cubicBezTo>
                    <a:pt x="90" y="3237"/>
                    <a:pt x="90" y="3237"/>
                    <a:pt x="90" y="3237"/>
                  </a:cubicBezTo>
                  <a:cubicBezTo>
                    <a:pt x="90" y="3269"/>
                    <a:pt x="90" y="3269"/>
                    <a:pt x="90" y="3269"/>
                  </a:cubicBezTo>
                  <a:cubicBezTo>
                    <a:pt x="99" y="3269"/>
                    <a:pt x="99" y="3269"/>
                    <a:pt x="99" y="3269"/>
                  </a:cubicBezTo>
                  <a:cubicBezTo>
                    <a:pt x="99" y="3276"/>
                    <a:pt x="99" y="3276"/>
                    <a:pt x="99" y="3276"/>
                  </a:cubicBezTo>
                  <a:cubicBezTo>
                    <a:pt x="114" y="3264"/>
                    <a:pt x="114" y="3264"/>
                    <a:pt x="114" y="3264"/>
                  </a:cubicBezTo>
                  <a:cubicBezTo>
                    <a:pt x="126" y="3297"/>
                    <a:pt x="126" y="3297"/>
                    <a:pt x="126" y="3297"/>
                  </a:cubicBezTo>
                  <a:cubicBezTo>
                    <a:pt x="138" y="3297"/>
                    <a:pt x="138" y="3297"/>
                    <a:pt x="138" y="3297"/>
                  </a:cubicBezTo>
                  <a:cubicBezTo>
                    <a:pt x="150" y="3268"/>
                    <a:pt x="150" y="3268"/>
                    <a:pt x="150" y="3268"/>
                  </a:cubicBezTo>
                  <a:cubicBezTo>
                    <a:pt x="176" y="3251"/>
                    <a:pt x="176" y="3251"/>
                    <a:pt x="176" y="3251"/>
                  </a:cubicBezTo>
                  <a:cubicBezTo>
                    <a:pt x="196" y="3227"/>
                    <a:pt x="196" y="3227"/>
                    <a:pt x="196" y="3227"/>
                  </a:cubicBezTo>
                  <a:cubicBezTo>
                    <a:pt x="173" y="3200"/>
                    <a:pt x="173" y="3200"/>
                    <a:pt x="173" y="3200"/>
                  </a:cubicBezTo>
                  <a:cubicBezTo>
                    <a:pt x="166" y="3183"/>
                    <a:pt x="166" y="3183"/>
                    <a:pt x="166" y="3183"/>
                  </a:cubicBezTo>
                  <a:cubicBezTo>
                    <a:pt x="182" y="3159"/>
                    <a:pt x="182" y="3159"/>
                    <a:pt x="182" y="3159"/>
                  </a:cubicBezTo>
                  <a:cubicBezTo>
                    <a:pt x="186" y="3137"/>
                    <a:pt x="186" y="3137"/>
                    <a:pt x="186" y="3137"/>
                  </a:cubicBezTo>
                  <a:cubicBezTo>
                    <a:pt x="200" y="3099"/>
                    <a:pt x="200" y="3099"/>
                    <a:pt x="200" y="3099"/>
                  </a:cubicBezTo>
                  <a:cubicBezTo>
                    <a:pt x="220" y="3130"/>
                    <a:pt x="220" y="3130"/>
                    <a:pt x="220" y="3130"/>
                  </a:cubicBezTo>
                  <a:cubicBezTo>
                    <a:pt x="209" y="3155"/>
                    <a:pt x="209" y="3155"/>
                    <a:pt x="209" y="3155"/>
                  </a:cubicBezTo>
                  <a:cubicBezTo>
                    <a:pt x="220" y="3193"/>
                    <a:pt x="220" y="3193"/>
                    <a:pt x="220" y="3193"/>
                  </a:cubicBezTo>
                  <a:cubicBezTo>
                    <a:pt x="220" y="3204"/>
                    <a:pt x="220" y="3204"/>
                    <a:pt x="220" y="3204"/>
                  </a:cubicBezTo>
                  <a:cubicBezTo>
                    <a:pt x="235" y="3250"/>
                    <a:pt x="235" y="3250"/>
                    <a:pt x="235" y="3250"/>
                  </a:cubicBezTo>
                  <a:cubicBezTo>
                    <a:pt x="244" y="3245"/>
                    <a:pt x="244" y="3245"/>
                    <a:pt x="244" y="3245"/>
                  </a:cubicBezTo>
                  <a:cubicBezTo>
                    <a:pt x="244" y="3232"/>
                    <a:pt x="244" y="3232"/>
                    <a:pt x="244" y="3232"/>
                  </a:cubicBezTo>
                  <a:cubicBezTo>
                    <a:pt x="229" y="3205"/>
                    <a:pt x="229" y="3205"/>
                    <a:pt x="229" y="3205"/>
                  </a:cubicBezTo>
                  <a:cubicBezTo>
                    <a:pt x="229" y="3171"/>
                    <a:pt x="229" y="3171"/>
                    <a:pt x="229" y="3171"/>
                  </a:cubicBezTo>
                  <a:cubicBezTo>
                    <a:pt x="262" y="3162"/>
                    <a:pt x="262" y="3162"/>
                    <a:pt x="262" y="3162"/>
                  </a:cubicBezTo>
                  <a:cubicBezTo>
                    <a:pt x="262" y="3150"/>
                    <a:pt x="262" y="3150"/>
                    <a:pt x="262" y="3150"/>
                  </a:cubicBezTo>
                  <a:cubicBezTo>
                    <a:pt x="293" y="3105"/>
                    <a:pt x="293" y="3105"/>
                    <a:pt x="293" y="3105"/>
                  </a:cubicBezTo>
                  <a:cubicBezTo>
                    <a:pt x="330" y="3077"/>
                    <a:pt x="330" y="3077"/>
                    <a:pt x="330" y="3077"/>
                  </a:cubicBezTo>
                  <a:cubicBezTo>
                    <a:pt x="361" y="3066"/>
                    <a:pt x="361" y="3066"/>
                    <a:pt x="361" y="3066"/>
                  </a:cubicBezTo>
                  <a:cubicBezTo>
                    <a:pt x="393" y="3066"/>
                    <a:pt x="393" y="3066"/>
                    <a:pt x="393" y="3066"/>
                  </a:cubicBezTo>
                  <a:cubicBezTo>
                    <a:pt x="406" y="3053"/>
                    <a:pt x="406" y="3053"/>
                    <a:pt x="406" y="3053"/>
                  </a:cubicBezTo>
                  <a:cubicBezTo>
                    <a:pt x="406" y="3008"/>
                    <a:pt x="406" y="3008"/>
                    <a:pt x="406" y="3008"/>
                  </a:cubicBezTo>
                  <a:cubicBezTo>
                    <a:pt x="448" y="3034"/>
                    <a:pt x="448" y="3034"/>
                    <a:pt x="448" y="3034"/>
                  </a:cubicBezTo>
                  <a:cubicBezTo>
                    <a:pt x="490" y="3032"/>
                    <a:pt x="490" y="3032"/>
                    <a:pt x="490" y="3032"/>
                  </a:cubicBezTo>
                  <a:cubicBezTo>
                    <a:pt x="490" y="3013"/>
                    <a:pt x="490" y="3013"/>
                    <a:pt x="490" y="3013"/>
                  </a:cubicBezTo>
                  <a:cubicBezTo>
                    <a:pt x="518" y="2975"/>
                    <a:pt x="518" y="2975"/>
                    <a:pt x="518" y="2975"/>
                  </a:cubicBezTo>
                  <a:cubicBezTo>
                    <a:pt x="540" y="2937"/>
                    <a:pt x="540" y="2937"/>
                    <a:pt x="540" y="2937"/>
                  </a:cubicBezTo>
                  <a:cubicBezTo>
                    <a:pt x="558" y="2937"/>
                    <a:pt x="558" y="2937"/>
                    <a:pt x="558" y="2937"/>
                  </a:cubicBezTo>
                  <a:cubicBezTo>
                    <a:pt x="575" y="2895"/>
                    <a:pt x="575" y="2895"/>
                    <a:pt x="575" y="2895"/>
                  </a:cubicBezTo>
                  <a:cubicBezTo>
                    <a:pt x="614" y="2865"/>
                    <a:pt x="614" y="2865"/>
                    <a:pt x="614" y="2865"/>
                  </a:cubicBezTo>
                  <a:cubicBezTo>
                    <a:pt x="614" y="2835"/>
                    <a:pt x="614" y="2835"/>
                    <a:pt x="614" y="2835"/>
                  </a:cubicBezTo>
                  <a:cubicBezTo>
                    <a:pt x="657" y="2788"/>
                    <a:pt x="657" y="2788"/>
                    <a:pt x="657" y="2788"/>
                  </a:cubicBezTo>
                  <a:cubicBezTo>
                    <a:pt x="699" y="2761"/>
                    <a:pt x="699" y="2761"/>
                    <a:pt x="699" y="2761"/>
                  </a:cubicBezTo>
                  <a:cubicBezTo>
                    <a:pt x="719" y="2795"/>
                    <a:pt x="719" y="2795"/>
                    <a:pt x="719" y="2795"/>
                  </a:cubicBezTo>
                  <a:cubicBezTo>
                    <a:pt x="757" y="2799"/>
                    <a:pt x="757" y="2799"/>
                    <a:pt x="757" y="2799"/>
                  </a:cubicBezTo>
                  <a:cubicBezTo>
                    <a:pt x="779" y="2800"/>
                    <a:pt x="779" y="2800"/>
                    <a:pt x="779" y="2800"/>
                  </a:cubicBezTo>
                  <a:cubicBezTo>
                    <a:pt x="799" y="2760"/>
                    <a:pt x="799" y="2760"/>
                    <a:pt x="799" y="2760"/>
                  </a:cubicBezTo>
                  <a:cubicBezTo>
                    <a:pt x="837" y="2793"/>
                    <a:pt x="837" y="2793"/>
                    <a:pt x="837" y="2793"/>
                  </a:cubicBezTo>
                  <a:cubicBezTo>
                    <a:pt x="849" y="2778"/>
                    <a:pt x="849" y="2778"/>
                    <a:pt x="849" y="2778"/>
                  </a:cubicBezTo>
                  <a:cubicBezTo>
                    <a:pt x="849" y="2715"/>
                    <a:pt x="849" y="2715"/>
                    <a:pt x="849" y="2715"/>
                  </a:cubicBezTo>
                  <a:cubicBezTo>
                    <a:pt x="885" y="2742"/>
                    <a:pt x="885" y="2742"/>
                    <a:pt x="885" y="2742"/>
                  </a:cubicBezTo>
                  <a:cubicBezTo>
                    <a:pt x="885" y="2748"/>
                    <a:pt x="885" y="2748"/>
                    <a:pt x="885" y="2748"/>
                  </a:cubicBezTo>
                  <a:cubicBezTo>
                    <a:pt x="899" y="2730"/>
                    <a:pt x="899" y="2730"/>
                    <a:pt x="899" y="2730"/>
                  </a:cubicBezTo>
                  <a:cubicBezTo>
                    <a:pt x="925" y="2704"/>
                    <a:pt x="925" y="2704"/>
                    <a:pt x="925" y="2704"/>
                  </a:cubicBezTo>
                  <a:cubicBezTo>
                    <a:pt x="972" y="2704"/>
                    <a:pt x="972" y="2704"/>
                    <a:pt x="972" y="2704"/>
                  </a:cubicBezTo>
                  <a:cubicBezTo>
                    <a:pt x="972" y="2679"/>
                    <a:pt x="972" y="2679"/>
                    <a:pt x="972" y="2679"/>
                  </a:cubicBezTo>
                  <a:cubicBezTo>
                    <a:pt x="986" y="2667"/>
                    <a:pt x="986" y="2667"/>
                    <a:pt x="986" y="2667"/>
                  </a:cubicBezTo>
                  <a:cubicBezTo>
                    <a:pt x="959" y="2615"/>
                    <a:pt x="959" y="2615"/>
                    <a:pt x="959" y="2615"/>
                  </a:cubicBezTo>
                  <a:cubicBezTo>
                    <a:pt x="1002" y="2598"/>
                    <a:pt x="1002" y="2598"/>
                    <a:pt x="1002" y="2598"/>
                  </a:cubicBezTo>
                  <a:cubicBezTo>
                    <a:pt x="1020" y="2583"/>
                    <a:pt x="1020" y="2583"/>
                    <a:pt x="1020" y="2583"/>
                  </a:cubicBezTo>
                  <a:cubicBezTo>
                    <a:pt x="1026" y="2583"/>
                    <a:pt x="1026" y="2583"/>
                    <a:pt x="1026" y="2583"/>
                  </a:cubicBezTo>
                  <a:cubicBezTo>
                    <a:pt x="1027" y="2581"/>
                    <a:pt x="1028" y="2579"/>
                    <a:pt x="1029" y="2577"/>
                  </a:cubicBezTo>
                  <a:cubicBezTo>
                    <a:pt x="1028" y="2579"/>
                    <a:pt x="1027" y="2581"/>
                    <a:pt x="1026" y="2583"/>
                  </a:cubicBezTo>
                  <a:cubicBezTo>
                    <a:pt x="1059" y="2583"/>
                    <a:pt x="1059" y="2583"/>
                    <a:pt x="1059" y="2583"/>
                  </a:cubicBezTo>
                  <a:cubicBezTo>
                    <a:pt x="1059" y="2542"/>
                    <a:pt x="1059" y="2542"/>
                    <a:pt x="1059" y="2542"/>
                  </a:cubicBezTo>
                  <a:cubicBezTo>
                    <a:pt x="1081" y="2490"/>
                    <a:pt x="1081" y="2490"/>
                    <a:pt x="1081" y="2490"/>
                  </a:cubicBezTo>
                  <a:cubicBezTo>
                    <a:pt x="1105" y="2518"/>
                    <a:pt x="1105" y="2518"/>
                    <a:pt x="1105" y="2518"/>
                  </a:cubicBezTo>
                  <a:cubicBezTo>
                    <a:pt x="1134" y="2516"/>
                    <a:pt x="1134" y="2516"/>
                    <a:pt x="1134" y="2516"/>
                  </a:cubicBezTo>
                  <a:cubicBezTo>
                    <a:pt x="1156" y="2496"/>
                    <a:pt x="1156" y="2496"/>
                    <a:pt x="1156" y="2496"/>
                  </a:cubicBezTo>
                  <a:cubicBezTo>
                    <a:pt x="1156" y="2482"/>
                    <a:pt x="1156" y="2482"/>
                    <a:pt x="1156" y="2482"/>
                  </a:cubicBezTo>
                  <a:cubicBezTo>
                    <a:pt x="1175" y="2482"/>
                    <a:pt x="1175" y="2482"/>
                    <a:pt x="1175" y="2482"/>
                  </a:cubicBezTo>
                  <a:cubicBezTo>
                    <a:pt x="1175" y="2456"/>
                    <a:pt x="1175" y="2456"/>
                    <a:pt x="1175" y="2456"/>
                  </a:cubicBezTo>
                  <a:cubicBezTo>
                    <a:pt x="1200" y="2456"/>
                    <a:pt x="1200" y="2456"/>
                    <a:pt x="1200" y="2456"/>
                  </a:cubicBezTo>
                  <a:cubicBezTo>
                    <a:pt x="1200" y="2425"/>
                    <a:pt x="1200" y="2425"/>
                    <a:pt x="1200" y="2425"/>
                  </a:cubicBezTo>
                  <a:cubicBezTo>
                    <a:pt x="1235" y="2425"/>
                    <a:pt x="1235" y="2425"/>
                    <a:pt x="1235" y="2425"/>
                  </a:cubicBezTo>
                  <a:cubicBezTo>
                    <a:pt x="1244" y="2389"/>
                    <a:pt x="1244" y="2389"/>
                    <a:pt x="1244" y="2389"/>
                  </a:cubicBezTo>
                  <a:cubicBezTo>
                    <a:pt x="1275" y="2389"/>
                    <a:pt x="1275" y="2389"/>
                    <a:pt x="1275" y="2389"/>
                  </a:cubicBezTo>
                  <a:cubicBezTo>
                    <a:pt x="1290" y="2367"/>
                    <a:pt x="1290" y="2367"/>
                    <a:pt x="1290" y="2367"/>
                  </a:cubicBezTo>
                  <a:cubicBezTo>
                    <a:pt x="1323" y="2349"/>
                    <a:pt x="1323" y="2349"/>
                    <a:pt x="1323" y="2349"/>
                  </a:cubicBezTo>
                  <a:cubicBezTo>
                    <a:pt x="1323" y="2327"/>
                    <a:pt x="1323" y="2327"/>
                    <a:pt x="1323" y="2327"/>
                  </a:cubicBezTo>
                  <a:cubicBezTo>
                    <a:pt x="1349" y="2294"/>
                    <a:pt x="1349" y="2294"/>
                    <a:pt x="1349" y="2294"/>
                  </a:cubicBezTo>
                  <a:cubicBezTo>
                    <a:pt x="1363" y="2281"/>
                    <a:pt x="1363" y="2281"/>
                    <a:pt x="1363" y="2281"/>
                  </a:cubicBezTo>
                  <a:cubicBezTo>
                    <a:pt x="1363" y="2260"/>
                    <a:pt x="1363" y="2260"/>
                    <a:pt x="1363" y="2260"/>
                  </a:cubicBezTo>
                  <a:cubicBezTo>
                    <a:pt x="1383" y="2249"/>
                    <a:pt x="1383" y="2249"/>
                    <a:pt x="1383" y="2249"/>
                  </a:cubicBezTo>
                  <a:cubicBezTo>
                    <a:pt x="1383" y="2223"/>
                    <a:pt x="1383" y="2223"/>
                    <a:pt x="1383" y="2223"/>
                  </a:cubicBezTo>
                  <a:cubicBezTo>
                    <a:pt x="1403" y="2190"/>
                    <a:pt x="1403" y="2190"/>
                    <a:pt x="1403" y="2190"/>
                  </a:cubicBezTo>
                  <a:cubicBezTo>
                    <a:pt x="1413" y="2166"/>
                    <a:pt x="1413" y="2166"/>
                    <a:pt x="1413" y="2166"/>
                  </a:cubicBezTo>
                  <a:cubicBezTo>
                    <a:pt x="1435" y="2166"/>
                    <a:pt x="1435" y="2166"/>
                    <a:pt x="1435" y="2166"/>
                  </a:cubicBezTo>
                  <a:cubicBezTo>
                    <a:pt x="1435" y="2144"/>
                    <a:pt x="1435" y="2144"/>
                    <a:pt x="1435" y="2144"/>
                  </a:cubicBezTo>
                  <a:cubicBezTo>
                    <a:pt x="1475" y="2127"/>
                    <a:pt x="1475" y="2127"/>
                    <a:pt x="1475" y="2127"/>
                  </a:cubicBezTo>
                  <a:cubicBezTo>
                    <a:pt x="1485" y="2098"/>
                    <a:pt x="1485" y="2098"/>
                    <a:pt x="1485" y="2098"/>
                  </a:cubicBezTo>
                  <a:cubicBezTo>
                    <a:pt x="1516" y="2086"/>
                    <a:pt x="1516" y="2086"/>
                    <a:pt x="1516" y="2086"/>
                  </a:cubicBezTo>
                  <a:cubicBezTo>
                    <a:pt x="1562" y="2063"/>
                    <a:pt x="1562" y="2063"/>
                    <a:pt x="1562" y="2063"/>
                  </a:cubicBezTo>
                  <a:cubicBezTo>
                    <a:pt x="1587" y="2076"/>
                    <a:pt x="1587" y="2076"/>
                    <a:pt x="1587" y="2076"/>
                  </a:cubicBezTo>
                  <a:cubicBezTo>
                    <a:pt x="1620" y="2073"/>
                    <a:pt x="1620" y="2073"/>
                    <a:pt x="1620" y="2073"/>
                  </a:cubicBezTo>
                  <a:cubicBezTo>
                    <a:pt x="1635" y="2046"/>
                    <a:pt x="1635" y="2046"/>
                    <a:pt x="1635" y="2046"/>
                  </a:cubicBezTo>
                  <a:cubicBezTo>
                    <a:pt x="1650" y="2046"/>
                    <a:pt x="1650" y="2046"/>
                    <a:pt x="1650" y="2046"/>
                  </a:cubicBezTo>
                  <a:cubicBezTo>
                    <a:pt x="1667" y="2008"/>
                    <a:pt x="1667" y="2008"/>
                    <a:pt x="1667" y="2008"/>
                  </a:cubicBezTo>
                  <a:cubicBezTo>
                    <a:pt x="1685" y="2008"/>
                    <a:pt x="1685" y="2008"/>
                    <a:pt x="1685" y="2008"/>
                  </a:cubicBezTo>
                  <a:cubicBezTo>
                    <a:pt x="1710" y="1980"/>
                    <a:pt x="1710" y="1980"/>
                    <a:pt x="1710" y="1980"/>
                  </a:cubicBezTo>
                  <a:cubicBezTo>
                    <a:pt x="1726" y="2000"/>
                    <a:pt x="1726" y="2000"/>
                    <a:pt x="1726" y="2000"/>
                  </a:cubicBezTo>
                  <a:cubicBezTo>
                    <a:pt x="1747" y="1992"/>
                    <a:pt x="1747" y="1992"/>
                    <a:pt x="1747" y="1992"/>
                  </a:cubicBezTo>
                  <a:cubicBezTo>
                    <a:pt x="1755" y="2007"/>
                    <a:pt x="1755" y="2007"/>
                    <a:pt x="1755" y="2007"/>
                  </a:cubicBezTo>
                  <a:cubicBezTo>
                    <a:pt x="1765" y="1983"/>
                    <a:pt x="1765" y="1983"/>
                    <a:pt x="1765" y="1983"/>
                  </a:cubicBezTo>
                  <a:cubicBezTo>
                    <a:pt x="1787" y="1958"/>
                    <a:pt x="1787" y="1958"/>
                    <a:pt x="1787" y="1958"/>
                  </a:cubicBezTo>
                  <a:cubicBezTo>
                    <a:pt x="1787" y="1948"/>
                    <a:pt x="1787" y="1948"/>
                    <a:pt x="1787" y="1948"/>
                  </a:cubicBezTo>
                  <a:cubicBezTo>
                    <a:pt x="1816" y="1925"/>
                    <a:pt x="1816" y="1925"/>
                    <a:pt x="1816" y="1925"/>
                  </a:cubicBezTo>
                  <a:cubicBezTo>
                    <a:pt x="1832" y="1925"/>
                    <a:pt x="1832" y="1925"/>
                    <a:pt x="1832" y="1925"/>
                  </a:cubicBezTo>
                  <a:cubicBezTo>
                    <a:pt x="1814" y="1888"/>
                    <a:pt x="1814" y="1888"/>
                    <a:pt x="1814" y="1888"/>
                  </a:cubicBezTo>
                  <a:cubicBezTo>
                    <a:pt x="1809" y="1855"/>
                    <a:pt x="1809" y="1855"/>
                    <a:pt x="1809" y="1855"/>
                  </a:cubicBezTo>
                  <a:cubicBezTo>
                    <a:pt x="1867" y="1855"/>
                    <a:pt x="1867" y="1855"/>
                    <a:pt x="1867" y="1855"/>
                  </a:cubicBezTo>
                  <a:cubicBezTo>
                    <a:pt x="1867" y="1831"/>
                    <a:pt x="1867" y="1831"/>
                    <a:pt x="1867" y="1831"/>
                  </a:cubicBezTo>
                  <a:cubicBezTo>
                    <a:pt x="1852" y="1811"/>
                    <a:pt x="1852" y="1811"/>
                    <a:pt x="1852" y="1811"/>
                  </a:cubicBezTo>
                  <a:cubicBezTo>
                    <a:pt x="1895" y="1811"/>
                    <a:pt x="1895" y="1811"/>
                    <a:pt x="1895" y="1811"/>
                  </a:cubicBezTo>
                  <a:cubicBezTo>
                    <a:pt x="1914" y="1792"/>
                    <a:pt x="1914" y="1792"/>
                    <a:pt x="1914" y="1792"/>
                  </a:cubicBezTo>
                  <a:cubicBezTo>
                    <a:pt x="1929" y="1792"/>
                    <a:pt x="1929" y="1792"/>
                    <a:pt x="1929" y="1792"/>
                  </a:cubicBezTo>
                  <a:cubicBezTo>
                    <a:pt x="1977" y="1778"/>
                    <a:pt x="1977" y="1778"/>
                    <a:pt x="1977" y="1778"/>
                  </a:cubicBezTo>
                  <a:cubicBezTo>
                    <a:pt x="1977" y="1804"/>
                    <a:pt x="1977" y="1804"/>
                    <a:pt x="1977" y="1804"/>
                  </a:cubicBezTo>
                  <a:cubicBezTo>
                    <a:pt x="1999" y="1787"/>
                    <a:pt x="1999" y="1787"/>
                    <a:pt x="1999" y="1787"/>
                  </a:cubicBezTo>
                  <a:cubicBezTo>
                    <a:pt x="1999" y="1810"/>
                    <a:pt x="1999" y="1810"/>
                    <a:pt x="1999" y="1810"/>
                  </a:cubicBezTo>
                  <a:cubicBezTo>
                    <a:pt x="2021" y="1795"/>
                    <a:pt x="2021" y="1795"/>
                    <a:pt x="2021" y="1795"/>
                  </a:cubicBezTo>
                  <a:cubicBezTo>
                    <a:pt x="2041" y="1770"/>
                    <a:pt x="2041" y="1770"/>
                    <a:pt x="2041" y="1770"/>
                  </a:cubicBezTo>
                  <a:cubicBezTo>
                    <a:pt x="2060" y="1756"/>
                    <a:pt x="2060" y="1756"/>
                    <a:pt x="2060" y="1756"/>
                  </a:cubicBezTo>
                  <a:cubicBezTo>
                    <a:pt x="2060" y="1732"/>
                    <a:pt x="2060" y="1732"/>
                    <a:pt x="2060" y="1732"/>
                  </a:cubicBezTo>
                  <a:cubicBezTo>
                    <a:pt x="2075" y="1719"/>
                    <a:pt x="2075" y="1719"/>
                    <a:pt x="2075" y="1719"/>
                  </a:cubicBezTo>
                  <a:cubicBezTo>
                    <a:pt x="2075" y="1692"/>
                    <a:pt x="2075" y="1692"/>
                    <a:pt x="2075" y="1692"/>
                  </a:cubicBezTo>
                  <a:cubicBezTo>
                    <a:pt x="2104" y="1703"/>
                    <a:pt x="2104" y="1703"/>
                    <a:pt x="2104" y="1703"/>
                  </a:cubicBezTo>
                  <a:cubicBezTo>
                    <a:pt x="2104" y="1681"/>
                    <a:pt x="2104" y="1681"/>
                    <a:pt x="2104" y="1681"/>
                  </a:cubicBezTo>
                  <a:cubicBezTo>
                    <a:pt x="2141" y="1681"/>
                    <a:pt x="2141" y="1681"/>
                    <a:pt x="2141" y="1681"/>
                  </a:cubicBezTo>
                  <a:cubicBezTo>
                    <a:pt x="2155" y="1658"/>
                    <a:pt x="2155" y="1658"/>
                    <a:pt x="2155" y="1658"/>
                  </a:cubicBezTo>
                  <a:cubicBezTo>
                    <a:pt x="2171" y="1668"/>
                    <a:pt x="2171" y="1668"/>
                    <a:pt x="2171" y="1668"/>
                  </a:cubicBezTo>
                  <a:cubicBezTo>
                    <a:pt x="2187" y="1652"/>
                    <a:pt x="2187" y="1652"/>
                    <a:pt x="2187" y="1652"/>
                  </a:cubicBezTo>
                  <a:cubicBezTo>
                    <a:pt x="2187" y="1634"/>
                    <a:pt x="2187" y="1634"/>
                    <a:pt x="2187" y="1634"/>
                  </a:cubicBezTo>
                  <a:cubicBezTo>
                    <a:pt x="2198" y="1619"/>
                    <a:pt x="2198" y="1619"/>
                    <a:pt x="2198" y="1619"/>
                  </a:cubicBezTo>
                  <a:cubicBezTo>
                    <a:pt x="2198" y="1599"/>
                    <a:pt x="2198" y="1599"/>
                    <a:pt x="2198" y="1599"/>
                  </a:cubicBezTo>
                  <a:cubicBezTo>
                    <a:pt x="2231" y="1578"/>
                    <a:pt x="2231" y="1578"/>
                    <a:pt x="2231" y="1578"/>
                  </a:cubicBezTo>
                  <a:cubicBezTo>
                    <a:pt x="2231" y="1560"/>
                    <a:pt x="2231" y="1560"/>
                    <a:pt x="2231" y="1560"/>
                  </a:cubicBezTo>
                  <a:cubicBezTo>
                    <a:pt x="2279" y="1542"/>
                    <a:pt x="2279" y="1542"/>
                    <a:pt x="2279" y="1542"/>
                  </a:cubicBezTo>
                  <a:cubicBezTo>
                    <a:pt x="2335" y="1542"/>
                    <a:pt x="2335" y="1542"/>
                    <a:pt x="2335" y="1542"/>
                  </a:cubicBezTo>
                  <a:cubicBezTo>
                    <a:pt x="2335" y="1514"/>
                    <a:pt x="2335" y="1514"/>
                    <a:pt x="2335" y="1514"/>
                  </a:cubicBezTo>
                  <a:cubicBezTo>
                    <a:pt x="2359" y="1514"/>
                    <a:pt x="2359" y="1514"/>
                    <a:pt x="2359" y="1514"/>
                  </a:cubicBezTo>
                  <a:cubicBezTo>
                    <a:pt x="2377" y="1506"/>
                    <a:pt x="2377" y="1506"/>
                    <a:pt x="2377" y="1506"/>
                  </a:cubicBezTo>
                  <a:cubicBezTo>
                    <a:pt x="2364" y="1476"/>
                    <a:pt x="2364" y="1476"/>
                    <a:pt x="2364" y="1476"/>
                  </a:cubicBezTo>
                  <a:cubicBezTo>
                    <a:pt x="2392" y="1466"/>
                    <a:pt x="2392" y="1466"/>
                    <a:pt x="2392" y="1466"/>
                  </a:cubicBezTo>
                  <a:cubicBezTo>
                    <a:pt x="2392" y="1449"/>
                    <a:pt x="2392" y="1449"/>
                    <a:pt x="2392" y="1449"/>
                  </a:cubicBezTo>
                  <a:cubicBezTo>
                    <a:pt x="2371" y="1430"/>
                    <a:pt x="2371" y="1430"/>
                    <a:pt x="2371" y="1430"/>
                  </a:cubicBezTo>
                  <a:cubicBezTo>
                    <a:pt x="2417" y="1394"/>
                    <a:pt x="2417" y="1394"/>
                    <a:pt x="2417" y="1394"/>
                  </a:cubicBezTo>
                  <a:cubicBezTo>
                    <a:pt x="2464" y="1394"/>
                    <a:pt x="2464" y="1394"/>
                    <a:pt x="2464" y="1394"/>
                  </a:cubicBezTo>
                  <a:cubicBezTo>
                    <a:pt x="2464" y="1377"/>
                    <a:pt x="2464" y="1377"/>
                    <a:pt x="2464" y="1377"/>
                  </a:cubicBezTo>
                  <a:cubicBezTo>
                    <a:pt x="2556" y="1377"/>
                    <a:pt x="2556" y="1377"/>
                    <a:pt x="2556" y="1377"/>
                  </a:cubicBezTo>
                  <a:cubicBezTo>
                    <a:pt x="2623" y="1351"/>
                    <a:pt x="2623" y="1351"/>
                    <a:pt x="2623" y="1351"/>
                  </a:cubicBezTo>
                  <a:cubicBezTo>
                    <a:pt x="2645" y="1331"/>
                    <a:pt x="2645" y="1331"/>
                    <a:pt x="2645" y="1331"/>
                  </a:cubicBezTo>
                  <a:cubicBezTo>
                    <a:pt x="2682" y="1283"/>
                    <a:pt x="2682" y="1283"/>
                    <a:pt x="2682" y="1283"/>
                  </a:cubicBezTo>
                  <a:cubicBezTo>
                    <a:pt x="2701" y="1283"/>
                    <a:pt x="2701" y="1283"/>
                    <a:pt x="2701" y="1283"/>
                  </a:cubicBezTo>
                  <a:cubicBezTo>
                    <a:pt x="2701" y="1256"/>
                    <a:pt x="2701" y="1256"/>
                    <a:pt x="2701" y="1256"/>
                  </a:cubicBezTo>
                  <a:cubicBezTo>
                    <a:pt x="2774" y="1256"/>
                    <a:pt x="2774" y="1256"/>
                    <a:pt x="2774" y="1256"/>
                  </a:cubicBezTo>
                  <a:cubicBezTo>
                    <a:pt x="2784" y="1243"/>
                    <a:pt x="2784" y="1243"/>
                    <a:pt x="2784" y="1243"/>
                  </a:cubicBezTo>
                  <a:cubicBezTo>
                    <a:pt x="2784" y="1215"/>
                    <a:pt x="2784" y="1215"/>
                    <a:pt x="2784" y="1215"/>
                  </a:cubicBezTo>
                  <a:cubicBezTo>
                    <a:pt x="2811" y="1184"/>
                    <a:pt x="2811" y="1184"/>
                    <a:pt x="2811" y="1184"/>
                  </a:cubicBezTo>
                  <a:cubicBezTo>
                    <a:pt x="2837" y="1184"/>
                    <a:pt x="2837" y="1184"/>
                    <a:pt x="2837" y="1184"/>
                  </a:cubicBezTo>
                  <a:cubicBezTo>
                    <a:pt x="2837" y="1132"/>
                    <a:pt x="2837" y="1132"/>
                    <a:pt x="2837" y="1132"/>
                  </a:cubicBezTo>
                  <a:cubicBezTo>
                    <a:pt x="2868" y="1122"/>
                    <a:pt x="2868" y="1122"/>
                    <a:pt x="2868" y="1122"/>
                  </a:cubicBezTo>
                  <a:cubicBezTo>
                    <a:pt x="2878" y="1089"/>
                    <a:pt x="2878" y="1089"/>
                    <a:pt x="2878" y="1089"/>
                  </a:cubicBezTo>
                  <a:cubicBezTo>
                    <a:pt x="2902" y="1089"/>
                    <a:pt x="2902" y="1089"/>
                    <a:pt x="2902" y="1089"/>
                  </a:cubicBezTo>
                  <a:cubicBezTo>
                    <a:pt x="2944" y="1054"/>
                    <a:pt x="2944" y="1054"/>
                    <a:pt x="2944" y="1054"/>
                  </a:cubicBezTo>
                  <a:cubicBezTo>
                    <a:pt x="2958" y="1036"/>
                    <a:pt x="2958" y="1036"/>
                    <a:pt x="2958" y="1036"/>
                  </a:cubicBezTo>
                  <a:cubicBezTo>
                    <a:pt x="2987" y="1036"/>
                    <a:pt x="2987" y="1036"/>
                    <a:pt x="2987" y="1036"/>
                  </a:cubicBezTo>
                  <a:cubicBezTo>
                    <a:pt x="3014" y="1015"/>
                    <a:pt x="3014" y="1015"/>
                    <a:pt x="3014" y="1015"/>
                  </a:cubicBezTo>
                  <a:cubicBezTo>
                    <a:pt x="3023" y="999"/>
                    <a:pt x="3023" y="999"/>
                    <a:pt x="3023" y="999"/>
                  </a:cubicBezTo>
                  <a:cubicBezTo>
                    <a:pt x="3023" y="958"/>
                    <a:pt x="3023" y="958"/>
                    <a:pt x="3023" y="958"/>
                  </a:cubicBezTo>
                  <a:lnTo>
                    <a:pt x="2996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7934217" y="5296215"/>
              <a:ext cx="583827" cy="704464"/>
            </a:xfrm>
            <a:custGeom>
              <a:avLst/>
              <a:gdLst>
                <a:gd name="T0" fmla="*/ 1293 w 1417"/>
                <a:gd name="T1" fmla="*/ 1518 h 1715"/>
                <a:gd name="T2" fmla="*/ 1222 w 1417"/>
                <a:gd name="T3" fmla="*/ 1442 h 1715"/>
                <a:gd name="T4" fmla="*/ 1171 w 1417"/>
                <a:gd name="T5" fmla="*/ 1337 h 1715"/>
                <a:gd name="T6" fmla="*/ 1258 w 1417"/>
                <a:gd name="T7" fmla="*/ 1277 h 1715"/>
                <a:gd name="T8" fmla="*/ 1251 w 1417"/>
                <a:gd name="T9" fmla="*/ 1197 h 1715"/>
                <a:gd name="T10" fmla="*/ 1227 w 1417"/>
                <a:gd name="T11" fmla="*/ 1108 h 1715"/>
                <a:gd name="T12" fmla="*/ 1203 w 1417"/>
                <a:gd name="T13" fmla="*/ 1070 h 1715"/>
                <a:gd name="T14" fmla="*/ 1173 w 1417"/>
                <a:gd name="T15" fmla="*/ 1017 h 1715"/>
                <a:gd name="T16" fmla="*/ 1185 w 1417"/>
                <a:gd name="T17" fmla="*/ 964 h 1715"/>
                <a:gd name="T18" fmla="*/ 1148 w 1417"/>
                <a:gd name="T19" fmla="*/ 857 h 1715"/>
                <a:gd name="T20" fmla="*/ 1117 w 1417"/>
                <a:gd name="T21" fmla="*/ 748 h 1715"/>
                <a:gd name="T22" fmla="*/ 1180 w 1417"/>
                <a:gd name="T23" fmla="*/ 644 h 1715"/>
                <a:gd name="T24" fmla="*/ 1252 w 1417"/>
                <a:gd name="T25" fmla="*/ 566 h 1715"/>
                <a:gd name="T26" fmla="*/ 1276 w 1417"/>
                <a:gd name="T27" fmla="*/ 449 h 1715"/>
                <a:gd name="T28" fmla="*/ 1226 w 1417"/>
                <a:gd name="T29" fmla="*/ 468 h 1715"/>
                <a:gd name="T30" fmla="*/ 1132 w 1417"/>
                <a:gd name="T31" fmla="*/ 453 h 1715"/>
                <a:gd name="T32" fmla="*/ 1047 w 1417"/>
                <a:gd name="T33" fmla="*/ 523 h 1715"/>
                <a:gd name="T34" fmla="*/ 973 w 1417"/>
                <a:gd name="T35" fmla="*/ 568 h 1715"/>
                <a:gd name="T36" fmla="*/ 936 w 1417"/>
                <a:gd name="T37" fmla="*/ 494 h 1715"/>
                <a:gd name="T38" fmla="*/ 881 w 1417"/>
                <a:gd name="T39" fmla="*/ 450 h 1715"/>
                <a:gd name="T40" fmla="*/ 824 w 1417"/>
                <a:gd name="T41" fmla="*/ 517 h 1715"/>
                <a:gd name="T42" fmla="*/ 728 w 1417"/>
                <a:gd name="T43" fmla="*/ 415 h 1715"/>
                <a:gd name="T44" fmla="*/ 648 w 1417"/>
                <a:gd name="T45" fmla="*/ 290 h 1715"/>
                <a:gd name="T46" fmla="*/ 621 w 1417"/>
                <a:gd name="T47" fmla="*/ 205 h 1715"/>
                <a:gd name="T48" fmla="*/ 640 w 1417"/>
                <a:gd name="T49" fmla="*/ 99 h 1715"/>
                <a:gd name="T50" fmla="*/ 608 w 1417"/>
                <a:gd name="T51" fmla="*/ 91 h 1715"/>
                <a:gd name="T52" fmla="*/ 543 w 1417"/>
                <a:gd name="T53" fmla="*/ 0 h 1715"/>
                <a:gd name="T54" fmla="*/ 340 w 1417"/>
                <a:gd name="T55" fmla="*/ 355 h 1715"/>
                <a:gd name="T56" fmla="*/ 152 w 1417"/>
                <a:gd name="T57" fmla="*/ 751 h 1715"/>
                <a:gd name="T58" fmla="*/ 25 w 1417"/>
                <a:gd name="T59" fmla="*/ 1209 h 1715"/>
                <a:gd name="T60" fmla="*/ 152 w 1417"/>
                <a:gd name="T61" fmla="*/ 1218 h 1715"/>
                <a:gd name="T62" fmla="*/ 199 w 1417"/>
                <a:gd name="T63" fmla="*/ 1258 h 1715"/>
                <a:gd name="T64" fmla="*/ 227 w 1417"/>
                <a:gd name="T65" fmla="*/ 1350 h 1715"/>
                <a:gd name="T66" fmla="*/ 271 w 1417"/>
                <a:gd name="T67" fmla="*/ 1407 h 1715"/>
                <a:gd name="T68" fmla="*/ 332 w 1417"/>
                <a:gd name="T69" fmla="*/ 1413 h 1715"/>
                <a:gd name="T70" fmla="*/ 428 w 1417"/>
                <a:gd name="T71" fmla="*/ 1422 h 1715"/>
                <a:gd name="T72" fmla="*/ 496 w 1417"/>
                <a:gd name="T73" fmla="*/ 1377 h 1715"/>
                <a:gd name="T74" fmla="*/ 648 w 1417"/>
                <a:gd name="T75" fmla="*/ 1537 h 1715"/>
                <a:gd name="T76" fmla="*/ 676 w 1417"/>
                <a:gd name="T77" fmla="*/ 1506 h 1715"/>
                <a:gd name="T78" fmla="*/ 648 w 1417"/>
                <a:gd name="T79" fmla="*/ 1571 h 1715"/>
                <a:gd name="T80" fmla="*/ 604 w 1417"/>
                <a:gd name="T81" fmla="*/ 1593 h 1715"/>
                <a:gd name="T82" fmla="*/ 659 w 1417"/>
                <a:gd name="T83" fmla="*/ 1660 h 1715"/>
                <a:gd name="T84" fmla="*/ 650 w 1417"/>
                <a:gd name="T85" fmla="*/ 1588 h 1715"/>
                <a:gd name="T86" fmla="*/ 722 w 1417"/>
                <a:gd name="T87" fmla="*/ 1599 h 1715"/>
                <a:gd name="T88" fmla="*/ 794 w 1417"/>
                <a:gd name="T89" fmla="*/ 1630 h 1715"/>
                <a:gd name="T90" fmla="*/ 701 w 1417"/>
                <a:gd name="T91" fmla="*/ 1620 h 1715"/>
                <a:gd name="T92" fmla="*/ 782 w 1417"/>
                <a:gd name="T93" fmla="*/ 1650 h 1715"/>
                <a:gd name="T94" fmla="*/ 852 w 1417"/>
                <a:gd name="T95" fmla="*/ 1590 h 1715"/>
                <a:gd name="T96" fmla="*/ 976 w 1417"/>
                <a:gd name="T97" fmla="*/ 1609 h 1715"/>
                <a:gd name="T98" fmla="*/ 1013 w 1417"/>
                <a:gd name="T99" fmla="*/ 1673 h 1715"/>
                <a:gd name="T100" fmla="*/ 1106 w 1417"/>
                <a:gd name="T101" fmla="*/ 1713 h 1715"/>
                <a:gd name="T102" fmla="*/ 1154 w 1417"/>
                <a:gd name="T103" fmla="*/ 1681 h 1715"/>
                <a:gd name="T104" fmla="*/ 1224 w 1417"/>
                <a:gd name="T105" fmla="*/ 1677 h 1715"/>
                <a:gd name="T106" fmla="*/ 1256 w 1417"/>
                <a:gd name="T107" fmla="*/ 1700 h 1715"/>
                <a:gd name="T108" fmla="*/ 1292 w 1417"/>
                <a:gd name="T109" fmla="*/ 1671 h 1715"/>
                <a:gd name="T110" fmla="*/ 1296 w 1417"/>
                <a:gd name="T111" fmla="*/ 1590 h 1715"/>
                <a:gd name="T112" fmla="*/ 1417 w 1417"/>
                <a:gd name="T113" fmla="*/ 1584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7" h="1715">
                  <a:moveTo>
                    <a:pt x="1401" y="1565"/>
                  </a:moveTo>
                  <a:cubicBezTo>
                    <a:pt x="1339" y="1553"/>
                    <a:pt x="1339" y="1553"/>
                    <a:pt x="1339" y="1553"/>
                  </a:cubicBezTo>
                  <a:cubicBezTo>
                    <a:pt x="1339" y="1518"/>
                    <a:pt x="1339" y="1518"/>
                    <a:pt x="1339" y="1518"/>
                  </a:cubicBezTo>
                  <a:cubicBezTo>
                    <a:pt x="1293" y="1518"/>
                    <a:pt x="1293" y="1518"/>
                    <a:pt x="1293" y="1518"/>
                  </a:cubicBezTo>
                  <a:cubicBezTo>
                    <a:pt x="1284" y="1487"/>
                    <a:pt x="1284" y="1487"/>
                    <a:pt x="1284" y="1487"/>
                  </a:cubicBezTo>
                  <a:cubicBezTo>
                    <a:pt x="1236" y="1487"/>
                    <a:pt x="1236" y="1487"/>
                    <a:pt x="1236" y="1487"/>
                  </a:cubicBezTo>
                  <a:cubicBezTo>
                    <a:pt x="1230" y="1455"/>
                    <a:pt x="1230" y="1455"/>
                    <a:pt x="1230" y="1455"/>
                  </a:cubicBezTo>
                  <a:cubicBezTo>
                    <a:pt x="1222" y="1442"/>
                    <a:pt x="1222" y="1442"/>
                    <a:pt x="1222" y="1442"/>
                  </a:cubicBezTo>
                  <a:cubicBezTo>
                    <a:pt x="1179" y="1442"/>
                    <a:pt x="1179" y="1442"/>
                    <a:pt x="1179" y="1442"/>
                  </a:cubicBezTo>
                  <a:cubicBezTo>
                    <a:pt x="1171" y="1409"/>
                    <a:pt x="1171" y="1409"/>
                    <a:pt x="1171" y="1409"/>
                  </a:cubicBezTo>
                  <a:cubicBezTo>
                    <a:pt x="1187" y="1370"/>
                    <a:pt x="1187" y="1370"/>
                    <a:pt x="1187" y="1370"/>
                  </a:cubicBezTo>
                  <a:cubicBezTo>
                    <a:pt x="1171" y="1337"/>
                    <a:pt x="1171" y="1337"/>
                    <a:pt x="1171" y="1337"/>
                  </a:cubicBezTo>
                  <a:cubicBezTo>
                    <a:pt x="1210" y="1323"/>
                    <a:pt x="1210" y="1323"/>
                    <a:pt x="1210" y="1323"/>
                  </a:cubicBezTo>
                  <a:cubicBezTo>
                    <a:pt x="1224" y="1296"/>
                    <a:pt x="1224" y="1296"/>
                    <a:pt x="1224" y="1296"/>
                  </a:cubicBezTo>
                  <a:cubicBezTo>
                    <a:pt x="1258" y="1319"/>
                    <a:pt x="1258" y="1319"/>
                    <a:pt x="1258" y="1319"/>
                  </a:cubicBezTo>
                  <a:cubicBezTo>
                    <a:pt x="1258" y="1277"/>
                    <a:pt x="1258" y="1277"/>
                    <a:pt x="1258" y="1277"/>
                  </a:cubicBezTo>
                  <a:cubicBezTo>
                    <a:pt x="1283" y="1254"/>
                    <a:pt x="1283" y="1254"/>
                    <a:pt x="1283" y="1254"/>
                  </a:cubicBezTo>
                  <a:cubicBezTo>
                    <a:pt x="1291" y="1232"/>
                    <a:pt x="1291" y="1232"/>
                    <a:pt x="1291" y="1232"/>
                  </a:cubicBezTo>
                  <a:cubicBezTo>
                    <a:pt x="1278" y="1215"/>
                    <a:pt x="1278" y="1215"/>
                    <a:pt x="1278" y="1215"/>
                  </a:cubicBezTo>
                  <a:cubicBezTo>
                    <a:pt x="1251" y="1197"/>
                    <a:pt x="1251" y="1197"/>
                    <a:pt x="1251" y="1197"/>
                  </a:cubicBezTo>
                  <a:cubicBezTo>
                    <a:pt x="1225" y="1197"/>
                    <a:pt x="1225" y="1197"/>
                    <a:pt x="1225" y="1197"/>
                  </a:cubicBezTo>
                  <a:cubicBezTo>
                    <a:pt x="1218" y="1178"/>
                    <a:pt x="1218" y="1178"/>
                    <a:pt x="1218" y="1178"/>
                  </a:cubicBezTo>
                  <a:cubicBezTo>
                    <a:pt x="1229" y="1151"/>
                    <a:pt x="1229" y="1151"/>
                    <a:pt x="1229" y="1151"/>
                  </a:cubicBezTo>
                  <a:cubicBezTo>
                    <a:pt x="1227" y="1108"/>
                    <a:pt x="1227" y="1108"/>
                    <a:pt x="1227" y="1108"/>
                  </a:cubicBezTo>
                  <a:cubicBezTo>
                    <a:pt x="1234" y="1108"/>
                    <a:pt x="1234" y="1108"/>
                    <a:pt x="1234" y="1108"/>
                  </a:cubicBezTo>
                  <a:cubicBezTo>
                    <a:pt x="1232" y="1099"/>
                    <a:pt x="1232" y="1099"/>
                    <a:pt x="1232" y="1099"/>
                  </a:cubicBezTo>
                  <a:cubicBezTo>
                    <a:pt x="1203" y="1099"/>
                    <a:pt x="1203" y="1099"/>
                    <a:pt x="1203" y="1099"/>
                  </a:cubicBezTo>
                  <a:cubicBezTo>
                    <a:pt x="1203" y="1070"/>
                    <a:pt x="1203" y="1070"/>
                    <a:pt x="1203" y="1070"/>
                  </a:cubicBezTo>
                  <a:cubicBezTo>
                    <a:pt x="1189" y="1070"/>
                    <a:pt x="1189" y="1070"/>
                    <a:pt x="1189" y="1070"/>
                  </a:cubicBezTo>
                  <a:cubicBezTo>
                    <a:pt x="1191" y="1056"/>
                    <a:pt x="1191" y="1056"/>
                    <a:pt x="1191" y="1056"/>
                  </a:cubicBezTo>
                  <a:cubicBezTo>
                    <a:pt x="1171" y="1046"/>
                    <a:pt x="1171" y="1046"/>
                    <a:pt x="1171" y="1046"/>
                  </a:cubicBezTo>
                  <a:cubicBezTo>
                    <a:pt x="1173" y="1017"/>
                    <a:pt x="1173" y="1017"/>
                    <a:pt x="1173" y="1017"/>
                  </a:cubicBezTo>
                  <a:cubicBezTo>
                    <a:pt x="1173" y="981"/>
                    <a:pt x="1173" y="981"/>
                    <a:pt x="1173" y="981"/>
                  </a:cubicBezTo>
                  <a:cubicBezTo>
                    <a:pt x="1207" y="981"/>
                    <a:pt x="1207" y="981"/>
                    <a:pt x="1207" y="981"/>
                  </a:cubicBezTo>
                  <a:cubicBezTo>
                    <a:pt x="1207" y="964"/>
                    <a:pt x="1207" y="964"/>
                    <a:pt x="1207" y="964"/>
                  </a:cubicBezTo>
                  <a:cubicBezTo>
                    <a:pt x="1185" y="964"/>
                    <a:pt x="1185" y="964"/>
                    <a:pt x="1185" y="964"/>
                  </a:cubicBezTo>
                  <a:cubicBezTo>
                    <a:pt x="1195" y="923"/>
                    <a:pt x="1195" y="923"/>
                    <a:pt x="1195" y="923"/>
                  </a:cubicBezTo>
                  <a:cubicBezTo>
                    <a:pt x="1178" y="898"/>
                    <a:pt x="1178" y="898"/>
                    <a:pt x="1178" y="898"/>
                  </a:cubicBezTo>
                  <a:cubicBezTo>
                    <a:pt x="1187" y="875"/>
                    <a:pt x="1187" y="875"/>
                    <a:pt x="1187" y="875"/>
                  </a:cubicBezTo>
                  <a:cubicBezTo>
                    <a:pt x="1148" y="857"/>
                    <a:pt x="1148" y="857"/>
                    <a:pt x="1148" y="857"/>
                  </a:cubicBezTo>
                  <a:cubicBezTo>
                    <a:pt x="1146" y="833"/>
                    <a:pt x="1146" y="833"/>
                    <a:pt x="1146" y="833"/>
                  </a:cubicBezTo>
                  <a:cubicBezTo>
                    <a:pt x="1127" y="806"/>
                    <a:pt x="1127" y="806"/>
                    <a:pt x="1127" y="806"/>
                  </a:cubicBezTo>
                  <a:cubicBezTo>
                    <a:pt x="1129" y="775"/>
                    <a:pt x="1129" y="775"/>
                    <a:pt x="1129" y="775"/>
                  </a:cubicBezTo>
                  <a:cubicBezTo>
                    <a:pt x="1117" y="748"/>
                    <a:pt x="1117" y="748"/>
                    <a:pt x="1117" y="748"/>
                  </a:cubicBezTo>
                  <a:cubicBezTo>
                    <a:pt x="1142" y="717"/>
                    <a:pt x="1142" y="717"/>
                    <a:pt x="1142" y="717"/>
                  </a:cubicBezTo>
                  <a:cubicBezTo>
                    <a:pt x="1130" y="694"/>
                    <a:pt x="1130" y="694"/>
                    <a:pt x="1130" y="694"/>
                  </a:cubicBezTo>
                  <a:cubicBezTo>
                    <a:pt x="1166" y="672"/>
                    <a:pt x="1166" y="672"/>
                    <a:pt x="1166" y="672"/>
                  </a:cubicBezTo>
                  <a:cubicBezTo>
                    <a:pt x="1180" y="644"/>
                    <a:pt x="1180" y="644"/>
                    <a:pt x="1180" y="644"/>
                  </a:cubicBezTo>
                  <a:cubicBezTo>
                    <a:pt x="1188" y="619"/>
                    <a:pt x="1188" y="619"/>
                    <a:pt x="1188" y="619"/>
                  </a:cubicBezTo>
                  <a:cubicBezTo>
                    <a:pt x="1194" y="585"/>
                    <a:pt x="1194" y="585"/>
                    <a:pt x="1194" y="585"/>
                  </a:cubicBezTo>
                  <a:cubicBezTo>
                    <a:pt x="1225" y="566"/>
                    <a:pt x="1225" y="566"/>
                    <a:pt x="1225" y="566"/>
                  </a:cubicBezTo>
                  <a:cubicBezTo>
                    <a:pt x="1252" y="566"/>
                    <a:pt x="1252" y="566"/>
                    <a:pt x="1252" y="566"/>
                  </a:cubicBezTo>
                  <a:cubicBezTo>
                    <a:pt x="1258" y="553"/>
                    <a:pt x="1258" y="553"/>
                    <a:pt x="1258" y="553"/>
                  </a:cubicBezTo>
                  <a:cubicBezTo>
                    <a:pt x="1238" y="511"/>
                    <a:pt x="1238" y="511"/>
                    <a:pt x="1238" y="511"/>
                  </a:cubicBezTo>
                  <a:cubicBezTo>
                    <a:pt x="1258" y="488"/>
                    <a:pt x="1258" y="488"/>
                    <a:pt x="1258" y="488"/>
                  </a:cubicBezTo>
                  <a:cubicBezTo>
                    <a:pt x="1276" y="449"/>
                    <a:pt x="1276" y="449"/>
                    <a:pt x="1276" y="449"/>
                  </a:cubicBezTo>
                  <a:cubicBezTo>
                    <a:pt x="1262" y="444"/>
                    <a:pt x="1262" y="444"/>
                    <a:pt x="1262" y="444"/>
                  </a:cubicBezTo>
                  <a:cubicBezTo>
                    <a:pt x="1241" y="457"/>
                    <a:pt x="1241" y="457"/>
                    <a:pt x="1241" y="457"/>
                  </a:cubicBezTo>
                  <a:cubicBezTo>
                    <a:pt x="1241" y="483"/>
                    <a:pt x="1241" y="483"/>
                    <a:pt x="1241" y="483"/>
                  </a:cubicBezTo>
                  <a:cubicBezTo>
                    <a:pt x="1226" y="468"/>
                    <a:pt x="1226" y="468"/>
                    <a:pt x="1226" y="468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192" y="455"/>
                    <a:pt x="1192" y="455"/>
                    <a:pt x="1192" y="455"/>
                  </a:cubicBezTo>
                  <a:cubicBezTo>
                    <a:pt x="1151" y="456"/>
                    <a:pt x="1151" y="456"/>
                    <a:pt x="1151" y="456"/>
                  </a:cubicBezTo>
                  <a:cubicBezTo>
                    <a:pt x="1132" y="453"/>
                    <a:pt x="1132" y="453"/>
                    <a:pt x="1132" y="453"/>
                  </a:cubicBezTo>
                  <a:cubicBezTo>
                    <a:pt x="1089" y="445"/>
                    <a:pt x="1089" y="445"/>
                    <a:pt x="1089" y="445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34" y="547"/>
                    <a:pt x="1034" y="547"/>
                    <a:pt x="1034" y="547"/>
                  </a:cubicBezTo>
                  <a:cubicBezTo>
                    <a:pt x="1017" y="574"/>
                    <a:pt x="1017" y="574"/>
                    <a:pt x="1017" y="574"/>
                  </a:cubicBezTo>
                  <a:cubicBezTo>
                    <a:pt x="995" y="574"/>
                    <a:pt x="995" y="574"/>
                    <a:pt x="995" y="574"/>
                  </a:cubicBezTo>
                  <a:cubicBezTo>
                    <a:pt x="973" y="568"/>
                    <a:pt x="973" y="568"/>
                    <a:pt x="973" y="568"/>
                  </a:cubicBezTo>
                  <a:cubicBezTo>
                    <a:pt x="976" y="574"/>
                    <a:pt x="979" y="581"/>
                    <a:pt x="984" y="587"/>
                  </a:cubicBezTo>
                  <a:cubicBezTo>
                    <a:pt x="979" y="581"/>
                    <a:pt x="976" y="574"/>
                    <a:pt x="973" y="568"/>
                  </a:cubicBezTo>
                  <a:cubicBezTo>
                    <a:pt x="936" y="558"/>
                    <a:pt x="936" y="558"/>
                    <a:pt x="936" y="558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28" y="492"/>
                    <a:pt x="928" y="492"/>
                    <a:pt x="928" y="492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892" y="447"/>
                    <a:pt x="892" y="447"/>
                    <a:pt x="892" y="447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84"/>
                    <a:pt x="881" y="484"/>
                    <a:pt x="881" y="484"/>
                  </a:cubicBezTo>
                  <a:cubicBezTo>
                    <a:pt x="864" y="489"/>
                    <a:pt x="864" y="489"/>
                    <a:pt x="864" y="489"/>
                  </a:cubicBezTo>
                  <a:cubicBezTo>
                    <a:pt x="845" y="482"/>
                    <a:pt x="845" y="482"/>
                    <a:pt x="845" y="482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794" y="517"/>
                    <a:pt x="794" y="517"/>
                    <a:pt x="794" y="517"/>
                  </a:cubicBezTo>
                  <a:cubicBezTo>
                    <a:pt x="764" y="475"/>
                    <a:pt x="764" y="475"/>
                    <a:pt x="764" y="475"/>
                  </a:cubicBezTo>
                  <a:cubicBezTo>
                    <a:pt x="752" y="436"/>
                    <a:pt x="752" y="436"/>
                    <a:pt x="752" y="436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18" y="374"/>
                    <a:pt x="718" y="374"/>
                    <a:pt x="718" y="374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50" y="319"/>
                    <a:pt x="650" y="319"/>
                    <a:pt x="650" y="319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65" y="278"/>
                    <a:pt x="665" y="278"/>
                    <a:pt x="665" y="278"/>
                  </a:cubicBezTo>
                  <a:cubicBezTo>
                    <a:pt x="665" y="242"/>
                    <a:pt x="665" y="242"/>
                    <a:pt x="665" y="242"/>
                  </a:cubicBezTo>
                  <a:cubicBezTo>
                    <a:pt x="629" y="242"/>
                    <a:pt x="629" y="242"/>
                    <a:pt x="629" y="242"/>
                  </a:cubicBezTo>
                  <a:cubicBezTo>
                    <a:pt x="621" y="205"/>
                    <a:pt x="621" y="205"/>
                    <a:pt x="621" y="205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35" y="155"/>
                    <a:pt x="635" y="155"/>
                    <a:pt x="635" y="155"/>
                  </a:cubicBezTo>
                  <a:cubicBezTo>
                    <a:pt x="642" y="124"/>
                    <a:pt x="642" y="124"/>
                    <a:pt x="642" y="124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4" y="97"/>
                    <a:pt x="624" y="97"/>
                    <a:pt x="624" y="97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27" y="27"/>
                    <a:pt x="500" y="39"/>
                    <a:pt x="484" y="67"/>
                  </a:cubicBezTo>
                  <a:cubicBezTo>
                    <a:pt x="460" y="103"/>
                    <a:pt x="464" y="147"/>
                    <a:pt x="448" y="183"/>
                  </a:cubicBezTo>
                  <a:cubicBezTo>
                    <a:pt x="424" y="247"/>
                    <a:pt x="368" y="295"/>
                    <a:pt x="340" y="355"/>
                  </a:cubicBezTo>
                  <a:cubicBezTo>
                    <a:pt x="324" y="383"/>
                    <a:pt x="340" y="419"/>
                    <a:pt x="328" y="439"/>
                  </a:cubicBezTo>
                  <a:cubicBezTo>
                    <a:pt x="280" y="507"/>
                    <a:pt x="228" y="559"/>
                    <a:pt x="216" y="643"/>
                  </a:cubicBezTo>
                  <a:cubicBezTo>
                    <a:pt x="212" y="667"/>
                    <a:pt x="176" y="675"/>
                    <a:pt x="164" y="699"/>
                  </a:cubicBezTo>
                  <a:cubicBezTo>
                    <a:pt x="156" y="715"/>
                    <a:pt x="160" y="735"/>
                    <a:pt x="152" y="751"/>
                  </a:cubicBezTo>
                  <a:cubicBezTo>
                    <a:pt x="140" y="775"/>
                    <a:pt x="104" y="783"/>
                    <a:pt x="84" y="807"/>
                  </a:cubicBezTo>
                  <a:cubicBezTo>
                    <a:pt x="68" y="831"/>
                    <a:pt x="80" y="863"/>
                    <a:pt x="68" y="883"/>
                  </a:cubicBezTo>
                  <a:cubicBezTo>
                    <a:pt x="16" y="979"/>
                    <a:pt x="0" y="1083"/>
                    <a:pt x="8" y="1183"/>
                  </a:cubicBezTo>
                  <a:cubicBezTo>
                    <a:pt x="8" y="1194"/>
                    <a:pt x="17" y="1201"/>
                    <a:pt x="25" y="1209"/>
                  </a:cubicBezTo>
                  <a:cubicBezTo>
                    <a:pt x="26" y="1202"/>
                    <a:pt x="26" y="1194"/>
                    <a:pt x="30" y="1191"/>
                  </a:cubicBezTo>
                  <a:cubicBezTo>
                    <a:pt x="37" y="1185"/>
                    <a:pt x="56" y="1188"/>
                    <a:pt x="65" y="1189"/>
                  </a:cubicBezTo>
                  <a:cubicBezTo>
                    <a:pt x="78" y="1190"/>
                    <a:pt x="105" y="1194"/>
                    <a:pt x="117" y="1198"/>
                  </a:cubicBezTo>
                  <a:cubicBezTo>
                    <a:pt x="127" y="1202"/>
                    <a:pt x="143" y="1214"/>
                    <a:pt x="152" y="1218"/>
                  </a:cubicBezTo>
                  <a:cubicBezTo>
                    <a:pt x="158" y="1221"/>
                    <a:pt x="169" y="1229"/>
                    <a:pt x="176" y="1230"/>
                  </a:cubicBezTo>
                  <a:cubicBezTo>
                    <a:pt x="178" y="1230"/>
                    <a:pt x="183" y="1227"/>
                    <a:pt x="184" y="1229"/>
                  </a:cubicBezTo>
                  <a:cubicBezTo>
                    <a:pt x="186" y="1230"/>
                    <a:pt x="184" y="1234"/>
                    <a:pt x="184" y="1236"/>
                  </a:cubicBezTo>
                  <a:cubicBezTo>
                    <a:pt x="186" y="1243"/>
                    <a:pt x="195" y="1254"/>
                    <a:pt x="199" y="1258"/>
                  </a:cubicBezTo>
                  <a:cubicBezTo>
                    <a:pt x="207" y="1265"/>
                    <a:pt x="227" y="1271"/>
                    <a:pt x="234" y="1278"/>
                  </a:cubicBezTo>
                  <a:cubicBezTo>
                    <a:pt x="241" y="1286"/>
                    <a:pt x="250" y="1308"/>
                    <a:pt x="253" y="1319"/>
                  </a:cubicBezTo>
                  <a:cubicBezTo>
                    <a:pt x="253" y="1322"/>
                    <a:pt x="254" y="1329"/>
                    <a:pt x="253" y="1332"/>
                  </a:cubicBezTo>
                  <a:cubicBezTo>
                    <a:pt x="249" y="1339"/>
                    <a:pt x="230" y="1343"/>
                    <a:pt x="227" y="1350"/>
                  </a:cubicBezTo>
                  <a:cubicBezTo>
                    <a:pt x="225" y="1355"/>
                    <a:pt x="226" y="1366"/>
                    <a:pt x="230" y="1370"/>
                  </a:cubicBezTo>
                  <a:cubicBezTo>
                    <a:pt x="234" y="1375"/>
                    <a:pt x="252" y="1370"/>
                    <a:pt x="255" y="1376"/>
                  </a:cubicBezTo>
                  <a:cubicBezTo>
                    <a:pt x="259" y="1380"/>
                    <a:pt x="250" y="1393"/>
                    <a:pt x="253" y="1398"/>
                  </a:cubicBezTo>
                  <a:cubicBezTo>
                    <a:pt x="255" y="1403"/>
                    <a:pt x="267" y="1404"/>
                    <a:pt x="271" y="1407"/>
                  </a:cubicBezTo>
                  <a:cubicBezTo>
                    <a:pt x="275" y="1410"/>
                    <a:pt x="281" y="1419"/>
                    <a:pt x="285" y="1423"/>
                  </a:cubicBezTo>
                  <a:cubicBezTo>
                    <a:pt x="287" y="1426"/>
                    <a:pt x="290" y="1434"/>
                    <a:pt x="293" y="1434"/>
                  </a:cubicBezTo>
                  <a:cubicBezTo>
                    <a:pt x="302" y="1434"/>
                    <a:pt x="304" y="1408"/>
                    <a:pt x="312" y="1406"/>
                  </a:cubicBezTo>
                  <a:cubicBezTo>
                    <a:pt x="317" y="1404"/>
                    <a:pt x="328" y="1411"/>
                    <a:pt x="332" y="1413"/>
                  </a:cubicBezTo>
                  <a:cubicBezTo>
                    <a:pt x="338" y="1417"/>
                    <a:pt x="345" y="1434"/>
                    <a:pt x="352" y="1433"/>
                  </a:cubicBezTo>
                  <a:cubicBezTo>
                    <a:pt x="362" y="1432"/>
                    <a:pt x="365" y="1404"/>
                    <a:pt x="374" y="1399"/>
                  </a:cubicBezTo>
                  <a:cubicBezTo>
                    <a:pt x="380" y="1396"/>
                    <a:pt x="394" y="1397"/>
                    <a:pt x="400" y="1399"/>
                  </a:cubicBezTo>
                  <a:cubicBezTo>
                    <a:pt x="409" y="1402"/>
                    <a:pt x="420" y="1418"/>
                    <a:pt x="428" y="1422"/>
                  </a:cubicBezTo>
                  <a:cubicBezTo>
                    <a:pt x="435" y="1425"/>
                    <a:pt x="451" y="1427"/>
                    <a:pt x="459" y="1426"/>
                  </a:cubicBezTo>
                  <a:cubicBezTo>
                    <a:pt x="460" y="1425"/>
                    <a:pt x="463" y="1424"/>
                    <a:pt x="464" y="1423"/>
                  </a:cubicBezTo>
                  <a:cubicBezTo>
                    <a:pt x="466" y="1416"/>
                    <a:pt x="450" y="1403"/>
                    <a:pt x="452" y="1396"/>
                  </a:cubicBezTo>
                  <a:cubicBezTo>
                    <a:pt x="457" y="1385"/>
                    <a:pt x="484" y="1378"/>
                    <a:pt x="496" y="1377"/>
                  </a:cubicBezTo>
                  <a:cubicBezTo>
                    <a:pt x="513" y="1377"/>
                    <a:pt x="546" y="1389"/>
                    <a:pt x="559" y="1400"/>
                  </a:cubicBezTo>
                  <a:cubicBezTo>
                    <a:pt x="579" y="1418"/>
                    <a:pt x="600" y="1470"/>
                    <a:pt x="610" y="1495"/>
                  </a:cubicBezTo>
                  <a:cubicBezTo>
                    <a:pt x="614" y="1505"/>
                    <a:pt x="613" y="1530"/>
                    <a:pt x="621" y="1537"/>
                  </a:cubicBezTo>
                  <a:cubicBezTo>
                    <a:pt x="626" y="1541"/>
                    <a:pt x="644" y="1542"/>
                    <a:pt x="648" y="1537"/>
                  </a:cubicBezTo>
                  <a:cubicBezTo>
                    <a:pt x="653" y="1529"/>
                    <a:pt x="634" y="1509"/>
                    <a:pt x="638" y="1501"/>
                  </a:cubicBezTo>
                  <a:cubicBezTo>
                    <a:pt x="641" y="1494"/>
                    <a:pt x="660" y="1496"/>
                    <a:pt x="665" y="1491"/>
                  </a:cubicBezTo>
                  <a:cubicBezTo>
                    <a:pt x="671" y="1485"/>
                    <a:pt x="667" y="1456"/>
                    <a:pt x="676" y="1457"/>
                  </a:cubicBezTo>
                  <a:cubicBezTo>
                    <a:pt x="688" y="1459"/>
                    <a:pt x="670" y="1496"/>
                    <a:pt x="676" y="1506"/>
                  </a:cubicBezTo>
                  <a:cubicBezTo>
                    <a:pt x="680" y="1513"/>
                    <a:pt x="700" y="1514"/>
                    <a:pt x="701" y="1521"/>
                  </a:cubicBezTo>
                  <a:cubicBezTo>
                    <a:pt x="701" y="1532"/>
                    <a:pt x="678" y="1544"/>
                    <a:pt x="669" y="1548"/>
                  </a:cubicBezTo>
                  <a:cubicBezTo>
                    <a:pt x="664" y="1550"/>
                    <a:pt x="651" y="1544"/>
                    <a:pt x="648" y="1548"/>
                  </a:cubicBezTo>
                  <a:cubicBezTo>
                    <a:pt x="644" y="1552"/>
                    <a:pt x="652" y="1567"/>
                    <a:pt x="648" y="1571"/>
                  </a:cubicBezTo>
                  <a:cubicBezTo>
                    <a:pt x="645" y="1574"/>
                    <a:pt x="634" y="1574"/>
                    <a:pt x="631" y="1571"/>
                  </a:cubicBezTo>
                  <a:cubicBezTo>
                    <a:pt x="628" y="1568"/>
                    <a:pt x="634" y="1557"/>
                    <a:pt x="631" y="1554"/>
                  </a:cubicBezTo>
                  <a:cubicBezTo>
                    <a:pt x="623" y="1546"/>
                    <a:pt x="595" y="1545"/>
                    <a:pt x="589" y="1554"/>
                  </a:cubicBezTo>
                  <a:cubicBezTo>
                    <a:pt x="583" y="1562"/>
                    <a:pt x="595" y="1587"/>
                    <a:pt x="604" y="1593"/>
                  </a:cubicBezTo>
                  <a:cubicBezTo>
                    <a:pt x="606" y="1595"/>
                    <a:pt x="613" y="1592"/>
                    <a:pt x="615" y="1593"/>
                  </a:cubicBezTo>
                  <a:cubicBezTo>
                    <a:pt x="622" y="1598"/>
                    <a:pt x="619" y="1618"/>
                    <a:pt x="625" y="1624"/>
                  </a:cubicBezTo>
                  <a:cubicBezTo>
                    <a:pt x="630" y="1630"/>
                    <a:pt x="650" y="1629"/>
                    <a:pt x="655" y="1635"/>
                  </a:cubicBezTo>
                  <a:cubicBezTo>
                    <a:pt x="659" y="1640"/>
                    <a:pt x="654" y="1656"/>
                    <a:pt x="659" y="1660"/>
                  </a:cubicBezTo>
                  <a:cubicBezTo>
                    <a:pt x="664" y="1664"/>
                    <a:pt x="683" y="1665"/>
                    <a:pt x="687" y="1660"/>
                  </a:cubicBezTo>
                  <a:cubicBezTo>
                    <a:pt x="691" y="1656"/>
                    <a:pt x="688" y="1643"/>
                    <a:pt x="686" y="1639"/>
                  </a:cubicBezTo>
                  <a:cubicBezTo>
                    <a:pt x="681" y="1632"/>
                    <a:pt x="662" y="1627"/>
                    <a:pt x="657" y="1620"/>
                  </a:cubicBezTo>
                  <a:cubicBezTo>
                    <a:pt x="652" y="1613"/>
                    <a:pt x="644" y="1594"/>
                    <a:pt x="650" y="1588"/>
                  </a:cubicBezTo>
                  <a:cubicBezTo>
                    <a:pt x="653" y="1584"/>
                    <a:pt x="664" y="1590"/>
                    <a:pt x="669" y="1588"/>
                  </a:cubicBezTo>
                  <a:cubicBezTo>
                    <a:pt x="673" y="1586"/>
                    <a:pt x="675" y="1572"/>
                    <a:pt x="680" y="1573"/>
                  </a:cubicBezTo>
                  <a:cubicBezTo>
                    <a:pt x="690" y="1573"/>
                    <a:pt x="691" y="1603"/>
                    <a:pt x="701" y="1607"/>
                  </a:cubicBezTo>
                  <a:cubicBezTo>
                    <a:pt x="706" y="1609"/>
                    <a:pt x="716" y="1600"/>
                    <a:pt x="722" y="1599"/>
                  </a:cubicBezTo>
                  <a:cubicBezTo>
                    <a:pt x="731" y="1597"/>
                    <a:pt x="752" y="1597"/>
                    <a:pt x="761" y="1599"/>
                  </a:cubicBezTo>
                  <a:cubicBezTo>
                    <a:pt x="768" y="1601"/>
                    <a:pt x="778" y="1611"/>
                    <a:pt x="784" y="1612"/>
                  </a:cubicBezTo>
                  <a:cubicBezTo>
                    <a:pt x="787" y="1613"/>
                    <a:pt x="792" y="1609"/>
                    <a:pt x="794" y="1611"/>
                  </a:cubicBezTo>
                  <a:cubicBezTo>
                    <a:pt x="797" y="1614"/>
                    <a:pt x="797" y="1627"/>
                    <a:pt x="794" y="1630"/>
                  </a:cubicBezTo>
                  <a:cubicBezTo>
                    <a:pt x="789" y="1633"/>
                    <a:pt x="778" y="1624"/>
                    <a:pt x="773" y="1624"/>
                  </a:cubicBezTo>
                  <a:cubicBezTo>
                    <a:pt x="765" y="1623"/>
                    <a:pt x="750" y="1629"/>
                    <a:pt x="742" y="1628"/>
                  </a:cubicBezTo>
                  <a:cubicBezTo>
                    <a:pt x="738" y="1627"/>
                    <a:pt x="730" y="1619"/>
                    <a:pt x="725" y="1618"/>
                  </a:cubicBezTo>
                  <a:cubicBezTo>
                    <a:pt x="719" y="1617"/>
                    <a:pt x="705" y="1616"/>
                    <a:pt x="701" y="1620"/>
                  </a:cubicBezTo>
                  <a:cubicBezTo>
                    <a:pt x="698" y="1623"/>
                    <a:pt x="695" y="1632"/>
                    <a:pt x="697" y="1635"/>
                  </a:cubicBezTo>
                  <a:cubicBezTo>
                    <a:pt x="699" y="1639"/>
                    <a:pt x="710" y="1636"/>
                    <a:pt x="714" y="1637"/>
                  </a:cubicBezTo>
                  <a:cubicBezTo>
                    <a:pt x="720" y="1639"/>
                    <a:pt x="729" y="1647"/>
                    <a:pt x="735" y="1648"/>
                  </a:cubicBezTo>
                  <a:cubicBezTo>
                    <a:pt x="746" y="1652"/>
                    <a:pt x="771" y="1653"/>
                    <a:pt x="782" y="1650"/>
                  </a:cubicBezTo>
                  <a:cubicBezTo>
                    <a:pt x="789" y="1649"/>
                    <a:pt x="801" y="1641"/>
                    <a:pt x="807" y="1639"/>
                  </a:cubicBezTo>
                  <a:cubicBezTo>
                    <a:pt x="816" y="1636"/>
                    <a:pt x="841" y="1637"/>
                    <a:pt x="843" y="1628"/>
                  </a:cubicBezTo>
                  <a:cubicBezTo>
                    <a:pt x="844" y="1620"/>
                    <a:pt x="817" y="1615"/>
                    <a:pt x="818" y="1607"/>
                  </a:cubicBezTo>
                  <a:cubicBezTo>
                    <a:pt x="819" y="1597"/>
                    <a:pt x="843" y="1591"/>
                    <a:pt x="852" y="1590"/>
                  </a:cubicBezTo>
                  <a:cubicBezTo>
                    <a:pt x="860" y="1589"/>
                    <a:pt x="876" y="1590"/>
                    <a:pt x="881" y="1595"/>
                  </a:cubicBezTo>
                  <a:cubicBezTo>
                    <a:pt x="883" y="1598"/>
                    <a:pt x="878" y="1608"/>
                    <a:pt x="881" y="1611"/>
                  </a:cubicBezTo>
                  <a:cubicBezTo>
                    <a:pt x="890" y="1619"/>
                    <a:pt x="916" y="1607"/>
                    <a:pt x="928" y="1607"/>
                  </a:cubicBezTo>
                  <a:cubicBezTo>
                    <a:pt x="940" y="1607"/>
                    <a:pt x="967" y="1617"/>
                    <a:pt x="976" y="1609"/>
                  </a:cubicBezTo>
                  <a:cubicBezTo>
                    <a:pt x="978" y="1606"/>
                    <a:pt x="972" y="1596"/>
                    <a:pt x="976" y="1595"/>
                  </a:cubicBezTo>
                  <a:cubicBezTo>
                    <a:pt x="984" y="1593"/>
                    <a:pt x="990" y="1616"/>
                    <a:pt x="994" y="1624"/>
                  </a:cubicBezTo>
                  <a:cubicBezTo>
                    <a:pt x="1000" y="1633"/>
                    <a:pt x="1011" y="1650"/>
                    <a:pt x="1013" y="1660"/>
                  </a:cubicBezTo>
                  <a:cubicBezTo>
                    <a:pt x="1014" y="1663"/>
                    <a:pt x="1013" y="1670"/>
                    <a:pt x="1013" y="1673"/>
                  </a:cubicBezTo>
                  <a:cubicBezTo>
                    <a:pt x="1015" y="1681"/>
                    <a:pt x="1022" y="1697"/>
                    <a:pt x="1029" y="1702"/>
                  </a:cubicBezTo>
                  <a:cubicBezTo>
                    <a:pt x="1033" y="1704"/>
                    <a:pt x="1044" y="1702"/>
                    <a:pt x="1049" y="1702"/>
                  </a:cubicBezTo>
                  <a:cubicBezTo>
                    <a:pt x="1060" y="1702"/>
                    <a:pt x="1081" y="1698"/>
                    <a:pt x="1091" y="1702"/>
                  </a:cubicBezTo>
                  <a:cubicBezTo>
                    <a:pt x="1096" y="1703"/>
                    <a:pt x="1102" y="1713"/>
                    <a:pt x="1106" y="1713"/>
                  </a:cubicBezTo>
                  <a:cubicBezTo>
                    <a:pt x="1111" y="1713"/>
                    <a:pt x="1115" y="1700"/>
                    <a:pt x="1120" y="1700"/>
                  </a:cubicBezTo>
                  <a:cubicBezTo>
                    <a:pt x="1126" y="1699"/>
                    <a:pt x="1136" y="1711"/>
                    <a:pt x="1142" y="1713"/>
                  </a:cubicBezTo>
                  <a:cubicBezTo>
                    <a:pt x="1145" y="1714"/>
                    <a:pt x="1152" y="1715"/>
                    <a:pt x="1154" y="1713"/>
                  </a:cubicBezTo>
                  <a:cubicBezTo>
                    <a:pt x="1159" y="1707"/>
                    <a:pt x="1146" y="1683"/>
                    <a:pt x="1154" y="1681"/>
                  </a:cubicBezTo>
                  <a:cubicBezTo>
                    <a:pt x="1163" y="1678"/>
                    <a:pt x="1164" y="1710"/>
                    <a:pt x="1173" y="1713"/>
                  </a:cubicBezTo>
                  <a:cubicBezTo>
                    <a:pt x="1180" y="1715"/>
                    <a:pt x="1198" y="1707"/>
                    <a:pt x="1203" y="1700"/>
                  </a:cubicBezTo>
                  <a:cubicBezTo>
                    <a:pt x="1206" y="1696"/>
                    <a:pt x="1200" y="1684"/>
                    <a:pt x="1203" y="1681"/>
                  </a:cubicBezTo>
                  <a:cubicBezTo>
                    <a:pt x="1206" y="1677"/>
                    <a:pt x="1220" y="1681"/>
                    <a:pt x="1224" y="1677"/>
                  </a:cubicBezTo>
                  <a:cubicBezTo>
                    <a:pt x="1229" y="1670"/>
                    <a:pt x="1216" y="1646"/>
                    <a:pt x="1224" y="1643"/>
                  </a:cubicBezTo>
                  <a:cubicBezTo>
                    <a:pt x="1230" y="1640"/>
                    <a:pt x="1242" y="1655"/>
                    <a:pt x="1245" y="1662"/>
                  </a:cubicBezTo>
                  <a:cubicBezTo>
                    <a:pt x="1247" y="1666"/>
                    <a:pt x="1243" y="1678"/>
                    <a:pt x="1245" y="1683"/>
                  </a:cubicBezTo>
                  <a:cubicBezTo>
                    <a:pt x="1246" y="1687"/>
                    <a:pt x="1251" y="1701"/>
                    <a:pt x="1256" y="1700"/>
                  </a:cubicBezTo>
                  <a:cubicBezTo>
                    <a:pt x="1259" y="1699"/>
                    <a:pt x="1253" y="1688"/>
                    <a:pt x="1256" y="1686"/>
                  </a:cubicBezTo>
                  <a:cubicBezTo>
                    <a:pt x="1261" y="1685"/>
                    <a:pt x="1264" y="1700"/>
                    <a:pt x="1269" y="1702"/>
                  </a:cubicBezTo>
                  <a:cubicBezTo>
                    <a:pt x="1275" y="1703"/>
                    <a:pt x="1289" y="1699"/>
                    <a:pt x="1292" y="1694"/>
                  </a:cubicBezTo>
                  <a:cubicBezTo>
                    <a:pt x="1295" y="1689"/>
                    <a:pt x="1289" y="1676"/>
                    <a:pt x="1292" y="1671"/>
                  </a:cubicBezTo>
                  <a:cubicBezTo>
                    <a:pt x="1296" y="1667"/>
                    <a:pt x="1307" y="1664"/>
                    <a:pt x="1315" y="1664"/>
                  </a:cubicBezTo>
                  <a:cubicBezTo>
                    <a:pt x="1311" y="1642"/>
                    <a:pt x="1311" y="1642"/>
                    <a:pt x="1311" y="1642"/>
                  </a:cubicBezTo>
                  <a:cubicBezTo>
                    <a:pt x="1296" y="1617"/>
                    <a:pt x="1296" y="1617"/>
                    <a:pt x="1296" y="1617"/>
                  </a:cubicBezTo>
                  <a:cubicBezTo>
                    <a:pt x="1296" y="1590"/>
                    <a:pt x="1296" y="1590"/>
                    <a:pt x="1296" y="1590"/>
                  </a:cubicBezTo>
                  <a:cubicBezTo>
                    <a:pt x="1326" y="1612"/>
                    <a:pt x="1326" y="1612"/>
                    <a:pt x="1326" y="1612"/>
                  </a:cubicBezTo>
                  <a:cubicBezTo>
                    <a:pt x="1388" y="1612"/>
                    <a:pt x="1388" y="1612"/>
                    <a:pt x="1388" y="1612"/>
                  </a:cubicBezTo>
                  <a:cubicBezTo>
                    <a:pt x="1393" y="1599"/>
                    <a:pt x="1393" y="1599"/>
                    <a:pt x="1393" y="1599"/>
                  </a:cubicBezTo>
                  <a:cubicBezTo>
                    <a:pt x="1417" y="1584"/>
                    <a:pt x="1417" y="1584"/>
                    <a:pt x="1417" y="1584"/>
                  </a:cubicBezTo>
                  <a:cubicBezTo>
                    <a:pt x="1417" y="1565"/>
                    <a:pt x="1417" y="1565"/>
                    <a:pt x="1417" y="1565"/>
                  </a:cubicBezTo>
                  <a:lnTo>
                    <a:pt x="1401" y="1565"/>
                  </a:ln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7667623" y="5037067"/>
              <a:ext cx="515317" cy="795315"/>
            </a:xfrm>
            <a:custGeom>
              <a:avLst/>
              <a:gdLst>
                <a:gd name="T0" fmla="*/ 1209 w 1250"/>
                <a:gd name="T1" fmla="*/ 438 h 1932"/>
                <a:gd name="T2" fmla="*/ 1250 w 1250"/>
                <a:gd name="T3" fmla="*/ 264 h 1932"/>
                <a:gd name="T4" fmla="*/ 1229 w 1250"/>
                <a:gd name="T5" fmla="*/ 30 h 1932"/>
                <a:gd name="T6" fmla="*/ 1100 w 1250"/>
                <a:gd name="T7" fmla="*/ 31 h 1932"/>
                <a:gd name="T8" fmla="*/ 962 w 1250"/>
                <a:gd name="T9" fmla="*/ 192 h 1932"/>
                <a:gd name="T10" fmla="*/ 1030 w 1250"/>
                <a:gd name="T11" fmla="*/ 323 h 1932"/>
                <a:gd name="T12" fmla="*/ 915 w 1250"/>
                <a:gd name="T13" fmla="*/ 285 h 1932"/>
                <a:gd name="T14" fmla="*/ 835 w 1250"/>
                <a:gd name="T15" fmla="*/ 351 h 1932"/>
                <a:gd name="T16" fmla="*/ 782 w 1250"/>
                <a:gd name="T17" fmla="*/ 427 h 1932"/>
                <a:gd name="T18" fmla="*/ 749 w 1250"/>
                <a:gd name="T19" fmla="*/ 543 h 1932"/>
                <a:gd name="T20" fmla="*/ 706 w 1250"/>
                <a:gd name="T21" fmla="*/ 465 h 1932"/>
                <a:gd name="T22" fmla="*/ 674 w 1250"/>
                <a:gd name="T23" fmla="*/ 612 h 1932"/>
                <a:gd name="T24" fmla="*/ 667 w 1250"/>
                <a:gd name="T25" fmla="*/ 633 h 1932"/>
                <a:gd name="T26" fmla="*/ 586 w 1250"/>
                <a:gd name="T27" fmla="*/ 551 h 1932"/>
                <a:gd name="T28" fmla="*/ 519 w 1250"/>
                <a:gd name="T29" fmla="*/ 646 h 1932"/>
                <a:gd name="T30" fmla="*/ 613 w 1250"/>
                <a:gd name="T31" fmla="*/ 727 h 1932"/>
                <a:gd name="T32" fmla="*/ 468 w 1250"/>
                <a:gd name="T33" fmla="*/ 735 h 1932"/>
                <a:gd name="T34" fmla="*/ 524 w 1250"/>
                <a:gd name="T35" fmla="*/ 782 h 1932"/>
                <a:gd name="T36" fmla="*/ 481 w 1250"/>
                <a:gd name="T37" fmla="*/ 793 h 1932"/>
                <a:gd name="T38" fmla="*/ 448 w 1250"/>
                <a:gd name="T39" fmla="*/ 814 h 1932"/>
                <a:gd name="T40" fmla="*/ 451 w 1250"/>
                <a:gd name="T41" fmla="*/ 844 h 1932"/>
                <a:gd name="T42" fmla="*/ 383 w 1250"/>
                <a:gd name="T43" fmla="*/ 859 h 1932"/>
                <a:gd name="T44" fmla="*/ 499 w 1250"/>
                <a:gd name="T45" fmla="*/ 940 h 1932"/>
                <a:gd name="T46" fmla="*/ 499 w 1250"/>
                <a:gd name="T47" fmla="*/ 978 h 1932"/>
                <a:gd name="T48" fmla="*/ 442 w 1250"/>
                <a:gd name="T49" fmla="*/ 1025 h 1932"/>
                <a:gd name="T50" fmla="*/ 481 w 1250"/>
                <a:gd name="T51" fmla="*/ 1133 h 1932"/>
                <a:gd name="T52" fmla="*/ 477 w 1250"/>
                <a:gd name="T53" fmla="*/ 1110 h 1932"/>
                <a:gd name="T54" fmla="*/ 395 w 1250"/>
                <a:gd name="T55" fmla="*/ 1083 h 1932"/>
                <a:gd name="T56" fmla="*/ 404 w 1250"/>
                <a:gd name="T57" fmla="*/ 1056 h 1932"/>
                <a:gd name="T58" fmla="*/ 364 w 1250"/>
                <a:gd name="T59" fmla="*/ 992 h 1932"/>
                <a:gd name="T60" fmla="*/ 253 w 1250"/>
                <a:gd name="T61" fmla="*/ 1011 h 1932"/>
                <a:gd name="T62" fmla="*/ 309 w 1250"/>
                <a:gd name="T63" fmla="*/ 1064 h 1932"/>
                <a:gd name="T64" fmla="*/ 252 w 1250"/>
                <a:gd name="T65" fmla="*/ 1075 h 1932"/>
                <a:gd name="T66" fmla="*/ 189 w 1250"/>
                <a:gd name="T67" fmla="*/ 1176 h 1932"/>
                <a:gd name="T68" fmla="*/ 307 w 1250"/>
                <a:gd name="T69" fmla="*/ 1199 h 1932"/>
                <a:gd name="T70" fmla="*/ 322 w 1250"/>
                <a:gd name="T71" fmla="*/ 1210 h 1932"/>
                <a:gd name="T72" fmla="*/ 360 w 1250"/>
                <a:gd name="T73" fmla="*/ 1231 h 1932"/>
                <a:gd name="T74" fmla="*/ 209 w 1250"/>
                <a:gd name="T75" fmla="*/ 1272 h 1932"/>
                <a:gd name="T76" fmla="*/ 343 w 1250"/>
                <a:gd name="T77" fmla="*/ 1295 h 1932"/>
                <a:gd name="T78" fmla="*/ 215 w 1250"/>
                <a:gd name="T79" fmla="*/ 1389 h 1932"/>
                <a:gd name="T80" fmla="*/ 377 w 1250"/>
                <a:gd name="T81" fmla="*/ 1365 h 1932"/>
                <a:gd name="T82" fmla="*/ 285 w 1250"/>
                <a:gd name="T83" fmla="*/ 1445 h 1932"/>
                <a:gd name="T84" fmla="*/ 108 w 1250"/>
                <a:gd name="T85" fmla="*/ 1481 h 1932"/>
                <a:gd name="T86" fmla="*/ 9 w 1250"/>
                <a:gd name="T87" fmla="*/ 1518 h 1932"/>
                <a:gd name="T88" fmla="*/ 34 w 1250"/>
                <a:gd name="T89" fmla="*/ 1669 h 1932"/>
                <a:gd name="T90" fmla="*/ 176 w 1250"/>
                <a:gd name="T91" fmla="*/ 1546 h 1932"/>
                <a:gd name="T92" fmla="*/ 175 w 1250"/>
                <a:gd name="T93" fmla="*/ 1624 h 1932"/>
                <a:gd name="T94" fmla="*/ 160 w 1250"/>
                <a:gd name="T95" fmla="*/ 1649 h 1932"/>
                <a:gd name="T96" fmla="*/ 107 w 1250"/>
                <a:gd name="T97" fmla="*/ 1761 h 1932"/>
                <a:gd name="T98" fmla="*/ 197 w 1250"/>
                <a:gd name="T99" fmla="*/ 1715 h 1932"/>
                <a:gd name="T100" fmla="*/ 264 w 1250"/>
                <a:gd name="T101" fmla="*/ 1644 h 1932"/>
                <a:gd name="T102" fmla="*/ 261 w 1250"/>
                <a:gd name="T103" fmla="*/ 1662 h 1932"/>
                <a:gd name="T104" fmla="*/ 205 w 1250"/>
                <a:gd name="T105" fmla="*/ 1748 h 1932"/>
                <a:gd name="T106" fmla="*/ 153 w 1250"/>
                <a:gd name="T107" fmla="*/ 1857 h 1932"/>
                <a:gd name="T108" fmla="*/ 319 w 1250"/>
                <a:gd name="T109" fmla="*/ 1883 h 1932"/>
                <a:gd name="T110" fmla="*/ 518 w 1250"/>
                <a:gd name="T111" fmla="*/ 1930 h 1932"/>
                <a:gd name="T112" fmla="*/ 645 w 1250"/>
                <a:gd name="T113" fmla="*/ 1861 h 1932"/>
                <a:gd name="T114" fmla="*/ 812 w 1250"/>
                <a:gd name="T115" fmla="*/ 1327 h 1932"/>
                <a:gd name="T116" fmla="*/ 1167 w 1250"/>
                <a:gd name="T117" fmla="*/ 62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0" h="1932">
                  <a:moveTo>
                    <a:pt x="1180" y="588"/>
                  </a:moveTo>
                  <a:cubicBezTo>
                    <a:pt x="1168" y="558"/>
                    <a:pt x="1168" y="558"/>
                    <a:pt x="1168" y="558"/>
                  </a:cubicBezTo>
                  <a:cubicBezTo>
                    <a:pt x="1191" y="542"/>
                    <a:pt x="1191" y="542"/>
                    <a:pt x="1191" y="542"/>
                  </a:cubicBezTo>
                  <a:cubicBezTo>
                    <a:pt x="1189" y="521"/>
                    <a:pt x="1189" y="521"/>
                    <a:pt x="1189" y="521"/>
                  </a:cubicBezTo>
                  <a:cubicBezTo>
                    <a:pt x="1218" y="473"/>
                    <a:pt x="1218" y="473"/>
                    <a:pt x="1218" y="473"/>
                  </a:cubicBezTo>
                  <a:cubicBezTo>
                    <a:pt x="1218" y="438"/>
                    <a:pt x="1218" y="438"/>
                    <a:pt x="1218" y="438"/>
                  </a:cubicBezTo>
                  <a:cubicBezTo>
                    <a:pt x="1209" y="438"/>
                    <a:pt x="1209" y="438"/>
                    <a:pt x="1209" y="438"/>
                  </a:cubicBezTo>
                  <a:cubicBezTo>
                    <a:pt x="1209" y="398"/>
                    <a:pt x="1209" y="398"/>
                    <a:pt x="1209" y="398"/>
                  </a:cubicBezTo>
                  <a:cubicBezTo>
                    <a:pt x="1220" y="372"/>
                    <a:pt x="1220" y="372"/>
                    <a:pt x="1220" y="372"/>
                  </a:cubicBezTo>
                  <a:cubicBezTo>
                    <a:pt x="1208" y="330"/>
                    <a:pt x="1208" y="330"/>
                    <a:pt x="1208" y="330"/>
                  </a:cubicBezTo>
                  <a:cubicBezTo>
                    <a:pt x="1229" y="330"/>
                    <a:pt x="1229" y="330"/>
                    <a:pt x="1229" y="330"/>
                  </a:cubicBezTo>
                  <a:cubicBezTo>
                    <a:pt x="1229" y="292"/>
                    <a:pt x="1229" y="292"/>
                    <a:pt x="1229" y="292"/>
                  </a:cubicBezTo>
                  <a:cubicBezTo>
                    <a:pt x="1240" y="292"/>
                    <a:pt x="1240" y="292"/>
                    <a:pt x="1240" y="292"/>
                  </a:cubicBezTo>
                  <a:cubicBezTo>
                    <a:pt x="1250" y="264"/>
                    <a:pt x="1250" y="264"/>
                    <a:pt x="1250" y="264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50" y="185"/>
                    <a:pt x="1250" y="185"/>
                    <a:pt x="1250" y="185"/>
                  </a:cubicBezTo>
                  <a:cubicBezTo>
                    <a:pt x="1250" y="144"/>
                    <a:pt x="1250" y="144"/>
                    <a:pt x="1250" y="144"/>
                  </a:cubicBezTo>
                  <a:cubicBezTo>
                    <a:pt x="1231" y="144"/>
                    <a:pt x="1231" y="144"/>
                    <a:pt x="1231" y="144"/>
                  </a:cubicBezTo>
                  <a:cubicBezTo>
                    <a:pt x="1231" y="104"/>
                    <a:pt x="1231" y="104"/>
                    <a:pt x="1231" y="104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29" y="30"/>
                    <a:pt x="1229" y="30"/>
                    <a:pt x="1229" y="30"/>
                  </a:cubicBezTo>
                  <a:cubicBezTo>
                    <a:pt x="1239" y="13"/>
                    <a:pt x="1239" y="13"/>
                    <a:pt x="1239" y="13"/>
                  </a:cubicBezTo>
                  <a:cubicBezTo>
                    <a:pt x="1172" y="2"/>
                    <a:pt x="1172" y="2"/>
                    <a:pt x="1172" y="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70" y="6"/>
                    <a:pt x="1158" y="13"/>
                    <a:pt x="1155" y="17"/>
                  </a:cubicBezTo>
                  <a:cubicBezTo>
                    <a:pt x="1154" y="20"/>
                    <a:pt x="1154" y="27"/>
                    <a:pt x="1152" y="29"/>
                  </a:cubicBezTo>
                  <a:cubicBezTo>
                    <a:pt x="1145" y="34"/>
                    <a:pt x="1126" y="28"/>
                    <a:pt x="1118" y="29"/>
                  </a:cubicBezTo>
                  <a:cubicBezTo>
                    <a:pt x="1113" y="29"/>
                    <a:pt x="1104" y="28"/>
                    <a:pt x="1100" y="31"/>
                  </a:cubicBezTo>
                  <a:cubicBezTo>
                    <a:pt x="1094" y="35"/>
                    <a:pt x="1090" y="51"/>
                    <a:pt x="1087" y="57"/>
                  </a:cubicBezTo>
                  <a:cubicBezTo>
                    <a:pt x="1085" y="62"/>
                    <a:pt x="1082" y="74"/>
                    <a:pt x="1078" y="78"/>
                  </a:cubicBezTo>
                  <a:cubicBezTo>
                    <a:pt x="1074" y="82"/>
                    <a:pt x="1063" y="83"/>
                    <a:pt x="1059" y="86"/>
                  </a:cubicBezTo>
                  <a:cubicBezTo>
                    <a:pt x="1051" y="90"/>
                    <a:pt x="1037" y="101"/>
                    <a:pt x="1030" y="107"/>
                  </a:cubicBezTo>
                  <a:cubicBezTo>
                    <a:pt x="1023" y="113"/>
                    <a:pt x="1011" y="129"/>
                    <a:pt x="1006" y="137"/>
                  </a:cubicBezTo>
                  <a:cubicBezTo>
                    <a:pt x="1002" y="143"/>
                    <a:pt x="995" y="156"/>
                    <a:pt x="991" y="162"/>
                  </a:cubicBezTo>
                  <a:cubicBezTo>
                    <a:pt x="984" y="170"/>
                    <a:pt x="966" y="182"/>
                    <a:pt x="962" y="192"/>
                  </a:cubicBezTo>
                  <a:cubicBezTo>
                    <a:pt x="961" y="194"/>
                    <a:pt x="962" y="200"/>
                    <a:pt x="962" y="203"/>
                  </a:cubicBezTo>
                  <a:cubicBezTo>
                    <a:pt x="963" y="210"/>
                    <a:pt x="971" y="223"/>
                    <a:pt x="972" y="230"/>
                  </a:cubicBezTo>
                  <a:cubicBezTo>
                    <a:pt x="972" y="239"/>
                    <a:pt x="963" y="258"/>
                    <a:pt x="962" y="268"/>
                  </a:cubicBezTo>
                  <a:cubicBezTo>
                    <a:pt x="962" y="272"/>
                    <a:pt x="960" y="281"/>
                    <a:pt x="962" y="285"/>
                  </a:cubicBezTo>
                  <a:cubicBezTo>
                    <a:pt x="967" y="291"/>
                    <a:pt x="984" y="290"/>
                    <a:pt x="991" y="294"/>
                  </a:cubicBezTo>
                  <a:cubicBezTo>
                    <a:pt x="997" y="298"/>
                    <a:pt x="1005" y="311"/>
                    <a:pt x="1011" y="315"/>
                  </a:cubicBezTo>
                  <a:cubicBezTo>
                    <a:pt x="1016" y="318"/>
                    <a:pt x="1027" y="319"/>
                    <a:pt x="1030" y="323"/>
                  </a:cubicBezTo>
                  <a:cubicBezTo>
                    <a:pt x="1037" y="330"/>
                    <a:pt x="1039" y="353"/>
                    <a:pt x="1036" y="362"/>
                  </a:cubicBezTo>
                  <a:cubicBezTo>
                    <a:pt x="1035" y="367"/>
                    <a:pt x="1029" y="377"/>
                    <a:pt x="1025" y="376"/>
                  </a:cubicBezTo>
                  <a:cubicBezTo>
                    <a:pt x="1019" y="374"/>
                    <a:pt x="1021" y="360"/>
                    <a:pt x="1019" y="355"/>
                  </a:cubicBezTo>
                  <a:cubicBezTo>
                    <a:pt x="1015" y="346"/>
                    <a:pt x="1005" y="329"/>
                    <a:pt x="998" y="323"/>
                  </a:cubicBezTo>
                  <a:cubicBezTo>
                    <a:pt x="991" y="316"/>
                    <a:pt x="969" y="311"/>
                    <a:pt x="962" y="304"/>
                  </a:cubicBezTo>
                  <a:cubicBezTo>
                    <a:pt x="954" y="296"/>
                    <a:pt x="952" y="266"/>
                    <a:pt x="941" y="264"/>
                  </a:cubicBezTo>
                  <a:cubicBezTo>
                    <a:pt x="933" y="262"/>
                    <a:pt x="918" y="277"/>
                    <a:pt x="915" y="285"/>
                  </a:cubicBezTo>
                  <a:cubicBezTo>
                    <a:pt x="913" y="288"/>
                    <a:pt x="917" y="296"/>
                    <a:pt x="915" y="298"/>
                  </a:cubicBezTo>
                  <a:cubicBezTo>
                    <a:pt x="910" y="302"/>
                    <a:pt x="894" y="293"/>
                    <a:pt x="888" y="296"/>
                  </a:cubicBezTo>
                  <a:cubicBezTo>
                    <a:pt x="882" y="299"/>
                    <a:pt x="876" y="314"/>
                    <a:pt x="871" y="319"/>
                  </a:cubicBezTo>
                  <a:cubicBezTo>
                    <a:pt x="865" y="324"/>
                    <a:pt x="847" y="328"/>
                    <a:pt x="845" y="336"/>
                  </a:cubicBezTo>
                  <a:cubicBezTo>
                    <a:pt x="842" y="345"/>
                    <a:pt x="861" y="361"/>
                    <a:pt x="858" y="370"/>
                  </a:cubicBezTo>
                  <a:cubicBezTo>
                    <a:pt x="857" y="374"/>
                    <a:pt x="849" y="381"/>
                    <a:pt x="845" y="379"/>
                  </a:cubicBezTo>
                  <a:cubicBezTo>
                    <a:pt x="838" y="377"/>
                    <a:pt x="841" y="355"/>
                    <a:pt x="835" y="351"/>
                  </a:cubicBezTo>
                  <a:cubicBezTo>
                    <a:pt x="832" y="349"/>
                    <a:pt x="823" y="349"/>
                    <a:pt x="820" y="351"/>
                  </a:cubicBezTo>
                  <a:cubicBezTo>
                    <a:pt x="811" y="356"/>
                    <a:pt x="799" y="374"/>
                    <a:pt x="795" y="383"/>
                  </a:cubicBezTo>
                  <a:cubicBezTo>
                    <a:pt x="793" y="390"/>
                    <a:pt x="793" y="404"/>
                    <a:pt x="795" y="410"/>
                  </a:cubicBezTo>
                  <a:cubicBezTo>
                    <a:pt x="800" y="424"/>
                    <a:pt x="828" y="441"/>
                    <a:pt x="833" y="455"/>
                  </a:cubicBezTo>
                  <a:cubicBezTo>
                    <a:pt x="835" y="460"/>
                    <a:pt x="838" y="473"/>
                    <a:pt x="833" y="474"/>
                  </a:cubicBezTo>
                  <a:cubicBezTo>
                    <a:pt x="828" y="476"/>
                    <a:pt x="822" y="460"/>
                    <a:pt x="818" y="455"/>
                  </a:cubicBezTo>
                  <a:cubicBezTo>
                    <a:pt x="810" y="447"/>
                    <a:pt x="793" y="430"/>
                    <a:pt x="782" y="427"/>
                  </a:cubicBezTo>
                  <a:cubicBezTo>
                    <a:pt x="777" y="425"/>
                    <a:pt x="766" y="427"/>
                    <a:pt x="761" y="429"/>
                  </a:cubicBezTo>
                  <a:cubicBezTo>
                    <a:pt x="756" y="430"/>
                    <a:pt x="746" y="435"/>
                    <a:pt x="744" y="440"/>
                  </a:cubicBezTo>
                  <a:cubicBezTo>
                    <a:pt x="742" y="448"/>
                    <a:pt x="752" y="464"/>
                    <a:pt x="757" y="470"/>
                  </a:cubicBezTo>
                  <a:cubicBezTo>
                    <a:pt x="761" y="477"/>
                    <a:pt x="777" y="485"/>
                    <a:pt x="778" y="492"/>
                  </a:cubicBezTo>
                  <a:cubicBezTo>
                    <a:pt x="779" y="498"/>
                    <a:pt x="769" y="507"/>
                    <a:pt x="766" y="512"/>
                  </a:cubicBezTo>
                  <a:cubicBezTo>
                    <a:pt x="763" y="517"/>
                    <a:pt x="756" y="525"/>
                    <a:pt x="754" y="530"/>
                  </a:cubicBezTo>
                  <a:cubicBezTo>
                    <a:pt x="752" y="533"/>
                    <a:pt x="748" y="540"/>
                    <a:pt x="749" y="543"/>
                  </a:cubicBezTo>
                  <a:cubicBezTo>
                    <a:pt x="750" y="550"/>
                    <a:pt x="770" y="560"/>
                    <a:pt x="765" y="565"/>
                  </a:cubicBezTo>
                  <a:cubicBezTo>
                    <a:pt x="759" y="572"/>
                    <a:pt x="740" y="555"/>
                    <a:pt x="736" y="547"/>
                  </a:cubicBezTo>
                  <a:cubicBezTo>
                    <a:pt x="733" y="542"/>
                    <a:pt x="733" y="528"/>
                    <a:pt x="736" y="523"/>
                  </a:cubicBezTo>
                  <a:cubicBezTo>
                    <a:pt x="739" y="514"/>
                    <a:pt x="761" y="504"/>
                    <a:pt x="761" y="495"/>
                  </a:cubicBezTo>
                  <a:cubicBezTo>
                    <a:pt x="762" y="490"/>
                    <a:pt x="753" y="483"/>
                    <a:pt x="750" y="479"/>
                  </a:cubicBezTo>
                  <a:cubicBezTo>
                    <a:pt x="747" y="475"/>
                    <a:pt x="740" y="468"/>
                    <a:pt x="736" y="466"/>
                  </a:cubicBezTo>
                  <a:cubicBezTo>
                    <a:pt x="729" y="463"/>
                    <a:pt x="713" y="462"/>
                    <a:pt x="706" y="465"/>
                  </a:cubicBezTo>
                  <a:cubicBezTo>
                    <a:pt x="698" y="468"/>
                    <a:pt x="683" y="481"/>
                    <a:pt x="678" y="488"/>
                  </a:cubicBezTo>
                  <a:cubicBezTo>
                    <a:pt x="676" y="491"/>
                    <a:pt x="675" y="500"/>
                    <a:pt x="672" y="502"/>
                  </a:cubicBezTo>
                  <a:cubicBezTo>
                    <a:pt x="668" y="504"/>
                    <a:pt x="657" y="501"/>
                    <a:pt x="653" y="504"/>
                  </a:cubicBezTo>
                  <a:cubicBezTo>
                    <a:pt x="650" y="506"/>
                    <a:pt x="646" y="513"/>
                    <a:pt x="646" y="517"/>
                  </a:cubicBezTo>
                  <a:cubicBezTo>
                    <a:pt x="644" y="527"/>
                    <a:pt x="653" y="547"/>
                    <a:pt x="657" y="557"/>
                  </a:cubicBezTo>
                  <a:cubicBezTo>
                    <a:pt x="661" y="565"/>
                    <a:pt x="673" y="579"/>
                    <a:pt x="675" y="588"/>
                  </a:cubicBezTo>
                  <a:cubicBezTo>
                    <a:pt x="676" y="594"/>
                    <a:pt x="676" y="606"/>
                    <a:pt x="674" y="612"/>
                  </a:cubicBezTo>
                  <a:cubicBezTo>
                    <a:pt x="673" y="614"/>
                    <a:pt x="668" y="616"/>
                    <a:pt x="668" y="618"/>
                  </a:cubicBezTo>
                  <a:cubicBezTo>
                    <a:pt x="669" y="627"/>
                    <a:pt x="690" y="633"/>
                    <a:pt x="695" y="640"/>
                  </a:cubicBezTo>
                  <a:cubicBezTo>
                    <a:pt x="699" y="646"/>
                    <a:pt x="709" y="661"/>
                    <a:pt x="704" y="666"/>
                  </a:cubicBezTo>
                  <a:cubicBezTo>
                    <a:pt x="701" y="669"/>
                    <a:pt x="691" y="659"/>
                    <a:pt x="686" y="660"/>
                  </a:cubicBezTo>
                  <a:cubicBezTo>
                    <a:pt x="679" y="661"/>
                    <a:pt x="667" y="684"/>
                    <a:pt x="661" y="679"/>
                  </a:cubicBezTo>
                  <a:cubicBezTo>
                    <a:pt x="655" y="674"/>
                    <a:pt x="677" y="659"/>
                    <a:pt x="677" y="651"/>
                  </a:cubicBezTo>
                  <a:cubicBezTo>
                    <a:pt x="677" y="646"/>
                    <a:pt x="672" y="636"/>
                    <a:pt x="667" y="633"/>
                  </a:cubicBezTo>
                  <a:cubicBezTo>
                    <a:pt x="663" y="630"/>
                    <a:pt x="648" y="634"/>
                    <a:pt x="646" y="630"/>
                  </a:cubicBezTo>
                  <a:cubicBezTo>
                    <a:pt x="643" y="625"/>
                    <a:pt x="652" y="616"/>
                    <a:pt x="653" y="612"/>
                  </a:cubicBezTo>
                  <a:cubicBezTo>
                    <a:pt x="654" y="607"/>
                    <a:pt x="655" y="597"/>
                    <a:pt x="654" y="592"/>
                  </a:cubicBezTo>
                  <a:cubicBezTo>
                    <a:pt x="653" y="579"/>
                    <a:pt x="645" y="555"/>
                    <a:pt x="640" y="544"/>
                  </a:cubicBezTo>
                  <a:cubicBezTo>
                    <a:pt x="638" y="540"/>
                    <a:pt x="634" y="529"/>
                    <a:pt x="630" y="529"/>
                  </a:cubicBezTo>
                  <a:cubicBezTo>
                    <a:pt x="622" y="529"/>
                    <a:pt x="618" y="551"/>
                    <a:pt x="611" y="554"/>
                  </a:cubicBezTo>
                  <a:cubicBezTo>
                    <a:pt x="605" y="556"/>
                    <a:pt x="591" y="547"/>
                    <a:pt x="586" y="551"/>
                  </a:cubicBezTo>
                  <a:cubicBezTo>
                    <a:pt x="583" y="554"/>
                    <a:pt x="587" y="565"/>
                    <a:pt x="586" y="569"/>
                  </a:cubicBezTo>
                  <a:cubicBezTo>
                    <a:pt x="582" y="579"/>
                    <a:pt x="563" y="591"/>
                    <a:pt x="559" y="601"/>
                  </a:cubicBezTo>
                  <a:cubicBezTo>
                    <a:pt x="559" y="603"/>
                    <a:pt x="561" y="608"/>
                    <a:pt x="559" y="610"/>
                  </a:cubicBezTo>
                  <a:cubicBezTo>
                    <a:pt x="557" y="613"/>
                    <a:pt x="548" y="611"/>
                    <a:pt x="545" y="613"/>
                  </a:cubicBezTo>
                  <a:cubicBezTo>
                    <a:pt x="541" y="616"/>
                    <a:pt x="535" y="626"/>
                    <a:pt x="533" y="631"/>
                  </a:cubicBezTo>
                  <a:cubicBezTo>
                    <a:pt x="532" y="636"/>
                    <a:pt x="536" y="646"/>
                    <a:pt x="533" y="649"/>
                  </a:cubicBezTo>
                  <a:cubicBezTo>
                    <a:pt x="530" y="651"/>
                    <a:pt x="522" y="645"/>
                    <a:pt x="519" y="646"/>
                  </a:cubicBezTo>
                  <a:cubicBezTo>
                    <a:pt x="513" y="647"/>
                    <a:pt x="502" y="654"/>
                    <a:pt x="499" y="659"/>
                  </a:cubicBezTo>
                  <a:cubicBezTo>
                    <a:pt x="495" y="664"/>
                    <a:pt x="489" y="677"/>
                    <a:pt x="492" y="683"/>
                  </a:cubicBezTo>
                  <a:cubicBezTo>
                    <a:pt x="495" y="687"/>
                    <a:pt x="509" y="685"/>
                    <a:pt x="514" y="686"/>
                  </a:cubicBezTo>
                  <a:cubicBezTo>
                    <a:pt x="522" y="688"/>
                    <a:pt x="538" y="692"/>
                    <a:pt x="545" y="696"/>
                  </a:cubicBezTo>
                  <a:cubicBezTo>
                    <a:pt x="550" y="699"/>
                    <a:pt x="556" y="709"/>
                    <a:pt x="560" y="712"/>
                  </a:cubicBezTo>
                  <a:cubicBezTo>
                    <a:pt x="567" y="716"/>
                    <a:pt x="582" y="718"/>
                    <a:pt x="590" y="720"/>
                  </a:cubicBezTo>
                  <a:cubicBezTo>
                    <a:pt x="596" y="721"/>
                    <a:pt x="613" y="721"/>
                    <a:pt x="613" y="727"/>
                  </a:cubicBezTo>
                  <a:cubicBezTo>
                    <a:pt x="613" y="732"/>
                    <a:pt x="599" y="733"/>
                    <a:pt x="594" y="733"/>
                  </a:cubicBezTo>
                  <a:cubicBezTo>
                    <a:pt x="586" y="733"/>
                    <a:pt x="568" y="730"/>
                    <a:pt x="560" y="726"/>
                  </a:cubicBezTo>
                  <a:cubicBezTo>
                    <a:pt x="554" y="723"/>
                    <a:pt x="543" y="712"/>
                    <a:pt x="537" y="709"/>
                  </a:cubicBezTo>
                  <a:cubicBezTo>
                    <a:pt x="530" y="707"/>
                    <a:pt x="516" y="708"/>
                    <a:pt x="509" y="705"/>
                  </a:cubicBezTo>
                  <a:cubicBezTo>
                    <a:pt x="504" y="704"/>
                    <a:pt x="497" y="694"/>
                    <a:pt x="492" y="694"/>
                  </a:cubicBezTo>
                  <a:cubicBezTo>
                    <a:pt x="487" y="694"/>
                    <a:pt x="476" y="699"/>
                    <a:pt x="473" y="704"/>
                  </a:cubicBezTo>
                  <a:cubicBezTo>
                    <a:pt x="469" y="710"/>
                    <a:pt x="467" y="727"/>
                    <a:pt x="468" y="735"/>
                  </a:cubicBezTo>
                  <a:cubicBezTo>
                    <a:pt x="470" y="742"/>
                    <a:pt x="478" y="754"/>
                    <a:pt x="483" y="759"/>
                  </a:cubicBezTo>
                  <a:cubicBezTo>
                    <a:pt x="487" y="764"/>
                    <a:pt x="497" y="770"/>
                    <a:pt x="503" y="772"/>
                  </a:cubicBezTo>
                  <a:cubicBezTo>
                    <a:pt x="510" y="774"/>
                    <a:pt x="528" y="772"/>
                    <a:pt x="536" y="775"/>
                  </a:cubicBezTo>
                  <a:cubicBezTo>
                    <a:pt x="540" y="776"/>
                    <a:pt x="548" y="783"/>
                    <a:pt x="553" y="784"/>
                  </a:cubicBezTo>
                  <a:cubicBezTo>
                    <a:pt x="558" y="786"/>
                    <a:pt x="575" y="780"/>
                    <a:pt x="576" y="786"/>
                  </a:cubicBezTo>
                  <a:cubicBezTo>
                    <a:pt x="576" y="791"/>
                    <a:pt x="562" y="793"/>
                    <a:pt x="557" y="794"/>
                  </a:cubicBezTo>
                  <a:cubicBezTo>
                    <a:pt x="548" y="794"/>
                    <a:pt x="533" y="784"/>
                    <a:pt x="524" y="782"/>
                  </a:cubicBezTo>
                  <a:cubicBezTo>
                    <a:pt x="517" y="781"/>
                    <a:pt x="501" y="777"/>
                    <a:pt x="496" y="782"/>
                  </a:cubicBezTo>
                  <a:cubicBezTo>
                    <a:pt x="492" y="786"/>
                    <a:pt x="492" y="801"/>
                    <a:pt x="495" y="806"/>
                  </a:cubicBezTo>
                  <a:cubicBezTo>
                    <a:pt x="498" y="812"/>
                    <a:pt x="517" y="814"/>
                    <a:pt x="520" y="821"/>
                  </a:cubicBezTo>
                  <a:cubicBezTo>
                    <a:pt x="521" y="825"/>
                    <a:pt x="517" y="837"/>
                    <a:pt x="513" y="837"/>
                  </a:cubicBezTo>
                  <a:cubicBezTo>
                    <a:pt x="509" y="837"/>
                    <a:pt x="510" y="826"/>
                    <a:pt x="507" y="823"/>
                  </a:cubicBezTo>
                  <a:cubicBezTo>
                    <a:pt x="504" y="819"/>
                    <a:pt x="493" y="819"/>
                    <a:pt x="489" y="815"/>
                  </a:cubicBezTo>
                  <a:cubicBezTo>
                    <a:pt x="485" y="811"/>
                    <a:pt x="482" y="799"/>
                    <a:pt x="481" y="793"/>
                  </a:cubicBezTo>
                  <a:cubicBezTo>
                    <a:pt x="480" y="788"/>
                    <a:pt x="483" y="779"/>
                    <a:pt x="481" y="776"/>
                  </a:cubicBezTo>
                  <a:cubicBezTo>
                    <a:pt x="477" y="768"/>
                    <a:pt x="459" y="761"/>
                    <a:pt x="455" y="753"/>
                  </a:cubicBezTo>
                  <a:cubicBezTo>
                    <a:pt x="453" y="748"/>
                    <a:pt x="460" y="733"/>
                    <a:pt x="455" y="731"/>
                  </a:cubicBezTo>
                  <a:cubicBezTo>
                    <a:pt x="447" y="727"/>
                    <a:pt x="432" y="747"/>
                    <a:pt x="427" y="755"/>
                  </a:cubicBezTo>
                  <a:cubicBezTo>
                    <a:pt x="423" y="760"/>
                    <a:pt x="416" y="775"/>
                    <a:pt x="419" y="781"/>
                  </a:cubicBezTo>
                  <a:cubicBezTo>
                    <a:pt x="422" y="786"/>
                    <a:pt x="435" y="785"/>
                    <a:pt x="439" y="789"/>
                  </a:cubicBezTo>
                  <a:cubicBezTo>
                    <a:pt x="444" y="794"/>
                    <a:pt x="445" y="808"/>
                    <a:pt x="448" y="814"/>
                  </a:cubicBezTo>
                  <a:cubicBezTo>
                    <a:pt x="451" y="822"/>
                    <a:pt x="458" y="836"/>
                    <a:pt x="464" y="842"/>
                  </a:cubicBezTo>
                  <a:cubicBezTo>
                    <a:pt x="467" y="845"/>
                    <a:pt x="474" y="850"/>
                    <a:pt x="478" y="851"/>
                  </a:cubicBezTo>
                  <a:cubicBezTo>
                    <a:pt x="483" y="853"/>
                    <a:pt x="493" y="847"/>
                    <a:pt x="498" y="849"/>
                  </a:cubicBezTo>
                  <a:cubicBezTo>
                    <a:pt x="500" y="850"/>
                    <a:pt x="504" y="858"/>
                    <a:pt x="501" y="858"/>
                  </a:cubicBezTo>
                  <a:cubicBezTo>
                    <a:pt x="498" y="858"/>
                    <a:pt x="484" y="856"/>
                    <a:pt x="479" y="858"/>
                  </a:cubicBezTo>
                  <a:cubicBezTo>
                    <a:pt x="476" y="859"/>
                    <a:pt x="472" y="867"/>
                    <a:pt x="468" y="866"/>
                  </a:cubicBezTo>
                  <a:cubicBezTo>
                    <a:pt x="461" y="866"/>
                    <a:pt x="455" y="850"/>
                    <a:pt x="451" y="844"/>
                  </a:cubicBezTo>
                  <a:cubicBezTo>
                    <a:pt x="446" y="835"/>
                    <a:pt x="436" y="818"/>
                    <a:pt x="432" y="809"/>
                  </a:cubicBezTo>
                  <a:cubicBezTo>
                    <a:pt x="430" y="805"/>
                    <a:pt x="429" y="797"/>
                    <a:pt x="426" y="794"/>
                  </a:cubicBezTo>
                  <a:cubicBezTo>
                    <a:pt x="422" y="791"/>
                    <a:pt x="411" y="788"/>
                    <a:pt x="407" y="790"/>
                  </a:cubicBezTo>
                  <a:cubicBezTo>
                    <a:pt x="403" y="791"/>
                    <a:pt x="401" y="801"/>
                    <a:pt x="398" y="804"/>
                  </a:cubicBezTo>
                  <a:cubicBezTo>
                    <a:pt x="395" y="808"/>
                    <a:pt x="384" y="814"/>
                    <a:pt x="383" y="819"/>
                  </a:cubicBezTo>
                  <a:cubicBezTo>
                    <a:pt x="382" y="826"/>
                    <a:pt x="395" y="836"/>
                    <a:pt x="395" y="843"/>
                  </a:cubicBezTo>
                  <a:cubicBezTo>
                    <a:pt x="394" y="848"/>
                    <a:pt x="385" y="854"/>
                    <a:pt x="383" y="859"/>
                  </a:cubicBezTo>
                  <a:cubicBezTo>
                    <a:pt x="381" y="866"/>
                    <a:pt x="381" y="881"/>
                    <a:pt x="383" y="888"/>
                  </a:cubicBezTo>
                  <a:cubicBezTo>
                    <a:pt x="386" y="899"/>
                    <a:pt x="402" y="917"/>
                    <a:pt x="405" y="928"/>
                  </a:cubicBezTo>
                  <a:cubicBezTo>
                    <a:pt x="407" y="935"/>
                    <a:pt x="401" y="950"/>
                    <a:pt x="405" y="955"/>
                  </a:cubicBezTo>
                  <a:cubicBezTo>
                    <a:pt x="411" y="962"/>
                    <a:pt x="432" y="960"/>
                    <a:pt x="441" y="960"/>
                  </a:cubicBezTo>
                  <a:cubicBezTo>
                    <a:pt x="451" y="961"/>
                    <a:pt x="472" y="963"/>
                    <a:pt x="480" y="957"/>
                  </a:cubicBezTo>
                  <a:cubicBezTo>
                    <a:pt x="483" y="954"/>
                    <a:pt x="482" y="945"/>
                    <a:pt x="485" y="942"/>
                  </a:cubicBezTo>
                  <a:cubicBezTo>
                    <a:pt x="487" y="940"/>
                    <a:pt x="495" y="942"/>
                    <a:pt x="499" y="940"/>
                  </a:cubicBezTo>
                  <a:cubicBezTo>
                    <a:pt x="504" y="938"/>
                    <a:pt x="511" y="924"/>
                    <a:pt x="515" y="927"/>
                  </a:cubicBezTo>
                  <a:cubicBezTo>
                    <a:pt x="521" y="931"/>
                    <a:pt x="505" y="947"/>
                    <a:pt x="504" y="954"/>
                  </a:cubicBezTo>
                  <a:cubicBezTo>
                    <a:pt x="504" y="959"/>
                    <a:pt x="508" y="969"/>
                    <a:pt x="510" y="974"/>
                  </a:cubicBezTo>
                  <a:cubicBezTo>
                    <a:pt x="512" y="978"/>
                    <a:pt x="518" y="987"/>
                    <a:pt x="522" y="991"/>
                  </a:cubicBezTo>
                  <a:cubicBezTo>
                    <a:pt x="525" y="993"/>
                    <a:pt x="536" y="993"/>
                    <a:pt x="536" y="996"/>
                  </a:cubicBezTo>
                  <a:cubicBezTo>
                    <a:pt x="535" y="1002"/>
                    <a:pt x="519" y="1000"/>
                    <a:pt x="514" y="998"/>
                  </a:cubicBezTo>
                  <a:cubicBezTo>
                    <a:pt x="508" y="996"/>
                    <a:pt x="502" y="984"/>
                    <a:pt x="499" y="978"/>
                  </a:cubicBezTo>
                  <a:cubicBezTo>
                    <a:pt x="496" y="974"/>
                    <a:pt x="497" y="961"/>
                    <a:pt x="492" y="959"/>
                  </a:cubicBezTo>
                  <a:cubicBezTo>
                    <a:pt x="489" y="958"/>
                    <a:pt x="482" y="965"/>
                    <a:pt x="478" y="966"/>
                  </a:cubicBezTo>
                  <a:cubicBezTo>
                    <a:pt x="467" y="969"/>
                    <a:pt x="444" y="969"/>
                    <a:pt x="433" y="972"/>
                  </a:cubicBezTo>
                  <a:cubicBezTo>
                    <a:pt x="428" y="973"/>
                    <a:pt x="418" y="974"/>
                    <a:pt x="414" y="977"/>
                  </a:cubicBezTo>
                  <a:cubicBezTo>
                    <a:pt x="410" y="980"/>
                    <a:pt x="403" y="986"/>
                    <a:pt x="403" y="991"/>
                  </a:cubicBezTo>
                  <a:cubicBezTo>
                    <a:pt x="403" y="997"/>
                    <a:pt x="413" y="1006"/>
                    <a:pt x="417" y="1010"/>
                  </a:cubicBezTo>
                  <a:cubicBezTo>
                    <a:pt x="423" y="1014"/>
                    <a:pt x="436" y="1020"/>
                    <a:pt x="442" y="1025"/>
                  </a:cubicBezTo>
                  <a:cubicBezTo>
                    <a:pt x="451" y="1031"/>
                    <a:pt x="469" y="1046"/>
                    <a:pt x="475" y="1055"/>
                  </a:cubicBezTo>
                  <a:cubicBezTo>
                    <a:pt x="480" y="1062"/>
                    <a:pt x="484" y="1079"/>
                    <a:pt x="486" y="1087"/>
                  </a:cubicBezTo>
                  <a:cubicBezTo>
                    <a:pt x="489" y="1095"/>
                    <a:pt x="492" y="1111"/>
                    <a:pt x="496" y="1118"/>
                  </a:cubicBezTo>
                  <a:cubicBezTo>
                    <a:pt x="499" y="1123"/>
                    <a:pt x="512" y="1129"/>
                    <a:pt x="514" y="1135"/>
                  </a:cubicBezTo>
                  <a:cubicBezTo>
                    <a:pt x="515" y="1137"/>
                    <a:pt x="516" y="1145"/>
                    <a:pt x="513" y="1146"/>
                  </a:cubicBezTo>
                  <a:cubicBezTo>
                    <a:pt x="505" y="1149"/>
                    <a:pt x="498" y="1121"/>
                    <a:pt x="489" y="1121"/>
                  </a:cubicBezTo>
                  <a:cubicBezTo>
                    <a:pt x="486" y="1122"/>
                    <a:pt x="483" y="1130"/>
                    <a:pt x="481" y="1133"/>
                  </a:cubicBezTo>
                  <a:cubicBezTo>
                    <a:pt x="476" y="1137"/>
                    <a:pt x="461" y="1140"/>
                    <a:pt x="457" y="1145"/>
                  </a:cubicBezTo>
                  <a:cubicBezTo>
                    <a:pt x="453" y="1150"/>
                    <a:pt x="455" y="1164"/>
                    <a:pt x="451" y="1169"/>
                  </a:cubicBezTo>
                  <a:cubicBezTo>
                    <a:pt x="447" y="1174"/>
                    <a:pt x="431" y="1188"/>
                    <a:pt x="427" y="1183"/>
                  </a:cubicBezTo>
                  <a:cubicBezTo>
                    <a:pt x="422" y="1178"/>
                    <a:pt x="441" y="1167"/>
                    <a:pt x="444" y="1160"/>
                  </a:cubicBezTo>
                  <a:cubicBezTo>
                    <a:pt x="446" y="1155"/>
                    <a:pt x="446" y="1143"/>
                    <a:pt x="450" y="1138"/>
                  </a:cubicBezTo>
                  <a:cubicBezTo>
                    <a:pt x="452" y="1134"/>
                    <a:pt x="463" y="1132"/>
                    <a:pt x="467" y="1128"/>
                  </a:cubicBezTo>
                  <a:cubicBezTo>
                    <a:pt x="470" y="1124"/>
                    <a:pt x="477" y="1115"/>
                    <a:pt x="477" y="1110"/>
                  </a:cubicBezTo>
                  <a:cubicBezTo>
                    <a:pt x="478" y="1096"/>
                    <a:pt x="465" y="1070"/>
                    <a:pt x="458" y="1058"/>
                  </a:cubicBezTo>
                  <a:cubicBezTo>
                    <a:pt x="455" y="1053"/>
                    <a:pt x="449" y="1042"/>
                    <a:pt x="444" y="1039"/>
                  </a:cubicBezTo>
                  <a:cubicBezTo>
                    <a:pt x="440" y="1036"/>
                    <a:pt x="430" y="1034"/>
                    <a:pt x="425" y="1035"/>
                  </a:cubicBezTo>
                  <a:cubicBezTo>
                    <a:pt x="422" y="1036"/>
                    <a:pt x="416" y="1041"/>
                    <a:pt x="415" y="1044"/>
                  </a:cubicBezTo>
                  <a:cubicBezTo>
                    <a:pt x="413" y="1051"/>
                    <a:pt x="422" y="1065"/>
                    <a:pt x="422" y="1072"/>
                  </a:cubicBezTo>
                  <a:cubicBezTo>
                    <a:pt x="422" y="1076"/>
                    <a:pt x="423" y="1085"/>
                    <a:pt x="420" y="1087"/>
                  </a:cubicBezTo>
                  <a:cubicBezTo>
                    <a:pt x="415" y="1091"/>
                    <a:pt x="402" y="1083"/>
                    <a:pt x="395" y="1083"/>
                  </a:cubicBezTo>
                  <a:cubicBezTo>
                    <a:pt x="388" y="1084"/>
                    <a:pt x="374" y="1090"/>
                    <a:pt x="367" y="1092"/>
                  </a:cubicBezTo>
                  <a:cubicBezTo>
                    <a:pt x="361" y="1094"/>
                    <a:pt x="348" y="1103"/>
                    <a:pt x="342" y="1100"/>
                  </a:cubicBezTo>
                  <a:cubicBezTo>
                    <a:pt x="340" y="1098"/>
                    <a:pt x="341" y="1091"/>
                    <a:pt x="342" y="1088"/>
                  </a:cubicBezTo>
                  <a:cubicBezTo>
                    <a:pt x="345" y="1084"/>
                    <a:pt x="355" y="1083"/>
                    <a:pt x="359" y="1082"/>
                  </a:cubicBezTo>
                  <a:cubicBezTo>
                    <a:pt x="366" y="1080"/>
                    <a:pt x="379" y="1078"/>
                    <a:pt x="386" y="1077"/>
                  </a:cubicBezTo>
                  <a:cubicBezTo>
                    <a:pt x="392" y="1076"/>
                    <a:pt x="407" y="1080"/>
                    <a:pt x="411" y="1075"/>
                  </a:cubicBezTo>
                  <a:cubicBezTo>
                    <a:pt x="413" y="1071"/>
                    <a:pt x="405" y="1061"/>
                    <a:pt x="404" y="1056"/>
                  </a:cubicBezTo>
                  <a:cubicBezTo>
                    <a:pt x="403" y="1053"/>
                    <a:pt x="401" y="1045"/>
                    <a:pt x="402" y="1042"/>
                  </a:cubicBezTo>
                  <a:cubicBezTo>
                    <a:pt x="403" y="1038"/>
                    <a:pt x="413" y="1034"/>
                    <a:pt x="413" y="1030"/>
                  </a:cubicBezTo>
                  <a:cubicBezTo>
                    <a:pt x="412" y="1026"/>
                    <a:pt x="402" y="1024"/>
                    <a:pt x="399" y="1021"/>
                  </a:cubicBezTo>
                  <a:cubicBezTo>
                    <a:pt x="394" y="1016"/>
                    <a:pt x="388" y="1003"/>
                    <a:pt x="382" y="1000"/>
                  </a:cubicBezTo>
                  <a:cubicBezTo>
                    <a:pt x="379" y="999"/>
                    <a:pt x="371" y="1001"/>
                    <a:pt x="368" y="1002"/>
                  </a:cubicBezTo>
                  <a:cubicBezTo>
                    <a:pt x="359" y="1004"/>
                    <a:pt x="338" y="1024"/>
                    <a:pt x="333" y="1016"/>
                  </a:cubicBezTo>
                  <a:cubicBezTo>
                    <a:pt x="328" y="1008"/>
                    <a:pt x="366" y="1001"/>
                    <a:pt x="364" y="992"/>
                  </a:cubicBezTo>
                  <a:cubicBezTo>
                    <a:pt x="364" y="988"/>
                    <a:pt x="355" y="988"/>
                    <a:pt x="352" y="987"/>
                  </a:cubicBezTo>
                  <a:cubicBezTo>
                    <a:pt x="347" y="986"/>
                    <a:pt x="337" y="986"/>
                    <a:pt x="333" y="984"/>
                  </a:cubicBezTo>
                  <a:cubicBezTo>
                    <a:pt x="327" y="981"/>
                    <a:pt x="320" y="970"/>
                    <a:pt x="315" y="966"/>
                  </a:cubicBezTo>
                  <a:cubicBezTo>
                    <a:pt x="310" y="962"/>
                    <a:pt x="298" y="952"/>
                    <a:pt x="293" y="956"/>
                  </a:cubicBezTo>
                  <a:cubicBezTo>
                    <a:pt x="290" y="957"/>
                    <a:pt x="295" y="967"/>
                    <a:pt x="293" y="970"/>
                  </a:cubicBezTo>
                  <a:cubicBezTo>
                    <a:pt x="291" y="975"/>
                    <a:pt x="280" y="982"/>
                    <a:pt x="275" y="987"/>
                  </a:cubicBezTo>
                  <a:cubicBezTo>
                    <a:pt x="270" y="993"/>
                    <a:pt x="258" y="1004"/>
                    <a:pt x="253" y="1011"/>
                  </a:cubicBezTo>
                  <a:cubicBezTo>
                    <a:pt x="249" y="1017"/>
                    <a:pt x="241" y="1031"/>
                    <a:pt x="242" y="1038"/>
                  </a:cubicBezTo>
                  <a:cubicBezTo>
                    <a:pt x="243" y="1043"/>
                    <a:pt x="253" y="1050"/>
                    <a:pt x="256" y="1054"/>
                  </a:cubicBezTo>
                  <a:cubicBezTo>
                    <a:pt x="260" y="1058"/>
                    <a:pt x="268" y="1067"/>
                    <a:pt x="272" y="1070"/>
                  </a:cubicBezTo>
                  <a:cubicBezTo>
                    <a:pt x="277" y="1074"/>
                    <a:pt x="288" y="1079"/>
                    <a:pt x="294" y="1081"/>
                  </a:cubicBezTo>
                  <a:cubicBezTo>
                    <a:pt x="296" y="1081"/>
                    <a:pt x="299" y="1083"/>
                    <a:pt x="301" y="1082"/>
                  </a:cubicBezTo>
                  <a:cubicBezTo>
                    <a:pt x="305" y="1078"/>
                    <a:pt x="295" y="1060"/>
                    <a:pt x="301" y="1057"/>
                  </a:cubicBezTo>
                  <a:cubicBezTo>
                    <a:pt x="303" y="1056"/>
                    <a:pt x="308" y="1061"/>
                    <a:pt x="309" y="1064"/>
                  </a:cubicBezTo>
                  <a:cubicBezTo>
                    <a:pt x="312" y="1070"/>
                    <a:pt x="306" y="1084"/>
                    <a:pt x="308" y="1090"/>
                  </a:cubicBezTo>
                  <a:cubicBezTo>
                    <a:pt x="311" y="1096"/>
                    <a:pt x="329" y="1103"/>
                    <a:pt x="326" y="1109"/>
                  </a:cubicBezTo>
                  <a:cubicBezTo>
                    <a:pt x="324" y="1112"/>
                    <a:pt x="315" y="1108"/>
                    <a:pt x="311" y="1106"/>
                  </a:cubicBezTo>
                  <a:cubicBezTo>
                    <a:pt x="308" y="1105"/>
                    <a:pt x="304" y="1098"/>
                    <a:pt x="301" y="1097"/>
                  </a:cubicBezTo>
                  <a:cubicBezTo>
                    <a:pt x="298" y="1096"/>
                    <a:pt x="291" y="1098"/>
                    <a:pt x="287" y="1097"/>
                  </a:cubicBezTo>
                  <a:cubicBezTo>
                    <a:pt x="281" y="1094"/>
                    <a:pt x="274" y="1081"/>
                    <a:pt x="268" y="1078"/>
                  </a:cubicBezTo>
                  <a:cubicBezTo>
                    <a:pt x="264" y="1076"/>
                    <a:pt x="256" y="1075"/>
                    <a:pt x="252" y="1075"/>
                  </a:cubicBezTo>
                  <a:cubicBezTo>
                    <a:pt x="247" y="1075"/>
                    <a:pt x="236" y="1075"/>
                    <a:pt x="232" y="1078"/>
                  </a:cubicBezTo>
                  <a:cubicBezTo>
                    <a:pt x="227" y="1081"/>
                    <a:pt x="223" y="1093"/>
                    <a:pt x="220" y="1099"/>
                  </a:cubicBezTo>
                  <a:cubicBezTo>
                    <a:pt x="215" y="1108"/>
                    <a:pt x="204" y="1127"/>
                    <a:pt x="201" y="1137"/>
                  </a:cubicBezTo>
                  <a:cubicBezTo>
                    <a:pt x="200" y="1141"/>
                    <a:pt x="200" y="1150"/>
                    <a:pt x="201" y="1154"/>
                  </a:cubicBezTo>
                  <a:cubicBezTo>
                    <a:pt x="203" y="1158"/>
                    <a:pt x="213" y="1165"/>
                    <a:pt x="213" y="1170"/>
                  </a:cubicBezTo>
                  <a:cubicBezTo>
                    <a:pt x="212" y="1174"/>
                    <a:pt x="205" y="1180"/>
                    <a:pt x="201" y="1181"/>
                  </a:cubicBezTo>
                  <a:cubicBezTo>
                    <a:pt x="198" y="1182"/>
                    <a:pt x="192" y="1175"/>
                    <a:pt x="189" y="1176"/>
                  </a:cubicBezTo>
                  <a:cubicBezTo>
                    <a:pt x="183" y="1179"/>
                    <a:pt x="183" y="1196"/>
                    <a:pt x="181" y="1203"/>
                  </a:cubicBezTo>
                  <a:cubicBezTo>
                    <a:pt x="179" y="1213"/>
                    <a:pt x="167" y="1234"/>
                    <a:pt x="171" y="1245"/>
                  </a:cubicBezTo>
                  <a:cubicBezTo>
                    <a:pt x="173" y="1251"/>
                    <a:pt x="187" y="1260"/>
                    <a:pt x="194" y="1261"/>
                  </a:cubicBezTo>
                  <a:cubicBezTo>
                    <a:pt x="204" y="1262"/>
                    <a:pt x="220" y="1247"/>
                    <a:pt x="230" y="1244"/>
                  </a:cubicBezTo>
                  <a:cubicBezTo>
                    <a:pt x="238" y="1240"/>
                    <a:pt x="255" y="1236"/>
                    <a:pt x="263" y="1233"/>
                  </a:cubicBezTo>
                  <a:cubicBezTo>
                    <a:pt x="272" y="1230"/>
                    <a:pt x="293" y="1226"/>
                    <a:pt x="300" y="1219"/>
                  </a:cubicBezTo>
                  <a:cubicBezTo>
                    <a:pt x="304" y="1215"/>
                    <a:pt x="303" y="1202"/>
                    <a:pt x="307" y="1199"/>
                  </a:cubicBezTo>
                  <a:cubicBezTo>
                    <a:pt x="310" y="1197"/>
                    <a:pt x="317" y="1199"/>
                    <a:pt x="321" y="1199"/>
                  </a:cubicBezTo>
                  <a:cubicBezTo>
                    <a:pt x="326" y="1198"/>
                    <a:pt x="338" y="1197"/>
                    <a:pt x="343" y="1194"/>
                  </a:cubicBezTo>
                  <a:cubicBezTo>
                    <a:pt x="351" y="1191"/>
                    <a:pt x="363" y="1180"/>
                    <a:pt x="370" y="1177"/>
                  </a:cubicBezTo>
                  <a:cubicBezTo>
                    <a:pt x="375" y="1175"/>
                    <a:pt x="390" y="1167"/>
                    <a:pt x="393" y="1173"/>
                  </a:cubicBezTo>
                  <a:cubicBezTo>
                    <a:pt x="395" y="1178"/>
                    <a:pt x="379" y="1183"/>
                    <a:pt x="374" y="1187"/>
                  </a:cubicBezTo>
                  <a:cubicBezTo>
                    <a:pt x="366" y="1192"/>
                    <a:pt x="352" y="1204"/>
                    <a:pt x="343" y="1208"/>
                  </a:cubicBezTo>
                  <a:cubicBezTo>
                    <a:pt x="338" y="1210"/>
                    <a:pt x="324" y="1206"/>
                    <a:pt x="322" y="1210"/>
                  </a:cubicBezTo>
                  <a:cubicBezTo>
                    <a:pt x="319" y="1214"/>
                    <a:pt x="324" y="1224"/>
                    <a:pt x="327" y="1227"/>
                  </a:cubicBezTo>
                  <a:cubicBezTo>
                    <a:pt x="331" y="1229"/>
                    <a:pt x="342" y="1227"/>
                    <a:pt x="347" y="1227"/>
                  </a:cubicBezTo>
                  <a:cubicBezTo>
                    <a:pt x="352" y="1226"/>
                    <a:pt x="362" y="1221"/>
                    <a:pt x="367" y="1221"/>
                  </a:cubicBezTo>
                  <a:cubicBezTo>
                    <a:pt x="371" y="1221"/>
                    <a:pt x="380" y="1221"/>
                    <a:pt x="383" y="1224"/>
                  </a:cubicBezTo>
                  <a:cubicBezTo>
                    <a:pt x="387" y="1226"/>
                    <a:pt x="395" y="1235"/>
                    <a:pt x="393" y="1238"/>
                  </a:cubicBezTo>
                  <a:cubicBezTo>
                    <a:pt x="390" y="1242"/>
                    <a:pt x="379" y="1232"/>
                    <a:pt x="375" y="1231"/>
                  </a:cubicBezTo>
                  <a:cubicBezTo>
                    <a:pt x="371" y="1231"/>
                    <a:pt x="364" y="1231"/>
                    <a:pt x="360" y="1231"/>
                  </a:cubicBezTo>
                  <a:cubicBezTo>
                    <a:pt x="355" y="1232"/>
                    <a:pt x="345" y="1236"/>
                    <a:pt x="340" y="1236"/>
                  </a:cubicBezTo>
                  <a:cubicBezTo>
                    <a:pt x="332" y="1236"/>
                    <a:pt x="317" y="1229"/>
                    <a:pt x="309" y="1229"/>
                  </a:cubicBezTo>
                  <a:cubicBezTo>
                    <a:pt x="304" y="1230"/>
                    <a:pt x="293" y="1233"/>
                    <a:pt x="287" y="1235"/>
                  </a:cubicBezTo>
                  <a:cubicBezTo>
                    <a:pt x="279" y="1238"/>
                    <a:pt x="260" y="1243"/>
                    <a:pt x="253" y="1249"/>
                  </a:cubicBezTo>
                  <a:cubicBezTo>
                    <a:pt x="250" y="1252"/>
                    <a:pt x="248" y="1262"/>
                    <a:pt x="244" y="1264"/>
                  </a:cubicBezTo>
                  <a:cubicBezTo>
                    <a:pt x="240" y="1266"/>
                    <a:pt x="230" y="1262"/>
                    <a:pt x="226" y="1264"/>
                  </a:cubicBezTo>
                  <a:cubicBezTo>
                    <a:pt x="221" y="1265"/>
                    <a:pt x="211" y="1268"/>
                    <a:pt x="209" y="1272"/>
                  </a:cubicBezTo>
                  <a:cubicBezTo>
                    <a:pt x="205" y="1279"/>
                    <a:pt x="212" y="1296"/>
                    <a:pt x="214" y="1304"/>
                  </a:cubicBezTo>
                  <a:cubicBezTo>
                    <a:pt x="215" y="1310"/>
                    <a:pt x="214" y="1325"/>
                    <a:pt x="219" y="1329"/>
                  </a:cubicBezTo>
                  <a:cubicBezTo>
                    <a:pt x="224" y="1333"/>
                    <a:pt x="239" y="1328"/>
                    <a:pt x="245" y="1327"/>
                  </a:cubicBezTo>
                  <a:cubicBezTo>
                    <a:pt x="254" y="1325"/>
                    <a:pt x="271" y="1317"/>
                    <a:pt x="280" y="1314"/>
                  </a:cubicBezTo>
                  <a:cubicBezTo>
                    <a:pt x="286" y="1311"/>
                    <a:pt x="298" y="1306"/>
                    <a:pt x="305" y="1304"/>
                  </a:cubicBezTo>
                  <a:cubicBezTo>
                    <a:pt x="311" y="1303"/>
                    <a:pt x="323" y="1305"/>
                    <a:pt x="329" y="1303"/>
                  </a:cubicBezTo>
                  <a:cubicBezTo>
                    <a:pt x="333" y="1302"/>
                    <a:pt x="340" y="1297"/>
                    <a:pt x="343" y="1295"/>
                  </a:cubicBezTo>
                  <a:cubicBezTo>
                    <a:pt x="352" y="1290"/>
                    <a:pt x="370" y="1267"/>
                    <a:pt x="377" y="1274"/>
                  </a:cubicBezTo>
                  <a:cubicBezTo>
                    <a:pt x="381" y="1279"/>
                    <a:pt x="366" y="1291"/>
                    <a:pt x="361" y="1295"/>
                  </a:cubicBezTo>
                  <a:cubicBezTo>
                    <a:pt x="356" y="1300"/>
                    <a:pt x="342" y="1307"/>
                    <a:pt x="335" y="1309"/>
                  </a:cubicBezTo>
                  <a:cubicBezTo>
                    <a:pt x="324" y="1313"/>
                    <a:pt x="300" y="1315"/>
                    <a:pt x="288" y="1318"/>
                  </a:cubicBezTo>
                  <a:cubicBezTo>
                    <a:pt x="274" y="1321"/>
                    <a:pt x="243" y="1329"/>
                    <a:pt x="231" y="1337"/>
                  </a:cubicBezTo>
                  <a:cubicBezTo>
                    <a:pt x="227" y="1340"/>
                    <a:pt x="220" y="1348"/>
                    <a:pt x="218" y="1353"/>
                  </a:cubicBezTo>
                  <a:cubicBezTo>
                    <a:pt x="215" y="1361"/>
                    <a:pt x="208" y="1382"/>
                    <a:pt x="215" y="1389"/>
                  </a:cubicBezTo>
                  <a:cubicBezTo>
                    <a:pt x="220" y="1395"/>
                    <a:pt x="240" y="1389"/>
                    <a:pt x="249" y="1388"/>
                  </a:cubicBezTo>
                  <a:cubicBezTo>
                    <a:pt x="255" y="1386"/>
                    <a:pt x="265" y="1379"/>
                    <a:pt x="271" y="1379"/>
                  </a:cubicBezTo>
                  <a:cubicBezTo>
                    <a:pt x="277" y="1379"/>
                    <a:pt x="288" y="1383"/>
                    <a:pt x="294" y="1385"/>
                  </a:cubicBezTo>
                  <a:cubicBezTo>
                    <a:pt x="302" y="1387"/>
                    <a:pt x="317" y="1393"/>
                    <a:pt x="324" y="1394"/>
                  </a:cubicBezTo>
                  <a:cubicBezTo>
                    <a:pt x="331" y="1395"/>
                    <a:pt x="344" y="1397"/>
                    <a:pt x="349" y="1393"/>
                  </a:cubicBezTo>
                  <a:cubicBezTo>
                    <a:pt x="354" y="1389"/>
                    <a:pt x="353" y="1373"/>
                    <a:pt x="359" y="1369"/>
                  </a:cubicBezTo>
                  <a:cubicBezTo>
                    <a:pt x="362" y="1366"/>
                    <a:pt x="375" y="1361"/>
                    <a:pt x="377" y="1365"/>
                  </a:cubicBezTo>
                  <a:cubicBezTo>
                    <a:pt x="382" y="1371"/>
                    <a:pt x="361" y="1384"/>
                    <a:pt x="364" y="1390"/>
                  </a:cubicBezTo>
                  <a:cubicBezTo>
                    <a:pt x="367" y="1395"/>
                    <a:pt x="386" y="1386"/>
                    <a:pt x="387" y="1391"/>
                  </a:cubicBezTo>
                  <a:cubicBezTo>
                    <a:pt x="388" y="1399"/>
                    <a:pt x="366" y="1400"/>
                    <a:pt x="359" y="1402"/>
                  </a:cubicBezTo>
                  <a:cubicBezTo>
                    <a:pt x="350" y="1404"/>
                    <a:pt x="332" y="1402"/>
                    <a:pt x="324" y="1405"/>
                  </a:cubicBezTo>
                  <a:cubicBezTo>
                    <a:pt x="315" y="1408"/>
                    <a:pt x="295" y="1420"/>
                    <a:pt x="292" y="1430"/>
                  </a:cubicBezTo>
                  <a:cubicBezTo>
                    <a:pt x="291" y="1433"/>
                    <a:pt x="297" y="1438"/>
                    <a:pt x="296" y="1441"/>
                  </a:cubicBezTo>
                  <a:cubicBezTo>
                    <a:pt x="295" y="1444"/>
                    <a:pt x="288" y="1446"/>
                    <a:pt x="285" y="1445"/>
                  </a:cubicBezTo>
                  <a:cubicBezTo>
                    <a:pt x="282" y="1444"/>
                    <a:pt x="281" y="1437"/>
                    <a:pt x="279" y="1435"/>
                  </a:cubicBezTo>
                  <a:cubicBezTo>
                    <a:pt x="271" y="1430"/>
                    <a:pt x="253" y="1433"/>
                    <a:pt x="244" y="1434"/>
                  </a:cubicBezTo>
                  <a:cubicBezTo>
                    <a:pt x="236" y="1435"/>
                    <a:pt x="220" y="1439"/>
                    <a:pt x="212" y="1441"/>
                  </a:cubicBezTo>
                  <a:cubicBezTo>
                    <a:pt x="201" y="1443"/>
                    <a:pt x="181" y="1450"/>
                    <a:pt x="171" y="1453"/>
                  </a:cubicBezTo>
                  <a:cubicBezTo>
                    <a:pt x="164" y="1455"/>
                    <a:pt x="151" y="1459"/>
                    <a:pt x="144" y="1462"/>
                  </a:cubicBezTo>
                  <a:cubicBezTo>
                    <a:pt x="138" y="1464"/>
                    <a:pt x="126" y="1469"/>
                    <a:pt x="121" y="1472"/>
                  </a:cubicBezTo>
                  <a:cubicBezTo>
                    <a:pt x="117" y="1474"/>
                    <a:pt x="112" y="1482"/>
                    <a:pt x="108" y="1481"/>
                  </a:cubicBezTo>
                  <a:cubicBezTo>
                    <a:pt x="105" y="1479"/>
                    <a:pt x="110" y="1469"/>
                    <a:pt x="108" y="1466"/>
                  </a:cubicBezTo>
                  <a:cubicBezTo>
                    <a:pt x="107" y="1464"/>
                    <a:pt x="100" y="1462"/>
                    <a:pt x="97" y="1462"/>
                  </a:cubicBezTo>
                  <a:cubicBezTo>
                    <a:pt x="87" y="1461"/>
                    <a:pt x="67" y="1465"/>
                    <a:pt x="58" y="1469"/>
                  </a:cubicBezTo>
                  <a:cubicBezTo>
                    <a:pt x="52" y="1472"/>
                    <a:pt x="44" y="1485"/>
                    <a:pt x="37" y="1487"/>
                  </a:cubicBezTo>
                  <a:cubicBezTo>
                    <a:pt x="33" y="1489"/>
                    <a:pt x="23" y="1484"/>
                    <a:pt x="19" y="1487"/>
                  </a:cubicBezTo>
                  <a:cubicBezTo>
                    <a:pt x="16" y="1490"/>
                    <a:pt x="21" y="1499"/>
                    <a:pt x="19" y="1503"/>
                  </a:cubicBezTo>
                  <a:cubicBezTo>
                    <a:pt x="18" y="1508"/>
                    <a:pt x="9" y="1514"/>
                    <a:pt x="9" y="1518"/>
                  </a:cubicBezTo>
                  <a:cubicBezTo>
                    <a:pt x="9" y="1522"/>
                    <a:pt x="13" y="1527"/>
                    <a:pt x="14" y="1531"/>
                  </a:cubicBezTo>
                  <a:cubicBezTo>
                    <a:pt x="14" y="1538"/>
                    <a:pt x="11" y="1552"/>
                    <a:pt x="9" y="1559"/>
                  </a:cubicBezTo>
                  <a:cubicBezTo>
                    <a:pt x="7" y="1563"/>
                    <a:pt x="0" y="1570"/>
                    <a:pt x="0" y="1574"/>
                  </a:cubicBezTo>
                  <a:cubicBezTo>
                    <a:pt x="1" y="1581"/>
                    <a:pt x="16" y="1589"/>
                    <a:pt x="18" y="1596"/>
                  </a:cubicBezTo>
                  <a:cubicBezTo>
                    <a:pt x="22" y="1608"/>
                    <a:pt x="14" y="1632"/>
                    <a:pt x="16" y="1644"/>
                  </a:cubicBezTo>
                  <a:cubicBezTo>
                    <a:pt x="17" y="1654"/>
                    <a:pt x="20" y="1680"/>
                    <a:pt x="30" y="1680"/>
                  </a:cubicBezTo>
                  <a:cubicBezTo>
                    <a:pt x="33" y="1680"/>
                    <a:pt x="32" y="1671"/>
                    <a:pt x="34" y="1669"/>
                  </a:cubicBezTo>
                  <a:cubicBezTo>
                    <a:pt x="41" y="1665"/>
                    <a:pt x="58" y="1670"/>
                    <a:pt x="65" y="1667"/>
                  </a:cubicBezTo>
                  <a:cubicBezTo>
                    <a:pt x="71" y="1665"/>
                    <a:pt x="81" y="1655"/>
                    <a:pt x="87" y="1652"/>
                  </a:cubicBezTo>
                  <a:cubicBezTo>
                    <a:pt x="95" y="1648"/>
                    <a:pt x="115" y="1650"/>
                    <a:pt x="123" y="1644"/>
                  </a:cubicBezTo>
                  <a:cubicBezTo>
                    <a:pt x="128" y="1640"/>
                    <a:pt x="132" y="1626"/>
                    <a:pt x="135" y="1620"/>
                  </a:cubicBezTo>
                  <a:cubicBezTo>
                    <a:pt x="139" y="1611"/>
                    <a:pt x="145" y="1591"/>
                    <a:pt x="151" y="1583"/>
                  </a:cubicBezTo>
                  <a:cubicBezTo>
                    <a:pt x="154" y="1580"/>
                    <a:pt x="162" y="1577"/>
                    <a:pt x="164" y="1573"/>
                  </a:cubicBezTo>
                  <a:cubicBezTo>
                    <a:pt x="169" y="1568"/>
                    <a:pt x="171" y="1552"/>
                    <a:pt x="176" y="1546"/>
                  </a:cubicBezTo>
                  <a:cubicBezTo>
                    <a:pt x="179" y="1541"/>
                    <a:pt x="190" y="1527"/>
                    <a:pt x="196" y="1530"/>
                  </a:cubicBezTo>
                  <a:cubicBezTo>
                    <a:pt x="197" y="1531"/>
                    <a:pt x="196" y="1536"/>
                    <a:pt x="196" y="1538"/>
                  </a:cubicBezTo>
                  <a:cubicBezTo>
                    <a:pt x="194" y="1541"/>
                    <a:pt x="188" y="1543"/>
                    <a:pt x="186" y="1546"/>
                  </a:cubicBezTo>
                  <a:cubicBezTo>
                    <a:pt x="183" y="1551"/>
                    <a:pt x="185" y="1563"/>
                    <a:pt x="183" y="1569"/>
                  </a:cubicBezTo>
                  <a:cubicBezTo>
                    <a:pt x="182" y="1574"/>
                    <a:pt x="176" y="1584"/>
                    <a:pt x="173" y="1589"/>
                  </a:cubicBezTo>
                  <a:cubicBezTo>
                    <a:pt x="170" y="1595"/>
                    <a:pt x="160" y="1604"/>
                    <a:pt x="161" y="1609"/>
                  </a:cubicBezTo>
                  <a:cubicBezTo>
                    <a:pt x="161" y="1614"/>
                    <a:pt x="170" y="1621"/>
                    <a:pt x="175" y="1624"/>
                  </a:cubicBezTo>
                  <a:cubicBezTo>
                    <a:pt x="181" y="1627"/>
                    <a:pt x="196" y="1629"/>
                    <a:pt x="203" y="1627"/>
                  </a:cubicBezTo>
                  <a:cubicBezTo>
                    <a:pt x="206" y="1626"/>
                    <a:pt x="210" y="1620"/>
                    <a:pt x="214" y="1619"/>
                  </a:cubicBezTo>
                  <a:cubicBezTo>
                    <a:pt x="219" y="1617"/>
                    <a:pt x="231" y="1613"/>
                    <a:pt x="235" y="1616"/>
                  </a:cubicBezTo>
                  <a:cubicBezTo>
                    <a:pt x="240" y="1618"/>
                    <a:pt x="247" y="1630"/>
                    <a:pt x="244" y="1634"/>
                  </a:cubicBezTo>
                  <a:cubicBezTo>
                    <a:pt x="241" y="1639"/>
                    <a:pt x="228" y="1633"/>
                    <a:pt x="222" y="1634"/>
                  </a:cubicBezTo>
                  <a:cubicBezTo>
                    <a:pt x="216" y="1635"/>
                    <a:pt x="204" y="1637"/>
                    <a:pt x="198" y="1639"/>
                  </a:cubicBezTo>
                  <a:cubicBezTo>
                    <a:pt x="189" y="1641"/>
                    <a:pt x="169" y="1646"/>
                    <a:pt x="160" y="1649"/>
                  </a:cubicBezTo>
                  <a:cubicBezTo>
                    <a:pt x="153" y="1652"/>
                    <a:pt x="139" y="1656"/>
                    <a:pt x="135" y="1661"/>
                  </a:cubicBezTo>
                  <a:cubicBezTo>
                    <a:pt x="129" y="1669"/>
                    <a:pt x="124" y="1688"/>
                    <a:pt x="124" y="1697"/>
                  </a:cubicBezTo>
                  <a:cubicBezTo>
                    <a:pt x="124" y="1703"/>
                    <a:pt x="135" y="1716"/>
                    <a:pt x="130" y="1719"/>
                  </a:cubicBezTo>
                  <a:cubicBezTo>
                    <a:pt x="126" y="1722"/>
                    <a:pt x="119" y="1705"/>
                    <a:pt x="115" y="1707"/>
                  </a:cubicBezTo>
                  <a:cubicBezTo>
                    <a:pt x="111" y="1709"/>
                    <a:pt x="116" y="1721"/>
                    <a:pt x="115" y="1726"/>
                  </a:cubicBezTo>
                  <a:cubicBezTo>
                    <a:pt x="113" y="1733"/>
                    <a:pt x="99" y="1744"/>
                    <a:pt x="100" y="1752"/>
                  </a:cubicBezTo>
                  <a:cubicBezTo>
                    <a:pt x="100" y="1755"/>
                    <a:pt x="104" y="1761"/>
                    <a:pt x="107" y="1761"/>
                  </a:cubicBezTo>
                  <a:cubicBezTo>
                    <a:pt x="117" y="1762"/>
                    <a:pt x="126" y="1739"/>
                    <a:pt x="135" y="1736"/>
                  </a:cubicBezTo>
                  <a:cubicBezTo>
                    <a:pt x="140" y="1735"/>
                    <a:pt x="151" y="1742"/>
                    <a:pt x="156" y="1740"/>
                  </a:cubicBezTo>
                  <a:cubicBezTo>
                    <a:pt x="161" y="1738"/>
                    <a:pt x="163" y="1726"/>
                    <a:pt x="167" y="1722"/>
                  </a:cubicBezTo>
                  <a:cubicBezTo>
                    <a:pt x="172" y="1718"/>
                    <a:pt x="185" y="1713"/>
                    <a:pt x="190" y="1709"/>
                  </a:cubicBezTo>
                  <a:cubicBezTo>
                    <a:pt x="195" y="1705"/>
                    <a:pt x="201" y="1694"/>
                    <a:pt x="207" y="1692"/>
                  </a:cubicBezTo>
                  <a:cubicBezTo>
                    <a:pt x="209" y="1691"/>
                    <a:pt x="216" y="1691"/>
                    <a:pt x="216" y="1693"/>
                  </a:cubicBezTo>
                  <a:cubicBezTo>
                    <a:pt x="219" y="1700"/>
                    <a:pt x="198" y="1708"/>
                    <a:pt x="197" y="1715"/>
                  </a:cubicBezTo>
                  <a:cubicBezTo>
                    <a:pt x="195" y="1720"/>
                    <a:pt x="195" y="1734"/>
                    <a:pt x="200" y="1735"/>
                  </a:cubicBezTo>
                  <a:cubicBezTo>
                    <a:pt x="207" y="1737"/>
                    <a:pt x="209" y="1713"/>
                    <a:pt x="215" y="1713"/>
                  </a:cubicBezTo>
                  <a:cubicBezTo>
                    <a:pt x="218" y="1713"/>
                    <a:pt x="220" y="1721"/>
                    <a:pt x="223" y="1722"/>
                  </a:cubicBezTo>
                  <a:cubicBezTo>
                    <a:pt x="228" y="1723"/>
                    <a:pt x="239" y="1720"/>
                    <a:pt x="241" y="1715"/>
                  </a:cubicBezTo>
                  <a:cubicBezTo>
                    <a:pt x="244" y="1707"/>
                    <a:pt x="226" y="1692"/>
                    <a:pt x="226" y="1683"/>
                  </a:cubicBezTo>
                  <a:cubicBezTo>
                    <a:pt x="226" y="1675"/>
                    <a:pt x="235" y="1660"/>
                    <a:pt x="241" y="1654"/>
                  </a:cubicBezTo>
                  <a:cubicBezTo>
                    <a:pt x="246" y="1650"/>
                    <a:pt x="258" y="1646"/>
                    <a:pt x="264" y="1644"/>
                  </a:cubicBezTo>
                  <a:cubicBezTo>
                    <a:pt x="270" y="1642"/>
                    <a:pt x="284" y="1642"/>
                    <a:pt x="290" y="1639"/>
                  </a:cubicBezTo>
                  <a:cubicBezTo>
                    <a:pt x="299" y="1635"/>
                    <a:pt x="313" y="1623"/>
                    <a:pt x="320" y="1616"/>
                  </a:cubicBezTo>
                  <a:cubicBezTo>
                    <a:pt x="326" y="1610"/>
                    <a:pt x="332" y="1587"/>
                    <a:pt x="340" y="1589"/>
                  </a:cubicBezTo>
                  <a:cubicBezTo>
                    <a:pt x="343" y="1590"/>
                    <a:pt x="342" y="1600"/>
                    <a:pt x="341" y="1603"/>
                  </a:cubicBezTo>
                  <a:cubicBezTo>
                    <a:pt x="339" y="1611"/>
                    <a:pt x="325" y="1623"/>
                    <a:pt x="319" y="1629"/>
                  </a:cubicBezTo>
                  <a:cubicBezTo>
                    <a:pt x="314" y="1634"/>
                    <a:pt x="305" y="1645"/>
                    <a:pt x="299" y="1648"/>
                  </a:cubicBezTo>
                  <a:cubicBezTo>
                    <a:pt x="290" y="1654"/>
                    <a:pt x="270" y="1658"/>
                    <a:pt x="261" y="1662"/>
                  </a:cubicBezTo>
                  <a:cubicBezTo>
                    <a:pt x="255" y="1665"/>
                    <a:pt x="242" y="1671"/>
                    <a:pt x="240" y="1677"/>
                  </a:cubicBezTo>
                  <a:cubicBezTo>
                    <a:pt x="239" y="1682"/>
                    <a:pt x="246" y="1691"/>
                    <a:pt x="248" y="1696"/>
                  </a:cubicBezTo>
                  <a:cubicBezTo>
                    <a:pt x="249" y="1701"/>
                    <a:pt x="253" y="1714"/>
                    <a:pt x="251" y="1719"/>
                  </a:cubicBezTo>
                  <a:cubicBezTo>
                    <a:pt x="250" y="1723"/>
                    <a:pt x="244" y="1731"/>
                    <a:pt x="240" y="1733"/>
                  </a:cubicBezTo>
                  <a:cubicBezTo>
                    <a:pt x="236" y="1734"/>
                    <a:pt x="227" y="1730"/>
                    <a:pt x="224" y="1733"/>
                  </a:cubicBezTo>
                  <a:cubicBezTo>
                    <a:pt x="220" y="1735"/>
                    <a:pt x="221" y="1746"/>
                    <a:pt x="217" y="1749"/>
                  </a:cubicBezTo>
                  <a:cubicBezTo>
                    <a:pt x="215" y="1750"/>
                    <a:pt x="208" y="1746"/>
                    <a:pt x="205" y="1748"/>
                  </a:cubicBezTo>
                  <a:cubicBezTo>
                    <a:pt x="203" y="1749"/>
                    <a:pt x="202" y="1753"/>
                    <a:pt x="201" y="1754"/>
                  </a:cubicBezTo>
                  <a:cubicBezTo>
                    <a:pt x="199" y="1761"/>
                    <a:pt x="204" y="1778"/>
                    <a:pt x="199" y="1783"/>
                  </a:cubicBezTo>
                  <a:cubicBezTo>
                    <a:pt x="195" y="1787"/>
                    <a:pt x="183" y="1782"/>
                    <a:pt x="178" y="1784"/>
                  </a:cubicBezTo>
                  <a:cubicBezTo>
                    <a:pt x="171" y="1786"/>
                    <a:pt x="160" y="1793"/>
                    <a:pt x="155" y="1797"/>
                  </a:cubicBezTo>
                  <a:cubicBezTo>
                    <a:pt x="149" y="1802"/>
                    <a:pt x="133" y="1810"/>
                    <a:pt x="132" y="1818"/>
                  </a:cubicBezTo>
                  <a:cubicBezTo>
                    <a:pt x="131" y="1823"/>
                    <a:pt x="140" y="1830"/>
                    <a:pt x="143" y="1835"/>
                  </a:cubicBezTo>
                  <a:cubicBezTo>
                    <a:pt x="145" y="1840"/>
                    <a:pt x="149" y="1852"/>
                    <a:pt x="153" y="1857"/>
                  </a:cubicBezTo>
                  <a:cubicBezTo>
                    <a:pt x="157" y="1861"/>
                    <a:pt x="168" y="1864"/>
                    <a:pt x="172" y="1868"/>
                  </a:cubicBezTo>
                  <a:cubicBezTo>
                    <a:pt x="174" y="1870"/>
                    <a:pt x="177" y="1877"/>
                    <a:pt x="179" y="1878"/>
                  </a:cubicBezTo>
                  <a:cubicBezTo>
                    <a:pt x="188" y="1883"/>
                    <a:pt x="207" y="1877"/>
                    <a:pt x="216" y="1878"/>
                  </a:cubicBezTo>
                  <a:cubicBezTo>
                    <a:pt x="222" y="1880"/>
                    <a:pt x="234" y="1884"/>
                    <a:pt x="239" y="1887"/>
                  </a:cubicBezTo>
                  <a:cubicBezTo>
                    <a:pt x="241" y="1888"/>
                    <a:pt x="244" y="1893"/>
                    <a:pt x="247" y="1894"/>
                  </a:cubicBezTo>
                  <a:cubicBezTo>
                    <a:pt x="253" y="1894"/>
                    <a:pt x="264" y="1883"/>
                    <a:pt x="270" y="1881"/>
                  </a:cubicBezTo>
                  <a:cubicBezTo>
                    <a:pt x="282" y="1879"/>
                    <a:pt x="307" y="1882"/>
                    <a:pt x="319" y="1883"/>
                  </a:cubicBezTo>
                  <a:cubicBezTo>
                    <a:pt x="324" y="1884"/>
                    <a:pt x="334" y="1888"/>
                    <a:pt x="339" y="1888"/>
                  </a:cubicBezTo>
                  <a:cubicBezTo>
                    <a:pt x="341" y="1888"/>
                    <a:pt x="346" y="1885"/>
                    <a:pt x="348" y="1885"/>
                  </a:cubicBezTo>
                  <a:cubicBezTo>
                    <a:pt x="358" y="1884"/>
                    <a:pt x="379" y="1889"/>
                    <a:pt x="389" y="1892"/>
                  </a:cubicBezTo>
                  <a:cubicBezTo>
                    <a:pt x="399" y="1894"/>
                    <a:pt x="418" y="1901"/>
                    <a:pt x="427" y="1905"/>
                  </a:cubicBezTo>
                  <a:cubicBezTo>
                    <a:pt x="438" y="1910"/>
                    <a:pt x="458" y="1925"/>
                    <a:pt x="469" y="1926"/>
                  </a:cubicBezTo>
                  <a:cubicBezTo>
                    <a:pt x="476" y="1926"/>
                    <a:pt x="487" y="1916"/>
                    <a:pt x="494" y="1916"/>
                  </a:cubicBezTo>
                  <a:cubicBezTo>
                    <a:pt x="501" y="1917"/>
                    <a:pt x="511" y="1928"/>
                    <a:pt x="518" y="1930"/>
                  </a:cubicBezTo>
                  <a:cubicBezTo>
                    <a:pt x="525" y="1932"/>
                    <a:pt x="541" y="1932"/>
                    <a:pt x="548" y="1931"/>
                  </a:cubicBezTo>
                  <a:cubicBezTo>
                    <a:pt x="555" y="1929"/>
                    <a:pt x="567" y="1919"/>
                    <a:pt x="575" y="1917"/>
                  </a:cubicBezTo>
                  <a:cubicBezTo>
                    <a:pt x="583" y="1915"/>
                    <a:pt x="601" y="1914"/>
                    <a:pt x="609" y="1917"/>
                  </a:cubicBezTo>
                  <a:cubicBezTo>
                    <a:pt x="611" y="1918"/>
                    <a:pt x="612" y="1924"/>
                    <a:pt x="614" y="1925"/>
                  </a:cubicBezTo>
                  <a:cubicBezTo>
                    <a:pt x="620" y="1926"/>
                    <a:pt x="631" y="1921"/>
                    <a:pt x="635" y="1917"/>
                  </a:cubicBezTo>
                  <a:cubicBezTo>
                    <a:pt x="640" y="1913"/>
                    <a:pt x="646" y="1899"/>
                    <a:pt x="648" y="1893"/>
                  </a:cubicBezTo>
                  <a:cubicBezTo>
                    <a:pt x="649" y="1885"/>
                    <a:pt x="641" y="1868"/>
                    <a:pt x="645" y="1861"/>
                  </a:cubicBezTo>
                  <a:cubicBezTo>
                    <a:pt x="648" y="1855"/>
                    <a:pt x="666" y="1855"/>
                    <a:pt x="670" y="1849"/>
                  </a:cubicBezTo>
                  <a:cubicBezTo>
                    <a:pt x="672" y="1847"/>
                    <a:pt x="673" y="1842"/>
                    <a:pt x="673" y="1837"/>
                  </a:cubicBezTo>
                  <a:cubicBezTo>
                    <a:pt x="665" y="1829"/>
                    <a:pt x="656" y="1822"/>
                    <a:pt x="656" y="1811"/>
                  </a:cubicBezTo>
                  <a:cubicBezTo>
                    <a:pt x="648" y="1711"/>
                    <a:pt x="664" y="1607"/>
                    <a:pt x="716" y="1511"/>
                  </a:cubicBezTo>
                  <a:cubicBezTo>
                    <a:pt x="728" y="1491"/>
                    <a:pt x="716" y="1459"/>
                    <a:pt x="732" y="1435"/>
                  </a:cubicBezTo>
                  <a:cubicBezTo>
                    <a:pt x="752" y="1411"/>
                    <a:pt x="788" y="1403"/>
                    <a:pt x="800" y="1379"/>
                  </a:cubicBezTo>
                  <a:cubicBezTo>
                    <a:pt x="808" y="1363"/>
                    <a:pt x="804" y="1343"/>
                    <a:pt x="812" y="1327"/>
                  </a:cubicBezTo>
                  <a:cubicBezTo>
                    <a:pt x="824" y="1303"/>
                    <a:pt x="860" y="1295"/>
                    <a:pt x="864" y="1271"/>
                  </a:cubicBezTo>
                  <a:cubicBezTo>
                    <a:pt x="876" y="1187"/>
                    <a:pt x="928" y="1135"/>
                    <a:pt x="976" y="1067"/>
                  </a:cubicBezTo>
                  <a:cubicBezTo>
                    <a:pt x="988" y="1047"/>
                    <a:pt x="972" y="1011"/>
                    <a:pt x="988" y="983"/>
                  </a:cubicBezTo>
                  <a:cubicBezTo>
                    <a:pt x="1016" y="923"/>
                    <a:pt x="1072" y="875"/>
                    <a:pt x="1096" y="811"/>
                  </a:cubicBezTo>
                  <a:cubicBezTo>
                    <a:pt x="1112" y="775"/>
                    <a:pt x="1108" y="731"/>
                    <a:pt x="1132" y="695"/>
                  </a:cubicBezTo>
                  <a:cubicBezTo>
                    <a:pt x="1148" y="667"/>
                    <a:pt x="1175" y="655"/>
                    <a:pt x="1188" y="628"/>
                  </a:cubicBezTo>
                  <a:cubicBezTo>
                    <a:pt x="1167" y="628"/>
                    <a:pt x="1167" y="628"/>
                    <a:pt x="1167" y="628"/>
                  </a:cubicBezTo>
                  <a:lnTo>
                    <a:pt x="1180" y="5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9279104" y="3576011"/>
              <a:ext cx="311275" cy="685103"/>
            </a:xfrm>
            <a:custGeom>
              <a:avLst/>
              <a:gdLst>
                <a:gd name="T0" fmla="*/ 39 w 758"/>
                <a:gd name="T1" fmla="*/ 730 h 1667"/>
                <a:gd name="T2" fmla="*/ 59 w 758"/>
                <a:gd name="T3" fmla="*/ 803 h 1667"/>
                <a:gd name="T4" fmla="*/ 148 w 758"/>
                <a:gd name="T5" fmla="*/ 829 h 1667"/>
                <a:gd name="T6" fmla="*/ 219 w 758"/>
                <a:gd name="T7" fmla="*/ 868 h 1667"/>
                <a:gd name="T8" fmla="*/ 222 w 758"/>
                <a:gd name="T9" fmla="*/ 903 h 1667"/>
                <a:gd name="T10" fmla="*/ 158 w 758"/>
                <a:gd name="T11" fmla="*/ 1025 h 1667"/>
                <a:gd name="T12" fmla="*/ 110 w 758"/>
                <a:gd name="T13" fmla="*/ 1085 h 1667"/>
                <a:gd name="T14" fmla="*/ 98 w 758"/>
                <a:gd name="T15" fmla="*/ 1163 h 1667"/>
                <a:gd name="T16" fmla="*/ 78 w 758"/>
                <a:gd name="T17" fmla="*/ 1228 h 1667"/>
                <a:gd name="T18" fmla="*/ 36 w 758"/>
                <a:gd name="T19" fmla="*/ 1327 h 1667"/>
                <a:gd name="T20" fmla="*/ 48 w 758"/>
                <a:gd name="T21" fmla="*/ 1433 h 1667"/>
                <a:gd name="T22" fmla="*/ 118 w 758"/>
                <a:gd name="T23" fmla="*/ 1404 h 1667"/>
                <a:gd name="T24" fmla="*/ 181 w 758"/>
                <a:gd name="T25" fmla="*/ 1464 h 1667"/>
                <a:gd name="T26" fmla="*/ 188 w 758"/>
                <a:gd name="T27" fmla="*/ 1520 h 1667"/>
                <a:gd name="T28" fmla="*/ 212 w 758"/>
                <a:gd name="T29" fmla="*/ 1648 h 1667"/>
                <a:gd name="T30" fmla="*/ 265 w 758"/>
                <a:gd name="T31" fmla="*/ 1633 h 1667"/>
                <a:gd name="T32" fmla="*/ 348 w 758"/>
                <a:gd name="T33" fmla="*/ 1583 h 1667"/>
                <a:gd name="T34" fmla="*/ 364 w 758"/>
                <a:gd name="T35" fmla="*/ 1470 h 1667"/>
                <a:gd name="T36" fmla="*/ 437 w 758"/>
                <a:gd name="T37" fmla="*/ 1501 h 1667"/>
                <a:gd name="T38" fmla="*/ 470 w 758"/>
                <a:gd name="T39" fmla="*/ 1380 h 1667"/>
                <a:gd name="T40" fmla="*/ 507 w 758"/>
                <a:gd name="T41" fmla="*/ 1332 h 1667"/>
                <a:gd name="T42" fmla="*/ 514 w 758"/>
                <a:gd name="T43" fmla="*/ 1270 h 1667"/>
                <a:gd name="T44" fmla="*/ 558 w 758"/>
                <a:gd name="T45" fmla="*/ 1207 h 1667"/>
                <a:gd name="T46" fmla="*/ 595 w 758"/>
                <a:gd name="T47" fmla="*/ 1147 h 1667"/>
                <a:gd name="T48" fmla="*/ 568 w 758"/>
                <a:gd name="T49" fmla="*/ 1104 h 1667"/>
                <a:gd name="T50" fmla="*/ 554 w 758"/>
                <a:gd name="T51" fmla="*/ 1043 h 1667"/>
                <a:gd name="T52" fmla="*/ 596 w 758"/>
                <a:gd name="T53" fmla="*/ 946 h 1667"/>
                <a:gd name="T54" fmla="*/ 643 w 758"/>
                <a:gd name="T55" fmla="*/ 934 h 1667"/>
                <a:gd name="T56" fmla="*/ 716 w 758"/>
                <a:gd name="T57" fmla="*/ 889 h 1667"/>
                <a:gd name="T58" fmla="*/ 730 w 758"/>
                <a:gd name="T59" fmla="*/ 826 h 1667"/>
                <a:gd name="T60" fmla="*/ 757 w 758"/>
                <a:gd name="T61" fmla="*/ 787 h 1667"/>
                <a:gd name="T62" fmla="*/ 733 w 758"/>
                <a:gd name="T63" fmla="*/ 753 h 1667"/>
                <a:gd name="T64" fmla="*/ 745 w 758"/>
                <a:gd name="T65" fmla="*/ 716 h 1667"/>
                <a:gd name="T66" fmla="*/ 702 w 758"/>
                <a:gd name="T67" fmla="*/ 702 h 1667"/>
                <a:gd name="T68" fmla="*/ 696 w 758"/>
                <a:gd name="T69" fmla="*/ 717 h 1667"/>
                <a:gd name="T70" fmla="*/ 693 w 758"/>
                <a:gd name="T71" fmla="*/ 698 h 1667"/>
                <a:gd name="T72" fmla="*/ 669 w 758"/>
                <a:gd name="T73" fmla="*/ 631 h 1667"/>
                <a:gd name="T74" fmla="*/ 633 w 758"/>
                <a:gd name="T75" fmla="*/ 587 h 1667"/>
                <a:gd name="T76" fmla="*/ 649 w 758"/>
                <a:gd name="T77" fmla="*/ 549 h 1667"/>
                <a:gd name="T78" fmla="*/ 633 w 758"/>
                <a:gd name="T79" fmla="*/ 470 h 1667"/>
                <a:gd name="T80" fmla="*/ 669 w 758"/>
                <a:gd name="T81" fmla="*/ 425 h 1667"/>
                <a:gd name="T82" fmla="*/ 654 w 758"/>
                <a:gd name="T83" fmla="*/ 358 h 1667"/>
                <a:gd name="T84" fmla="*/ 623 w 758"/>
                <a:gd name="T85" fmla="*/ 340 h 1667"/>
                <a:gd name="T86" fmla="*/ 594 w 758"/>
                <a:gd name="T87" fmla="*/ 264 h 1667"/>
                <a:gd name="T88" fmla="*/ 551 w 758"/>
                <a:gd name="T89" fmla="*/ 301 h 1667"/>
                <a:gd name="T90" fmla="*/ 453 w 758"/>
                <a:gd name="T91" fmla="*/ 264 h 1667"/>
                <a:gd name="T92" fmla="*/ 409 w 758"/>
                <a:gd name="T93" fmla="*/ 172 h 1667"/>
                <a:gd name="T94" fmla="*/ 400 w 758"/>
                <a:gd name="T95" fmla="*/ 113 h 1667"/>
                <a:gd name="T96" fmla="*/ 473 w 758"/>
                <a:gd name="T97" fmla="*/ 18 h 1667"/>
                <a:gd name="T98" fmla="*/ 630 w 758"/>
                <a:gd name="T99" fmla="*/ 47 h 1667"/>
                <a:gd name="T100" fmla="*/ 601 w 758"/>
                <a:gd name="T101" fmla="*/ 29 h 1667"/>
                <a:gd name="T102" fmla="*/ 447 w 758"/>
                <a:gd name="T103" fmla="*/ 9 h 1667"/>
                <a:gd name="T104" fmla="*/ 319 w 758"/>
                <a:gd name="T105" fmla="*/ 66 h 1667"/>
                <a:gd name="T106" fmla="*/ 372 w 758"/>
                <a:gd name="T107" fmla="*/ 58 h 1667"/>
                <a:gd name="T108" fmla="*/ 334 w 758"/>
                <a:gd name="T109" fmla="*/ 91 h 1667"/>
                <a:gd name="T110" fmla="*/ 306 w 758"/>
                <a:gd name="T111" fmla="*/ 85 h 1667"/>
                <a:gd name="T112" fmla="*/ 185 w 758"/>
                <a:gd name="T113" fmla="*/ 192 h 1667"/>
                <a:gd name="T114" fmla="*/ 65 w 758"/>
                <a:gd name="T115" fmla="*/ 283 h 1667"/>
                <a:gd name="T116" fmla="*/ 5 w 758"/>
                <a:gd name="T117" fmla="*/ 384 h 1667"/>
                <a:gd name="T118" fmla="*/ 4 w 758"/>
                <a:gd name="T119" fmla="*/ 590 h 1667"/>
                <a:gd name="T120" fmla="*/ 12 w 758"/>
                <a:gd name="T121" fmla="*/ 68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1667">
                  <a:moveTo>
                    <a:pt x="12" y="689"/>
                  </a:moveTo>
                  <a:cubicBezTo>
                    <a:pt x="14" y="694"/>
                    <a:pt x="14" y="707"/>
                    <a:pt x="10" y="713"/>
                  </a:cubicBezTo>
                  <a:cubicBezTo>
                    <a:pt x="39" y="730"/>
                    <a:pt x="39" y="730"/>
                    <a:pt x="39" y="730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46" y="773"/>
                    <a:pt x="46" y="773"/>
                    <a:pt x="46" y="77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86" y="813"/>
                    <a:pt x="86" y="813"/>
                    <a:pt x="86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48" y="829"/>
                    <a:pt x="148" y="829"/>
                    <a:pt x="148" y="829"/>
                  </a:cubicBezTo>
                  <a:cubicBezTo>
                    <a:pt x="172" y="849"/>
                    <a:pt x="172" y="849"/>
                    <a:pt x="172" y="849"/>
                  </a:cubicBezTo>
                  <a:cubicBezTo>
                    <a:pt x="174" y="867"/>
                    <a:pt x="174" y="867"/>
                    <a:pt x="174" y="867"/>
                  </a:cubicBezTo>
                  <a:cubicBezTo>
                    <a:pt x="183" y="866"/>
                    <a:pt x="206" y="863"/>
                    <a:pt x="219" y="868"/>
                  </a:cubicBezTo>
                  <a:cubicBezTo>
                    <a:pt x="231" y="873"/>
                    <a:pt x="236" y="869"/>
                    <a:pt x="236" y="869"/>
                  </a:cubicBezTo>
                  <a:cubicBezTo>
                    <a:pt x="257" y="851"/>
                    <a:pt x="257" y="851"/>
                    <a:pt x="257" y="851"/>
                  </a:cubicBezTo>
                  <a:cubicBezTo>
                    <a:pt x="222" y="903"/>
                    <a:pt x="222" y="903"/>
                    <a:pt x="222" y="903"/>
                  </a:cubicBezTo>
                  <a:cubicBezTo>
                    <a:pt x="170" y="934"/>
                    <a:pt x="170" y="934"/>
                    <a:pt x="170" y="934"/>
                  </a:cubicBezTo>
                  <a:cubicBezTo>
                    <a:pt x="140" y="946"/>
                    <a:pt x="140" y="946"/>
                    <a:pt x="140" y="946"/>
                  </a:cubicBezTo>
                  <a:cubicBezTo>
                    <a:pt x="158" y="1025"/>
                    <a:pt x="158" y="1025"/>
                    <a:pt x="158" y="1025"/>
                  </a:cubicBezTo>
                  <a:cubicBezTo>
                    <a:pt x="137" y="1036"/>
                    <a:pt x="137" y="1036"/>
                    <a:pt x="137" y="1036"/>
                  </a:cubicBezTo>
                  <a:cubicBezTo>
                    <a:pt x="108" y="1056"/>
                    <a:pt x="108" y="1056"/>
                    <a:pt x="108" y="1056"/>
                  </a:cubicBezTo>
                  <a:cubicBezTo>
                    <a:pt x="110" y="1085"/>
                    <a:pt x="110" y="1085"/>
                    <a:pt x="110" y="1085"/>
                  </a:cubicBezTo>
                  <a:cubicBezTo>
                    <a:pt x="132" y="1127"/>
                    <a:pt x="132" y="1127"/>
                    <a:pt x="132" y="1127"/>
                  </a:cubicBezTo>
                  <a:cubicBezTo>
                    <a:pt x="98" y="1145"/>
                    <a:pt x="98" y="1145"/>
                    <a:pt x="98" y="1145"/>
                  </a:cubicBezTo>
                  <a:cubicBezTo>
                    <a:pt x="98" y="1163"/>
                    <a:pt x="98" y="1163"/>
                    <a:pt x="98" y="1163"/>
                  </a:cubicBezTo>
                  <a:cubicBezTo>
                    <a:pt x="77" y="1183"/>
                    <a:pt x="77" y="1183"/>
                    <a:pt x="77" y="1183"/>
                  </a:cubicBezTo>
                  <a:cubicBezTo>
                    <a:pt x="100" y="1212"/>
                    <a:pt x="100" y="1212"/>
                    <a:pt x="100" y="1212"/>
                  </a:cubicBezTo>
                  <a:cubicBezTo>
                    <a:pt x="78" y="1228"/>
                    <a:pt x="78" y="1228"/>
                    <a:pt x="78" y="1228"/>
                  </a:cubicBezTo>
                  <a:cubicBezTo>
                    <a:pt x="102" y="1245"/>
                    <a:pt x="102" y="1245"/>
                    <a:pt x="102" y="1245"/>
                  </a:cubicBezTo>
                  <a:cubicBezTo>
                    <a:pt x="92" y="1295"/>
                    <a:pt x="92" y="1295"/>
                    <a:pt x="92" y="1295"/>
                  </a:cubicBezTo>
                  <a:cubicBezTo>
                    <a:pt x="36" y="1327"/>
                    <a:pt x="36" y="1327"/>
                    <a:pt x="36" y="1327"/>
                  </a:cubicBezTo>
                  <a:cubicBezTo>
                    <a:pt x="47" y="1365"/>
                    <a:pt x="47" y="1365"/>
                    <a:pt x="47" y="1365"/>
                  </a:cubicBezTo>
                  <a:cubicBezTo>
                    <a:pt x="59" y="1391"/>
                    <a:pt x="59" y="1391"/>
                    <a:pt x="59" y="1391"/>
                  </a:cubicBezTo>
                  <a:cubicBezTo>
                    <a:pt x="48" y="1433"/>
                    <a:pt x="48" y="1433"/>
                    <a:pt x="48" y="1433"/>
                  </a:cubicBezTo>
                  <a:cubicBezTo>
                    <a:pt x="76" y="1434"/>
                    <a:pt x="76" y="1434"/>
                    <a:pt x="76" y="1434"/>
                  </a:cubicBezTo>
                  <a:cubicBezTo>
                    <a:pt x="76" y="1392"/>
                    <a:pt x="76" y="1392"/>
                    <a:pt x="76" y="1392"/>
                  </a:cubicBezTo>
                  <a:cubicBezTo>
                    <a:pt x="118" y="1404"/>
                    <a:pt x="118" y="1404"/>
                    <a:pt x="118" y="1404"/>
                  </a:cubicBezTo>
                  <a:cubicBezTo>
                    <a:pt x="169" y="1367"/>
                    <a:pt x="169" y="1367"/>
                    <a:pt x="169" y="1367"/>
                  </a:cubicBezTo>
                  <a:cubicBezTo>
                    <a:pt x="157" y="1419"/>
                    <a:pt x="157" y="1419"/>
                    <a:pt x="157" y="1419"/>
                  </a:cubicBezTo>
                  <a:cubicBezTo>
                    <a:pt x="181" y="1464"/>
                    <a:pt x="181" y="1464"/>
                    <a:pt x="181" y="1464"/>
                  </a:cubicBezTo>
                  <a:cubicBezTo>
                    <a:pt x="157" y="1484"/>
                    <a:pt x="157" y="1484"/>
                    <a:pt x="157" y="1484"/>
                  </a:cubicBezTo>
                  <a:cubicBezTo>
                    <a:pt x="157" y="1520"/>
                    <a:pt x="157" y="1520"/>
                    <a:pt x="157" y="1520"/>
                  </a:cubicBezTo>
                  <a:cubicBezTo>
                    <a:pt x="188" y="1520"/>
                    <a:pt x="188" y="1520"/>
                    <a:pt x="188" y="1520"/>
                  </a:cubicBezTo>
                  <a:cubicBezTo>
                    <a:pt x="178" y="1570"/>
                    <a:pt x="178" y="1570"/>
                    <a:pt x="178" y="1570"/>
                  </a:cubicBezTo>
                  <a:cubicBezTo>
                    <a:pt x="178" y="1631"/>
                    <a:pt x="178" y="1631"/>
                    <a:pt x="178" y="1631"/>
                  </a:cubicBezTo>
                  <a:cubicBezTo>
                    <a:pt x="212" y="1648"/>
                    <a:pt x="212" y="1648"/>
                    <a:pt x="212" y="1648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65" y="1656"/>
                    <a:pt x="265" y="1656"/>
                    <a:pt x="265" y="1656"/>
                  </a:cubicBezTo>
                  <a:cubicBezTo>
                    <a:pt x="265" y="1633"/>
                    <a:pt x="265" y="1633"/>
                    <a:pt x="265" y="1633"/>
                  </a:cubicBezTo>
                  <a:cubicBezTo>
                    <a:pt x="303" y="1615"/>
                    <a:pt x="303" y="1615"/>
                    <a:pt x="303" y="1615"/>
                  </a:cubicBezTo>
                  <a:cubicBezTo>
                    <a:pt x="332" y="1583"/>
                    <a:pt x="332" y="1583"/>
                    <a:pt x="332" y="1583"/>
                  </a:cubicBezTo>
                  <a:cubicBezTo>
                    <a:pt x="348" y="1583"/>
                    <a:pt x="348" y="1583"/>
                    <a:pt x="348" y="1583"/>
                  </a:cubicBezTo>
                  <a:cubicBezTo>
                    <a:pt x="348" y="1542"/>
                    <a:pt x="348" y="1542"/>
                    <a:pt x="348" y="1542"/>
                  </a:cubicBezTo>
                  <a:cubicBezTo>
                    <a:pt x="364" y="1511"/>
                    <a:pt x="364" y="1511"/>
                    <a:pt x="364" y="1511"/>
                  </a:cubicBezTo>
                  <a:cubicBezTo>
                    <a:pt x="364" y="1470"/>
                    <a:pt x="364" y="1470"/>
                    <a:pt x="364" y="1470"/>
                  </a:cubicBezTo>
                  <a:cubicBezTo>
                    <a:pt x="417" y="1457"/>
                    <a:pt x="417" y="1457"/>
                    <a:pt x="417" y="1457"/>
                  </a:cubicBezTo>
                  <a:cubicBezTo>
                    <a:pt x="431" y="1500"/>
                    <a:pt x="431" y="1500"/>
                    <a:pt x="431" y="1500"/>
                  </a:cubicBezTo>
                  <a:cubicBezTo>
                    <a:pt x="437" y="1501"/>
                    <a:pt x="437" y="1501"/>
                    <a:pt x="437" y="1501"/>
                  </a:cubicBezTo>
                  <a:cubicBezTo>
                    <a:pt x="437" y="1408"/>
                    <a:pt x="437" y="1408"/>
                    <a:pt x="437" y="1408"/>
                  </a:cubicBezTo>
                  <a:cubicBezTo>
                    <a:pt x="461" y="1408"/>
                    <a:pt x="461" y="1408"/>
                    <a:pt x="461" y="1408"/>
                  </a:cubicBezTo>
                  <a:cubicBezTo>
                    <a:pt x="470" y="1380"/>
                    <a:pt x="470" y="1380"/>
                    <a:pt x="470" y="1380"/>
                  </a:cubicBezTo>
                  <a:cubicBezTo>
                    <a:pt x="492" y="1359"/>
                    <a:pt x="492" y="1359"/>
                    <a:pt x="492" y="1359"/>
                  </a:cubicBezTo>
                  <a:cubicBezTo>
                    <a:pt x="492" y="1332"/>
                    <a:pt x="492" y="1332"/>
                    <a:pt x="492" y="1332"/>
                  </a:cubicBezTo>
                  <a:cubicBezTo>
                    <a:pt x="507" y="1332"/>
                    <a:pt x="507" y="1332"/>
                    <a:pt x="507" y="1332"/>
                  </a:cubicBezTo>
                  <a:cubicBezTo>
                    <a:pt x="521" y="1304"/>
                    <a:pt x="521" y="1304"/>
                    <a:pt x="521" y="1304"/>
                  </a:cubicBezTo>
                  <a:cubicBezTo>
                    <a:pt x="528" y="1293"/>
                    <a:pt x="528" y="1293"/>
                    <a:pt x="528" y="1293"/>
                  </a:cubicBezTo>
                  <a:cubicBezTo>
                    <a:pt x="514" y="1270"/>
                    <a:pt x="514" y="1270"/>
                    <a:pt x="514" y="1270"/>
                  </a:cubicBezTo>
                  <a:cubicBezTo>
                    <a:pt x="529" y="1249"/>
                    <a:pt x="529" y="1249"/>
                    <a:pt x="529" y="1249"/>
                  </a:cubicBezTo>
                  <a:cubicBezTo>
                    <a:pt x="539" y="1207"/>
                    <a:pt x="539" y="1207"/>
                    <a:pt x="539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68" y="1190"/>
                    <a:pt x="568" y="1190"/>
                    <a:pt x="568" y="1190"/>
                  </a:cubicBezTo>
                  <a:cubicBezTo>
                    <a:pt x="595" y="1190"/>
                    <a:pt x="595" y="1190"/>
                    <a:pt x="595" y="1190"/>
                  </a:cubicBezTo>
                  <a:cubicBezTo>
                    <a:pt x="595" y="1147"/>
                    <a:pt x="595" y="1147"/>
                    <a:pt x="595" y="1147"/>
                  </a:cubicBezTo>
                  <a:cubicBezTo>
                    <a:pt x="558" y="1147"/>
                    <a:pt x="558" y="1147"/>
                    <a:pt x="558" y="1147"/>
                  </a:cubicBezTo>
                  <a:cubicBezTo>
                    <a:pt x="563" y="1129"/>
                    <a:pt x="563" y="1129"/>
                    <a:pt x="563" y="1129"/>
                  </a:cubicBezTo>
                  <a:cubicBezTo>
                    <a:pt x="568" y="1104"/>
                    <a:pt x="568" y="1104"/>
                    <a:pt x="568" y="1104"/>
                  </a:cubicBezTo>
                  <a:cubicBezTo>
                    <a:pt x="558" y="1092"/>
                    <a:pt x="558" y="1092"/>
                    <a:pt x="558" y="1092"/>
                  </a:cubicBezTo>
                  <a:cubicBezTo>
                    <a:pt x="570" y="1066"/>
                    <a:pt x="570" y="1066"/>
                    <a:pt x="570" y="1066"/>
                  </a:cubicBezTo>
                  <a:cubicBezTo>
                    <a:pt x="554" y="1043"/>
                    <a:pt x="554" y="1043"/>
                    <a:pt x="554" y="1043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72" y="990"/>
                    <a:pt x="572" y="990"/>
                    <a:pt x="572" y="990"/>
                  </a:cubicBezTo>
                  <a:cubicBezTo>
                    <a:pt x="596" y="946"/>
                    <a:pt x="596" y="946"/>
                    <a:pt x="596" y="946"/>
                  </a:cubicBezTo>
                  <a:cubicBezTo>
                    <a:pt x="607" y="946"/>
                    <a:pt x="607" y="946"/>
                    <a:pt x="607" y="946"/>
                  </a:cubicBezTo>
                  <a:cubicBezTo>
                    <a:pt x="633" y="924"/>
                    <a:pt x="633" y="924"/>
                    <a:pt x="633" y="924"/>
                  </a:cubicBezTo>
                  <a:cubicBezTo>
                    <a:pt x="643" y="934"/>
                    <a:pt x="643" y="934"/>
                    <a:pt x="643" y="934"/>
                  </a:cubicBezTo>
                  <a:cubicBezTo>
                    <a:pt x="685" y="914"/>
                    <a:pt x="685" y="914"/>
                    <a:pt x="685" y="914"/>
                  </a:cubicBezTo>
                  <a:cubicBezTo>
                    <a:pt x="716" y="914"/>
                    <a:pt x="716" y="914"/>
                    <a:pt x="716" y="914"/>
                  </a:cubicBezTo>
                  <a:cubicBezTo>
                    <a:pt x="716" y="889"/>
                    <a:pt x="716" y="889"/>
                    <a:pt x="716" y="889"/>
                  </a:cubicBezTo>
                  <a:cubicBezTo>
                    <a:pt x="758" y="889"/>
                    <a:pt x="758" y="889"/>
                    <a:pt x="758" y="889"/>
                  </a:cubicBezTo>
                  <a:cubicBezTo>
                    <a:pt x="758" y="871"/>
                    <a:pt x="758" y="871"/>
                    <a:pt x="758" y="871"/>
                  </a:cubicBezTo>
                  <a:cubicBezTo>
                    <a:pt x="730" y="826"/>
                    <a:pt x="730" y="826"/>
                    <a:pt x="730" y="826"/>
                  </a:cubicBezTo>
                  <a:cubicBezTo>
                    <a:pt x="715" y="800"/>
                    <a:pt x="715" y="800"/>
                    <a:pt x="715" y="800"/>
                  </a:cubicBezTo>
                  <a:cubicBezTo>
                    <a:pt x="741" y="800"/>
                    <a:pt x="741" y="800"/>
                    <a:pt x="741" y="800"/>
                  </a:cubicBezTo>
                  <a:cubicBezTo>
                    <a:pt x="757" y="787"/>
                    <a:pt x="757" y="787"/>
                    <a:pt x="757" y="787"/>
                  </a:cubicBezTo>
                  <a:cubicBezTo>
                    <a:pt x="752" y="763"/>
                    <a:pt x="752" y="763"/>
                    <a:pt x="752" y="763"/>
                  </a:cubicBezTo>
                  <a:cubicBezTo>
                    <a:pt x="756" y="762"/>
                    <a:pt x="756" y="762"/>
                    <a:pt x="756" y="762"/>
                  </a:cubicBezTo>
                  <a:cubicBezTo>
                    <a:pt x="750" y="763"/>
                    <a:pt x="737" y="758"/>
                    <a:pt x="733" y="753"/>
                  </a:cubicBezTo>
                  <a:cubicBezTo>
                    <a:pt x="729" y="749"/>
                    <a:pt x="732" y="735"/>
                    <a:pt x="729" y="730"/>
                  </a:cubicBezTo>
                  <a:cubicBezTo>
                    <a:pt x="728" y="727"/>
                    <a:pt x="720" y="722"/>
                    <a:pt x="722" y="719"/>
                  </a:cubicBezTo>
                  <a:cubicBezTo>
                    <a:pt x="724" y="714"/>
                    <a:pt x="743" y="722"/>
                    <a:pt x="745" y="716"/>
                  </a:cubicBezTo>
                  <a:cubicBezTo>
                    <a:pt x="747" y="712"/>
                    <a:pt x="736" y="704"/>
                    <a:pt x="731" y="701"/>
                  </a:cubicBezTo>
                  <a:cubicBezTo>
                    <a:pt x="726" y="698"/>
                    <a:pt x="712" y="692"/>
                    <a:pt x="706" y="695"/>
                  </a:cubicBezTo>
                  <a:cubicBezTo>
                    <a:pt x="704" y="696"/>
                    <a:pt x="702" y="700"/>
                    <a:pt x="702" y="702"/>
                  </a:cubicBezTo>
                  <a:cubicBezTo>
                    <a:pt x="702" y="708"/>
                    <a:pt x="714" y="719"/>
                    <a:pt x="710" y="724"/>
                  </a:cubicBezTo>
                  <a:cubicBezTo>
                    <a:pt x="708" y="728"/>
                    <a:pt x="695" y="728"/>
                    <a:pt x="692" y="724"/>
                  </a:cubicBezTo>
                  <a:cubicBezTo>
                    <a:pt x="691" y="722"/>
                    <a:pt x="697" y="719"/>
                    <a:pt x="696" y="717"/>
                  </a:cubicBezTo>
                  <a:cubicBezTo>
                    <a:pt x="695" y="712"/>
                    <a:pt x="680" y="713"/>
                    <a:pt x="677" y="709"/>
                  </a:cubicBezTo>
                  <a:cubicBezTo>
                    <a:pt x="675" y="706"/>
                    <a:pt x="673" y="696"/>
                    <a:pt x="676" y="694"/>
                  </a:cubicBezTo>
                  <a:cubicBezTo>
                    <a:pt x="680" y="691"/>
                    <a:pt x="690" y="701"/>
                    <a:pt x="693" y="698"/>
                  </a:cubicBezTo>
                  <a:cubicBezTo>
                    <a:pt x="696" y="697"/>
                    <a:pt x="697" y="688"/>
                    <a:pt x="696" y="684"/>
                  </a:cubicBezTo>
                  <a:cubicBezTo>
                    <a:pt x="695" y="679"/>
                    <a:pt x="686" y="670"/>
                    <a:pt x="683" y="665"/>
                  </a:cubicBezTo>
                  <a:cubicBezTo>
                    <a:pt x="678" y="657"/>
                    <a:pt x="672" y="640"/>
                    <a:pt x="669" y="631"/>
                  </a:cubicBezTo>
                  <a:cubicBezTo>
                    <a:pt x="667" y="626"/>
                    <a:pt x="668" y="611"/>
                    <a:pt x="663" y="610"/>
                  </a:cubicBezTo>
                  <a:cubicBezTo>
                    <a:pt x="659" y="610"/>
                    <a:pt x="660" y="626"/>
                    <a:pt x="655" y="626"/>
                  </a:cubicBezTo>
                  <a:cubicBezTo>
                    <a:pt x="644" y="627"/>
                    <a:pt x="624" y="594"/>
                    <a:pt x="633" y="587"/>
                  </a:cubicBezTo>
                  <a:cubicBezTo>
                    <a:pt x="637" y="583"/>
                    <a:pt x="646" y="606"/>
                    <a:pt x="652" y="603"/>
                  </a:cubicBezTo>
                  <a:cubicBezTo>
                    <a:pt x="660" y="598"/>
                    <a:pt x="643" y="575"/>
                    <a:pt x="643" y="566"/>
                  </a:cubicBezTo>
                  <a:cubicBezTo>
                    <a:pt x="643" y="561"/>
                    <a:pt x="649" y="553"/>
                    <a:pt x="649" y="549"/>
                  </a:cubicBezTo>
                  <a:cubicBezTo>
                    <a:pt x="648" y="539"/>
                    <a:pt x="629" y="526"/>
                    <a:pt x="630" y="517"/>
                  </a:cubicBezTo>
                  <a:cubicBezTo>
                    <a:pt x="630" y="512"/>
                    <a:pt x="640" y="507"/>
                    <a:pt x="641" y="502"/>
                  </a:cubicBezTo>
                  <a:cubicBezTo>
                    <a:pt x="643" y="494"/>
                    <a:pt x="633" y="478"/>
                    <a:pt x="633" y="470"/>
                  </a:cubicBezTo>
                  <a:cubicBezTo>
                    <a:pt x="633" y="465"/>
                    <a:pt x="634" y="456"/>
                    <a:pt x="636" y="452"/>
                  </a:cubicBezTo>
                  <a:cubicBezTo>
                    <a:pt x="640" y="446"/>
                    <a:pt x="653" y="440"/>
                    <a:pt x="658" y="435"/>
                  </a:cubicBezTo>
                  <a:cubicBezTo>
                    <a:pt x="661" y="433"/>
                    <a:pt x="669" y="428"/>
                    <a:pt x="669" y="425"/>
                  </a:cubicBezTo>
                  <a:cubicBezTo>
                    <a:pt x="669" y="422"/>
                    <a:pt x="662" y="419"/>
                    <a:pt x="661" y="416"/>
                  </a:cubicBezTo>
                  <a:cubicBezTo>
                    <a:pt x="661" y="412"/>
                    <a:pt x="667" y="406"/>
                    <a:pt x="668" y="402"/>
                  </a:cubicBezTo>
                  <a:cubicBezTo>
                    <a:pt x="669" y="390"/>
                    <a:pt x="653" y="370"/>
                    <a:pt x="654" y="358"/>
                  </a:cubicBezTo>
                  <a:cubicBezTo>
                    <a:pt x="655" y="352"/>
                    <a:pt x="670" y="342"/>
                    <a:pt x="669" y="336"/>
                  </a:cubicBezTo>
                  <a:cubicBezTo>
                    <a:pt x="668" y="331"/>
                    <a:pt x="660" y="325"/>
                    <a:pt x="655" y="324"/>
                  </a:cubicBezTo>
                  <a:cubicBezTo>
                    <a:pt x="646" y="323"/>
                    <a:pt x="629" y="347"/>
                    <a:pt x="623" y="340"/>
                  </a:cubicBezTo>
                  <a:cubicBezTo>
                    <a:pt x="619" y="336"/>
                    <a:pt x="634" y="325"/>
                    <a:pt x="635" y="319"/>
                  </a:cubicBezTo>
                  <a:cubicBezTo>
                    <a:pt x="636" y="307"/>
                    <a:pt x="633" y="280"/>
                    <a:pt x="624" y="271"/>
                  </a:cubicBezTo>
                  <a:cubicBezTo>
                    <a:pt x="619" y="265"/>
                    <a:pt x="601" y="260"/>
                    <a:pt x="594" y="264"/>
                  </a:cubicBezTo>
                  <a:cubicBezTo>
                    <a:pt x="588" y="267"/>
                    <a:pt x="591" y="286"/>
                    <a:pt x="585" y="289"/>
                  </a:cubicBezTo>
                  <a:cubicBezTo>
                    <a:pt x="581" y="291"/>
                    <a:pt x="571" y="280"/>
                    <a:pt x="566" y="282"/>
                  </a:cubicBezTo>
                  <a:cubicBezTo>
                    <a:pt x="560" y="283"/>
                    <a:pt x="556" y="298"/>
                    <a:pt x="551" y="301"/>
                  </a:cubicBezTo>
                  <a:cubicBezTo>
                    <a:pt x="542" y="308"/>
                    <a:pt x="521" y="320"/>
                    <a:pt x="510" y="318"/>
                  </a:cubicBezTo>
                  <a:cubicBezTo>
                    <a:pt x="498" y="315"/>
                    <a:pt x="488" y="288"/>
                    <a:pt x="478" y="280"/>
                  </a:cubicBezTo>
                  <a:cubicBezTo>
                    <a:pt x="473" y="275"/>
                    <a:pt x="458" y="269"/>
                    <a:pt x="453" y="264"/>
                  </a:cubicBezTo>
                  <a:cubicBezTo>
                    <a:pt x="440" y="252"/>
                    <a:pt x="419" y="226"/>
                    <a:pt x="413" y="210"/>
                  </a:cubicBezTo>
                  <a:cubicBezTo>
                    <a:pt x="411" y="206"/>
                    <a:pt x="410" y="195"/>
                    <a:pt x="409" y="190"/>
                  </a:cubicBezTo>
                  <a:cubicBezTo>
                    <a:pt x="409" y="185"/>
                    <a:pt x="411" y="176"/>
                    <a:pt x="409" y="172"/>
                  </a:cubicBezTo>
                  <a:cubicBezTo>
                    <a:pt x="406" y="163"/>
                    <a:pt x="386" y="153"/>
                    <a:pt x="386" y="144"/>
                  </a:cubicBezTo>
                  <a:cubicBezTo>
                    <a:pt x="387" y="139"/>
                    <a:pt x="398" y="135"/>
                    <a:pt x="400" y="131"/>
                  </a:cubicBezTo>
                  <a:cubicBezTo>
                    <a:pt x="401" y="127"/>
                    <a:pt x="399" y="117"/>
                    <a:pt x="400" y="113"/>
                  </a:cubicBezTo>
                  <a:cubicBezTo>
                    <a:pt x="400" y="105"/>
                    <a:pt x="403" y="88"/>
                    <a:pt x="406" y="81"/>
                  </a:cubicBezTo>
                  <a:cubicBezTo>
                    <a:pt x="412" y="65"/>
                    <a:pt x="427" y="33"/>
                    <a:pt x="441" y="24"/>
                  </a:cubicBezTo>
                  <a:cubicBezTo>
                    <a:pt x="448" y="19"/>
                    <a:pt x="465" y="19"/>
                    <a:pt x="473" y="18"/>
                  </a:cubicBezTo>
                  <a:cubicBezTo>
                    <a:pt x="482" y="17"/>
                    <a:pt x="500" y="17"/>
                    <a:pt x="509" y="18"/>
                  </a:cubicBezTo>
                  <a:cubicBezTo>
                    <a:pt x="526" y="20"/>
                    <a:pt x="561" y="27"/>
                    <a:pt x="579" y="31"/>
                  </a:cubicBezTo>
                  <a:cubicBezTo>
                    <a:pt x="592" y="34"/>
                    <a:pt x="617" y="42"/>
                    <a:pt x="630" y="47"/>
                  </a:cubicBezTo>
                  <a:cubicBezTo>
                    <a:pt x="634" y="48"/>
                    <a:pt x="641" y="55"/>
                    <a:pt x="644" y="53"/>
                  </a:cubicBezTo>
                  <a:cubicBezTo>
                    <a:pt x="646" y="52"/>
                    <a:pt x="645" y="47"/>
                    <a:pt x="644" y="46"/>
                  </a:cubicBezTo>
                  <a:cubicBezTo>
                    <a:pt x="638" y="36"/>
                    <a:pt x="612" y="32"/>
                    <a:pt x="601" y="29"/>
                  </a:cubicBezTo>
                  <a:cubicBezTo>
                    <a:pt x="591" y="25"/>
                    <a:pt x="570" y="20"/>
                    <a:pt x="560" y="18"/>
                  </a:cubicBezTo>
                  <a:cubicBezTo>
                    <a:pt x="544" y="15"/>
                    <a:pt x="511" y="10"/>
                    <a:pt x="494" y="9"/>
                  </a:cubicBezTo>
                  <a:cubicBezTo>
                    <a:pt x="483" y="8"/>
                    <a:pt x="459" y="10"/>
                    <a:pt x="447" y="9"/>
                  </a:cubicBezTo>
                  <a:cubicBezTo>
                    <a:pt x="436" y="8"/>
                    <a:pt x="416" y="0"/>
                    <a:pt x="405" y="1"/>
                  </a:cubicBezTo>
                  <a:cubicBezTo>
                    <a:pt x="393" y="3"/>
                    <a:pt x="371" y="15"/>
                    <a:pt x="362" y="22"/>
                  </a:cubicBezTo>
                  <a:cubicBezTo>
                    <a:pt x="349" y="31"/>
                    <a:pt x="322" y="51"/>
                    <a:pt x="319" y="66"/>
                  </a:cubicBezTo>
                  <a:cubicBezTo>
                    <a:pt x="318" y="70"/>
                    <a:pt x="320" y="78"/>
                    <a:pt x="324" y="80"/>
                  </a:cubicBezTo>
                  <a:cubicBezTo>
                    <a:pt x="333" y="83"/>
                    <a:pt x="349" y="64"/>
                    <a:pt x="358" y="61"/>
                  </a:cubicBezTo>
                  <a:cubicBezTo>
                    <a:pt x="361" y="59"/>
                    <a:pt x="370" y="55"/>
                    <a:pt x="372" y="58"/>
                  </a:cubicBezTo>
                  <a:cubicBezTo>
                    <a:pt x="374" y="60"/>
                    <a:pt x="369" y="68"/>
                    <a:pt x="368" y="71"/>
                  </a:cubicBezTo>
                  <a:cubicBezTo>
                    <a:pt x="367" y="75"/>
                    <a:pt x="367" y="84"/>
                    <a:pt x="364" y="86"/>
                  </a:cubicBezTo>
                  <a:cubicBezTo>
                    <a:pt x="358" y="91"/>
                    <a:pt x="339" y="85"/>
                    <a:pt x="334" y="91"/>
                  </a:cubicBezTo>
                  <a:cubicBezTo>
                    <a:pt x="332" y="93"/>
                    <a:pt x="336" y="100"/>
                    <a:pt x="334" y="102"/>
                  </a:cubicBezTo>
                  <a:cubicBezTo>
                    <a:pt x="330" y="109"/>
                    <a:pt x="312" y="116"/>
                    <a:pt x="306" y="112"/>
                  </a:cubicBezTo>
                  <a:cubicBezTo>
                    <a:pt x="300" y="108"/>
                    <a:pt x="312" y="89"/>
                    <a:pt x="306" y="85"/>
                  </a:cubicBezTo>
                  <a:cubicBezTo>
                    <a:pt x="300" y="82"/>
                    <a:pt x="288" y="95"/>
                    <a:pt x="282" y="99"/>
                  </a:cubicBezTo>
                  <a:cubicBezTo>
                    <a:pt x="259" y="114"/>
                    <a:pt x="212" y="145"/>
                    <a:pt x="196" y="167"/>
                  </a:cubicBezTo>
                  <a:cubicBezTo>
                    <a:pt x="192" y="172"/>
                    <a:pt x="190" y="187"/>
                    <a:pt x="185" y="192"/>
                  </a:cubicBezTo>
                  <a:cubicBezTo>
                    <a:pt x="176" y="204"/>
                    <a:pt x="150" y="216"/>
                    <a:pt x="138" y="225"/>
                  </a:cubicBezTo>
                  <a:cubicBezTo>
                    <a:pt x="128" y="232"/>
                    <a:pt x="107" y="247"/>
                    <a:pt x="97" y="255"/>
                  </a:cubicBezTo>
                  <a:cubicBezTo>
                    <a:pt x="89" y="262"/>
                    <a:pt x="72" y="275"/>
                    <a:pt x="65" y="283"/>
                  </a:cubicBezTo>
                  <a:cubicBezTo>
                    <a:pt x="55" y="296"/>
                    <a:pt x="41" y="326"/>
                    <a:pt x="31" y="339"/>
                  </a:cubicBezTo>
                  <a:cubicBezTo>
                    <a:pt x="27" y="344"/>
                    <a:pt x="18" y="351"/>
                    <a:pt x="15" y="355"/>
                  </a:cubicBezTo>
                  <a:cubicBezTo>
                    <a:pt x="11" y="362"/>
                    <a:pt x="7" y="376"/>
                    <a:pt x="5" y="384"/>
                  </a:cubicBezTo>
                  <a:cubicBezTo>
                    <a:pt x="2" y="404"/>
                    <a:pt x="5" y="446"/>
                    <a:pt x="5" y="466"/>
                  </a:cubicBezTo>
                  <a:cubicBezTo>
                    <a:pt x="6" y="484"/>
                    <a:pt x="10" y="518"/>
                    <a:pt x="10" y="535"/>
                  </a:cubicBezTo>
                  <a:cubicBezTo>
                    <a:pt x="10" y="549"/>
                    <a:pt x="5" y="577"/>
                    <a:pt x="4" y="590"/>
                  </a:cubicBezTo>
                  <a:cubicBezTo>
                    <a:pt x="3" y="607"/>
                    <a:pt x="2" y="655"/>
                    <a:pt x="2" y="658"/>
                  </a:cubicBezTo>
                  <a:cubicBezTo>
                    <a:pt x="2" y="661"/>
                    <a:pt x="0" y="674"/>
                    <a:pt x="2" y="679"/>
                  </a:cubicBezTo>
                  <a:cubicBezTo>
                    <a:pt x="3" y="682"/>
                    <a:pt x="11" y="685"/>
                    <a:pt x="12" y="6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9462294" y="3726436"/>
              <a:ext cx="446806" cy="545104"/>
            </a:xfrm>
            <a:custGeom>
              <a:avLst/>
              <a:gdLst>
                <a:gd name="T0" fmla="*/ 993 w 1089"/>
                <a:gd name="T1" fmla="*/ 322 h 1324"/>
                <a:gd name="T2" fmla="*/ 878 w 1089"/>
                <a:gd name="T3" fmla="*/ 352 h 1324"/>
                <a:gd name="T4" fmla="*/ 867 w 1089"/>
                <a:gd name="T5" fmla="*/ 319 h 1324"/>
                <a:gd name="T6" fmla="*/ 920 w 1089"/>
                <a:gd name="T7" fmla="*/ 301 h 1324"/>
                <a:gd name="T8" fmla="*/ 999 w 1089"/>
                <a:gd name="T9" fmla="*/ 272 h 1324"/>
                <a:gd name="T10" fmla="*/ 969 w 1089"/>
                <a:gd name="T11" fmla="*/ 207 h 1324"/>
                <a:gd name="T12" fmla="*/ 1040 w 1089"/>
                <a:gd name="T13" fmla="*/ 204 h 1324"/>
                <a:gd name="T14" fmla="*/ 1062 w 1089"/>
                <a:gd name="T15" fmla="*/ 133 h 1324"/>
                <a:gd name="T16" fmla="*/ 1033 w 1089"/>
                <a:gd name="T17" fmla="*/ 132 h 1324"/>
                <a:gd name="T18" fmla="*/ 1006 w 1089"/>
                <a:gd name="T19" fmla="*/ 96 h 1324"/>
                <a:gd name="T20" fmla="*/ 940 w 1089"/>
                <a:gd name="T21" fmla="*/ 136 h 1324"/>
                <a:gd name="T22" fmla="*/ 843 w 1089"/>
                <a:gd name="T23" fmla="*/ 86 h 1324"/>
                <a:gd name="T24" fmla="*/ 857 w 1089"/>
                <a:gd name="T25" fmla="*/ 123 h 1324"/>
                <a:gd name="T26" fmla="*/ 884 w 1089"/>
                <a:gd name="T27" fmla="*/ 150 h 1324"/>
                <a:gd name="T28" fmla="*/ 842 w 1089"/>
                <a:gd name="T29" fmla="*/ 226 h 1324"/>
                <a:gd name="T30" fmla="*/ 807 w 1089"/>
                <a:gd name="T31" fmla="*/ 193 h 1324"/>
                <a:gd name="T32" fmla="*/ 794 w 1089"/>
                <a:gd name="T33" fmla="*/ 279 h 1324"/>
                <a:gd name="T34" fmla="*/ 904 w 1089"/>
                <a:gd name="T35" fmla="*/ 253 h 1324"/>
                <a:gd name="T36" fmla="*/ 851 w 1089"/>
                <a:gd name="T37" fmla="*/ 289 h 1324"/>
                <a:gd name="T38" fmla="*/ 768 w 1089"/>
                <a:gd name="T39" fmla="*/ 353 h 1324"/>
                <a:gd name="T40" fmla="*/ 721 w 1089"/>
                <a:gd name="T41" fmla="*/ 323 h 1324"/>
                <a:gd name="T42" fmla="*/ 775 w 1089"/>
                <a:gd name="T43" fmla="*/ 275 h 1324"/>
                <a:gd name="T44" fmla="*/ 722 w 1089"/>
                <a:gd name="T45" fmla="*/ 231 h 1324"/>
                <a:gd name="T46" fmla="*/ 784 w 1089"/>
                <a:gd name="T47" fmla="*/ 198 h 1324"/>
                <a:gd name="T48" fmla="*/ 799 w 1089"/>
                <a:gd name="T49" fmla="*/ 171 h 1324"/>
                <a:gd name="T50" fmla="*/ 722 w 1089"/>
                <a:gd name="T51" fmla="*/ 193 h 1324"/>
                <a:gd name="T52" fmla="*/ 732 w 1089"/>
                <a:gd name="T53" fmla="*/ 124 h 1324"/>
                <a:gd name="T54" fmla="*/ 785 w 1089"/>
                <a:gd name="T55" fmla="*/ 93 h 1324"/>
                <a:gd name="T56" fmla="*/ 840 w 1089"/>
                <a:gd name="T57" fmla="*/ 37 h 1324"/>
                <a:gd name="T58" fmla="*/ 804 w 1089"/>
                <a:gd name="T59" fmla="*/ 27 h 1324"/>
                <a:gd name="T60" fmla="*/ 729 w 1089"/>
                <a:gd name="T61" fmla="*/ 78 h 1324"/>
                <a:gd name="T62" fmla="*/ 658 w 1089"/>
                <a:gd name="T63" fmla="*/ 146 h 1324"/>
                <a:gd name="T64" fmla="*/ 634 w 1089"/>
                <a:gd name="T65" fmla="*/ 193 h 1324"/>
                <a:gd name="T66" fmla="*/ 590 w 1089"/>
                <a:gd name="T67" fmla="*/ 148 h 1324"/>
                <a:gd name="T68" fmla="*/ 479 w 1089"/>
                <a:gd name="T69" fmla="*/ 304 h 1324"/>
                <a:gd name="T70" fmla="*/ 358 w 1089"/>
                <a:gd name="T71" fmla="*/ 440 h 1324"/>
                <a:gd name="T72" fmla="*/ 242 w 1089"/>
                <a:gd name="T73" fmla="*/ 555 h 1324"/>
                <a:gd name="T74" fmla="*/ 130 w 1089"/>
                <a:gd name="T75" fmla="*/ 651 h 1324"/>
                <a:gd name="T76" fmla="*/ 123 w 1089"/>
                <a:gd name="T77" fmla="*/ 773 h 1324"/>
                <a:gd name="T78" fmla="*/ 91 w 1089"/>
                <a:gd name="T79" fmla="*/ 886 h 1324"/>
                <a:gd name="T80" fmla="*/ 55 w 1089"/>
                <a:gd name="T81" fmla="*/ 996 h 1324"/>
                <a:gd name="T82" fmla="*/ 48 w 1089"/>
                <a:gd name="T83" fmla="*/ 1110 h 1324"/>
                <a:gd name="T84" fmla="*/ 133 w 1089"/>
                <a:gd name="T85" fmla="*/ 1266 h 1324"/>
                <a:gd name="T86" fmla="*/ 216 w 1089"/>
                <a:gd name="T87" fmla="*/ 1259 h 1324"/>
                <a:gd name="T88" fmla="*/ 353 w 1089"/>
                <a:gd name="T89" fmla="*/ 1179 h 1324"/>
                <a:gd name="T90" fmla="*/ 529 w 1089"/>
                <a:gd name="T91" fmla="*/ 1072 h 1324"/>
                <a:gd name="T92" fmla="*/ 696 w 1089"/>
                <a:gd name="T93" fmla="*/ 919 h 1324"/>
                <a:gd name="T94" fmla="*/ 888 w 1089"/>
                <a:gd name="T95" fmla="*/ 937 h 1324"/>
                <a:gd name="T96" fmla="*/ 946 w 1089"/>
                <a:gd name="T97" fmla="*/ 932 h 1324"/>
                <a:gd name="T98" fmla="*/ 1008 w 1089"/>
                <a:gd name="T99" fmla="*/ 765 h 1324"/>
                <a:gd name="T100" fmla="*/ 953 w 1089"/>
                <a:gd name="T101" fmla="*/ 587 h 1324"/>
                <a:gd name="T102" fmla="*/ 915 w 1089"/>
                <a:gd name="T103" fmla="*/ 548 h 1324"/>
                <a:gd name="T104" fmla="*/ 974 w 1089"/>
                <a:gd name="T105" fmla="*/ 352 h 1324"/>
                <a:gd name="T106" fmla="*/ 993 w 1089"/>
                <a:gd name="T107" fmla="*/ 404 h 1324"/>
                <a:gd name="T108" fmla="*/ 1063 w 1089"/>
                <a:gd name="T109" fmla="*/ 33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9" h="1324">
                  <a:moveTo>
                    <a:pt x="1042" y="320"/>
                  </a:moveTo>
                  <a:cubicBezTo>
                    <a:pt x="1038" y="323"/>
                    <a:pt x="1029" y="328"/>
                    <a:pt x="1023" y="328"/>
                  </a:cubicBezTo>
                  <a:cubicBezTo>
                    <a:pt x="1019" y="327"/>
                    <a:pt x="1010" y="315"/>
                    <a:pt x="1006" y="318"/>
                  </a:cubicBezTo>
                  <a:cubicBezTo>
                    <a:pt x="1000" y="324"/>
                    <a:pt x="1024" y="343"/>
                    <a:pt x="1018" y="349"/>
                  </a:cubicBezTo>
                  <a:cubicBezTo>
                    <a:pt x="1013" y="353"/>
                    <a:pt x="999" y="341"/>
                    <a:pt x="995" y="335"/>
                  </a:cubicBezTo>
                  <a:cubicBezTo>
                    <a:pt x="993" y="333"/>
                    <a:pt x="996" y="324"/>
                    <a:pt x="993" y="322"/>
                  </a:cubicBezTo>
                  <a:cubicBezTo>
                    <a:pt x="989" y="319"/>
                    <a:pt x="978" y="330"/>
                    <a:pt x="974" y="328"/>
                  </a:cubicBezTo>
                  <a:cubicBezTo>
                    <a:pt x="970" y="325"/>
                    <a:pt x="973" y="311"/>
                    <a:pt x="969" y="308"/>
                  </a:cubicBezTo>
                  <a:cubicBezTo>
                    <a:pt x="966" y="305"/>
                    <a:pt x="955" y="305"/>
                    <a:pt x="950" y="307"/>
                  </a:cubicBezTo>
                  <a:cubicBezTo>
                    <a:pt x="942" y="310"/>
                    <a:pt x="931" y="326"/>
                    <a:pt x="923" y="329"/>
                  </a:cubicBezTo>
                  <a:cubicBezTo>
                    <a:pt x="917" y="331"/>
                    <a:pt x="902" y="324"/>
                    <a:pt x="896" y="327"/>
                  </a:cubicBezTo>
                  <a:cubicBezTo>
                    <a:pt x="889" y="330"/>
                    <a:pt x="886" y="353"/>
                    <a:pt x="878" y="352"/>
                  </a:cubicBezTo>
                  <a:cubicBezTo>
                    <a:pt x="871" y="351"/>
                    <a:pt x="875" y="329"/>
                    <a:pt x="869" y="326"/>
                  </a:cubicBezTo>
                  <a:cubicBezTo>
                    <a:pt x="854" y="319"/>
                    <a:pt x="816" y="361"/>
                    <a:pt x="807" y="348"/>
                  </a:cubicBezTo>
                  <a:cubicBezTo>
                    <a:pt x="804" y="342"/>
                    <a:pt x="820" y="331"/>
                    <a:pt x="826" y="328"/>
                  </a:cubicBezTo>
                  <a:cubicBezTo>
                    <a:pt x="831" y="325"/>
                    <a:pt x="846" y="327"/>
                    <a:pt x="849" y="322"/>
                  </a:cubicBezTo>
                  <a:cubicBezTo>
                    <a:pt x="852" y="318"/>
                    <a:pt x="842" y="303"/>
                    <a:pt x="847" y="300"/>
                  </a:cubicBezTo>
                  <a:cubicBezTo>
                    <a:pt x="853" y="297"/>
                    <a:pt x="861" y="322"/>
                    <a:pt x="867" y="319"/>
                  </a:cubicBezTo>
                  <a:cubicBezTo>
                    <a:pt x="873" y="317"/>
                    <a:pt x="862" y="296"/>
                    <a:pt x="868" y="294"/>
                  </a:cubicBezTo>
                  <a:cubicBezTo>
                    <a:pt x="874" y="291"/>
                    <a:pt x="882" y="315"/>
                    <a:pt x="888" y="313"/>
                  </a:cubicBezTo>
                  <a:cubicBezTo>
                    <a:pt x="893" y="310"/>
                    <a:pt x="882" y="291"/>
                    <a:pt x="888" y="289"/>
                  </a:cubicBezTo>
                  <a:cubicBezTo>
                    <a:pt x="891" y="288"/>
                    <a:pt x="893" y="297"/>
                    <a:pt x="896" y="297"/>
                  </a:cubicBezTo>
                  <a:cubicBezTo>
                    <a:pt x="899" y="297"/>
                    <a:pt x="902" y="289"/>
                    <a:pt x="905" y="289"/>
                  </a:cubicBezTo>
                  <a:cubicBezTo>
                    <a:pt x="910" y="289"/>
                    <a:pt x="915" y="301"/>
                    <a:pt x="920" y="301"/>
                  </a:cubicBezTo>
                  <a:cubicBezTo>
                    <a:pt x="927" y="301"/>
                    <a:pt x="933" y="279"/>
                    <a:pt x="940" y="280"/>
                  </a:cubicBezTo>
                  <a:cubicBezTo>
                    <a:pt x="945" y="281"/>
                    <a:pt x="943" y="300"/>
                    <a:pt x="949" y="299"/>
                  </a:cubicBezTo>
                  <a:cubicBezTo>
                    <a:pt x="955" y="299"/>
                    <a:pt x="949" y="275"/>
                    <a:pt x="955" y="273"/>
                  </a:cubicBezTo>
                  <a:cubicBezTo>
                    <a:pt x="961" y="271"/>
                    <a:pt x="968" y="291"/>
                    <a:pt x="974" y="289"/>
                  </a:cubicBezTo>
                  <a:cubicBezTo>
                    <a:pt x="981" y="286"/>
                    <a:pt x="969" y="262"/>
                    <a:pt x="975" y="259"/>
                  </a:cubicBezTo>
                  <a:cubicBezTo>
                    <a:pt x="981" y="255"/>
                    <a:pt x="992" y="273"/>
                    <a:pt x="999" y="272"/>
                  </a:cubicBezTo>
                  <a:cubicBezTo>
                    <a:pt x="1003" y="271"/>
                    <a:pt x="1012" y="263"/>
                    <a:pt x="1012" y="259"/>
                  </a:cubicBezTo>
                  <a:cubicBezTo>
                    <a:pt x="1012" y="255"/>
                    <a:pt x="1002" y="252"/>
                    <a:pt x="1002" y="248"/>
                  </a:cubicBezTo>
                  <a:cubicBezTo>
                    <a:pt x="1001" y="245"/>
                    <a:pt x="1009" y="240"/>
                    <a:pt x="1007" y="238"/>
                  </a:cubicBezTo>
                  <a:cubicBezTo>
                    <a:pt x="1003" y="231"/>
                    <a:pt x="981" y="244"/>
                    <a:pt x="977" y="238"/>
                  </a:cubicBezTo>
                  <a:cubicBezTo>
                    <a:pt x="974" y="233"/>
                    <a:pt x="988" y="222"/>
                    <a:pt x="986" y="217"/>
                  </a:cubicBezTo>
                  <a:cubicBezTo>
                    <a:pt x="985" y="212"/>
                    <a:pt x="971" y="212"/>
                    <a:pt x="969" y="207"/>
                  </a:cubicBezTo>
                  <a:cubicBezTo>
                    <a:pt x="968" y="204"/>
                    <a:pt x="971" y="196"/>
                    <a:pt x="972" y="193"/>
                  </a:cubicBezTo>
                  <a:cubicBezTo>
                    <a:pt x="975" y="188"/>
                    <a:pt x="984" y="174"/>
                    <a:pt x="990" y="175"/>
                  </a:cubicBezTo>
                  <a:cubicBezTo>
                    <a:pt x="1003" y="178"/>
                    <a:pt x="995" y="221"/>
                    <a:pt x="1007" y="224"/>
                  </a:cubicBezTo>
                  <a:cubicBezTo>
                    <a:pt x="1012" y="226"/>
                    <a:pt x="1019" y="217"/>
                    <a:pt x="1021" y="213"/>
                  </a:cubicBezTo>
                  <a:cubicBezTo>
                    <a:pt x="1023" y="208"/>
                    <a:pt x="1015" y="196"/>
                    <a:pt x="1020" y="193"/>
                  </a:cubicBezTo>
                  <a:cubicBezTo>
                    <a:pt x="1025" y="190"/>
                    <a:pt x="1035" y="206"/>
                    <a:pt x="1040" y="204"/>
                  </a:cubicBezTo>
                  <a:cubicBezTo>
                    <a:pt x="1043" y="202"/>
                    <a:pt x="1044" y="195"/>
                    <a:pt x="1043" y="193"/>
                  </a:cubicBezTo>
                  <a:cubicBezTo>
                    <a:pt x="1042" y="187"/>
                    <a:pt x="1027" y="180"/>
                    <a:pt x="1029" y="175"/>
                  </a:cubicBezTo>
                  <a:cubicBezTo>
                    <a:pt x="1031" y="172"/>
                    <a:pt x="1041" y="177"/>
                    <a:pt x="1044" y="175"/>
                  </a:cubicBezTo>
                  <a:cubicBezTo>
                    <a:pt x="1048" y="173"/>
                    <a:pt x="1048" y="164"/>
                    <a:pt x="1051" y="161"/>
                  </a:cubicBezTo>
                  <a:cubicBezTo>
                    <a:pt x="1053" y="158"/>
                    <a:pt x="1061" y="156"/>
                    <a:pt x="1062" y="152"/>
                  </a:cubicBezTo>
                  <a:cubicBezTo>
                    <a:pt x="1065" y="148"/>
                    <a:pt x="1059" y="136"/>
                    <a:pt x="1062" y="133"/>
                  </a:cubicBezTo>
                  <a:cubicBezTo>
                    <a:pt x="1064" y="131"/>
                    <a:pt x="1069" y="134"/>
                    <a:pt x="1071" y="133"/>
                  </a:cubicBezTo>
                  <a:cubicBezTo>
                    <a:pt x="1076" y="129"/>
                    <a:pt x="1079" y="117"/>
                    <a:pt x="1080" y="112"/>
                  </a:cubicBezTo>
                  <a:cubicBezTo>
                    <a:pt x="1081" y="106"/>
                    <a:pt x="1086" y="90"/>
                    <a:pt x="1080" y="89"/>
                  </a:cubicBezTo>
                  <a:cubicBezTo>
                    <a:pt x="1072" y="87"/>
                    <a:pt x="1068" y="113"/>
                    <a:pt x="1062" y="120"/>
                  </a:cubicBezTo>
                  <a:cubicBezTo>
                    <a:pt x="1060" y="123"/>
                    <a:pt x="1053" y="129"/>
                    <a:pt x="1049" y="131"/>
                  </a:cubicBezTo>
                  <a:cubicBezTo>
                    <a:pt x="1045" y="132"/>
                    <a:pt x="1036" y="129"/>
                    <a:pt x="1033" y="132"/>
                  </a:cubicBezTo>
                  <a:cubicBezTo>
                    <a:pt x="1028" y="135"/>
                    <a:pt x="1029" y="154"/>
                    <a:pt x="1023" y="156"/>
                  </a:cubicBezTo>
                  <a:cubicBezTo>
                    <a:pt x="1016" y="159"/>
                    <a:pt x="1000" y="149"/>
                    <a:pt x="993" y="144"/>
                  </a:cubicBezTo>
                  <a:cubicBezTo>
                    <a:pt x="991" y="142"/>
                    <a:pt x="985" y="137"/>
                    <a:pt x="986" y="134"/>
                  </a:cubicBezTo>
                  <a:cubicBezTo>
                    <a:pt x="986" y="131"/>
                    <a:pt x="993" y="126"/>
                    <a:pt x="997" y="126"/>
                  </a:cubicBezTo>
                  <a:cubicBezTo>
                    <a:pt x="1000" y="126"/>
                    <a:pt x="1003" y="134"/>
                    <a:pt x="1005" y="133"/>
                  </a:cubicBezTo>
                  <a:cubicBezTo>
                    <a:pt x="1014" y="129"/>
                    <a:pt x="1013" y="102"/>
                    <a:pt x="1006" y="96"/>
                  </a:cubicBezTo>
                  <a:cubicBezTo>
                    <a:pt x="1004" y="93"/>
                    <a:pt x="994" y="100"/>
                    <a:pt x="991" y="97"/>
                  </a:cubicBezTo>
                  <a:cubicBezTo>
                    <a:pt x="987" y="94"/>
                    <a:pt x="993" y="78"/>
                    <a:pt x="988" y="75"/>
                  </a:cubicBezTo>
                  <a:cubicBezTo>
                    <a:pt x="986" y="73"/>
                    <a:pt x="979" y="73"/>
                    <a:pt x="976" y="75"/>
                  </a:cubicBezTo>
                  <a:cubicBezTo>
                    <a:pt x="968" y="81"/>
                    <a:pt x="975" y="111"/>
                    <a:pt x="966" y="114"/>
                  </a:cubicBezTo>
                  <a:cubicBezTo>
                    <a:pt x="957" y="116"/>
                    <a:pt x="948" y="84"/>
                    <a:pt x="939" y="88"/>
                  </a:cubicBezTo>
                  <a:cubicBezTo>
                    <a:pt x="928" y="93"/>
                    <a:pt x="952" y="133"/>
                    <a:pt x="940" y="136"/>
                  </a:cubicBezTo>
                  <a:cubicBezTo>
                    <a:pt x="928" y="140"/>
                    <a:pt x="928" y="96"/>
                    <a:pt x="915" y="94"/>
                  </a:cubicBezTo>
                  <a:cubicBezTo>
                    <a:pt x="912" y="93"/>
                    <a:pt x="908" y="101"/>
                    <a:pt x="905" y="102"/>
                  </a:cubicBezTo>
                  <a:cubicBezTo>
                    <a:pt x="900" y="104"/>
                    <a:pt x="887" y="104"/>
                    <a:pt x="883" y="100"/>
                  </a:cubicBezTo>
                  <a:cubicBezTo>
                    <a:pt x="878" y="96"/>
                    <a:pt x="884" y="76"/>
                    <a:pt x="878" y="75"/>
                  </a:cubicBezTo>
                  <a:cubicBezTo>
                    <a:pt x="873" y="74"/>
                    <a:pt x="870" y="87"/>
                    <a:pt x="865" y="89"/>
                  </a:cubicBezTo>
                  <a:cubicBezTo>
                    <a:pt x="860" y="91"/>
                    <a:pt x="847" y="82"/>
                    <a:pt x="843" y="86"/>
                  </a:cubicBezTo>
                  <a:cubicBezTo>
                    <a:pt x="840" y="91"/>
                    <a:pt x="857" y="102"/>
                    <a:pt x="855" y="107"/>
                  </a:cubicBezTo>
                  <a:cubicBezTo>
                    <a:pt x="852" y="113"/>
                    <a:pt x="828" y="106"/>
                    <a:pt x="826" y="113"/>
                  </a:cubicBezTo>
                  <a:cubicBezTo>
                    <a:pt x="826" y="116"/>
                    <a:pt x="836" y="117"/>
                    <a:pt x="837" y="120"/>
                  </a:cubicBezTo>
                  <a:cubicBezTo>
                    <a:pt x="837" y="125"/>
                    <a:pt x="824" y="129"/>
                    <a:pt x="825" y="133"/>
                  </a:cubicBezTo>
                  <a:cubicBezTo>
                    <a:pt x="827" y="137"/>
                    <a:pt x="836" y="134"/>
                    <a:pt x="840" y="133"/>
                  </a:cubicBezTo>
                  <a:cubicBezTo>
                    <a:pt x="844" y="132"/>
                    <a:pt x="852" y="120"/>
                    <a:pt x="857" y="123"/>
                  </a:cubicBezTo>
                  <a:cubicBezTo>
                    <a:pt x="860" y="125"/>
                    <a:pt x="852" y="137"/>
                    <a:pt x="856" y="139"/>
                  </a:cubicBezTo>
                  <a:cubicBezTo>
                    <a:pt x="860" y="141"/>
                    <a:pt x="867" y="131"/>
                    <a:pt x="870" y="127"/>
                  </a:cubicBezTo>
                  <a:cubicBezTo>
                    <a:pt x="873" y="123"/>
                    <a:pt x="874" y="113"/>
                    <a:pt x="878" y="111"/>
                  </a:cubicBezTo>
                  <a:cubicBezTo>
                    <a:pt x="884" y="107"/>
                    <a:pt x="901" y="108"/>
                    <a:pt x="905" y="114"/>
                  </a:cubicBezTo>
                  <a:cubicBezTo>
                    <a:pt x="909" y="119"/>
                    <a:pt x="907" y="135"/>
                    <a:pt x="903" y="140"/>
                  </a:cubicBezTo>
                  <a:cubicBezTo>
                    <a:pt x="900" y="144"/>
                    <a:pt x="886" y="145"/>
                    <a:pt x="884" y="150"/>
                  </a:cubicBezTo>
                  <a:cubicBezTo>
                    <a:pt x="882" y="154"/>
                    <a:pt x="891" y="164"/>
                    <a:pt x="893" y="169"/>
                  </a:cubicBezTo>
                  <a:cubicBezTo>
                    <a:pt x="894" y="173"/>
                    <a:pt x="899" y="181"/>
                    <a:pt x="897" y="186"/>
                  </a:cubicBezTo>
                  <a:cubicBezTo>
                    <a:pt x="897" y="188"/>
                    <a:pt x="892" y="192"/>
                    <a:pt x="890" y="193"/>
                  </a:cubicBezTo>
                  <a:cubicBezTo>
                    <a:pt x="884" y="194"/>
                    <a:pt x="873" y="180"/>
                    <a:pt x="868" y="183"/>
                  </a:cubicBezTo>
                  <a:cubicBezTo>
                    <a:pt x="861" y="187"/>
                    <a:pt x="870" y="207"/>
                    <a:pt x="865" y="214"/>
                  </a:cubicBezTo>
                  <a:cubicBezTo>
                    <a:pt x="861" y="220"/>
                    <a:pt x="848" y="229"/>
                    <a:pt x="842" y="226"/>
                  </a:cubicBezTo>
                  <a:cubicBezTo>
                    <a:pt x="834" y="223"/>
                    <a:pt x="832" y="201"/>
                    <a:pt x="834" y="193"/>
                  </a:cubicBezTo>
                  <a:cubicBezTo>
                    <a:pt x="835" y="188"/>
                    <a:pt x="845" y="183"/>
                    <a:pt x="847" y="178"/>
                  </a:cubicBezTo>
                  <a:cubicBezTo>
                    <a:pt x="848" y="176"/>
                    <a:pt x="849" y="170"/>
                    <a:pt x="847" y="169"/>
                  </a:cubicBezTo>
                  <a:cubicBezTo>
                    <a:pt x="844" y="165"/>
                    <a:pt x="831" y="166"/>
                    <a:pt x="827" y="169"/>
                  </a:cubicBezTo>
                  <a:cubicBezTo>
                    <a:pt x="822" y="172"/>
                    <a:pt x="825" y="189"/>
                    <a:pt x="820" y="193"/>
                  </a:cubicBezTo>
                  <a:cubicBezTo>
                    <a:pt x="817" y="195"/>
                    <a:pt x="810" y="191"/>
                    <a:pt x="807" y="193"/>
                  </a:cubicBezTo>
                  <a:cubicBezTo>
                    <a:pt x="805" y="196"/>
                    <a:pt x="810" y="206"/>
                    <a:pt x="807" y="209"/>
                  </a:cubicBezTo>
                  <a:cubicBezTo>
                    <a:pt x="803" y="215"/>
                    <a:pt x="781" y="212"/>
                    <a:pt x="780" y="219"/>
                  </a:cubicBezTo>
                  <a:cubicBezTo>
                    <a:pt x="779" y="222"/>
                    <a:pt x="791" y="225"/>
                    <a:pt x="790" y="228"/>
                  </a:cubicBezTo>
                  <a:cubicBezTo>
                    <a:pt x="790" y="231"/>
                    <a:pt x="780" y="231"/>
                    <a:pt x="780" y="234"/>
                  </a:cubicBezTo>
                  <a:cubicBezTo>
                    <a:pt x="779" y="238"/>
                    <a:pt x="790" y="243"/>
                    <a:pt x="791" y="247"/>
                  </a:cubicBezTo>
                  <a:cubicBezTo>
                    <a:pt x="794" y="255"/>
                    <a:pt x="788" y="275"/>
                    <a:pt x="794" y="279"/>
                  </a:cubicBezTo>
                  <a:cubicBezTo>
                    <a:pt x="798" y="282"/>
                    <a:pt x="808" y="278"/>
                    <a:pt x="812" y="276"/>
                  </a:cubicBezTo>
                  <a:cubicBezTo>
                    <a:pt x="820" y="272"/>
                    <a:pt x="832" y="252"/>
                    <a:pt x="841" y="254"/>
                  </a:cubicBezTo>
                  <a:cubicBezTo>
                    <a:pt x="845" y="255"/>
                    <a:pt x="847" y="268"/>
                    <a:pt x="851" y="270"/>
                  </a:cubicBezTo>
                  <a:cubicBezTo>
                    <a:pt x="854" y="271"/>
                    <a:pt x="860" y="271"/>
                    <a:pt x="863" y="270"/>
                  </a:cubicBezTo>
                  <a:cubicBezTo>
                    <a:pt x="872" y="266"/>
                    <a:pt x="879" y="241"/>
                    <a:pt x="889" y="241"/>
                  </a:cubicBezTo>
                  <a:cubicBezTo>
                    <a:pt x="894" y="240"/>
                    <a:pt x="899" y="251"/>
                    <a:pt x="904" y="253"/>
                  </a:cubicBezTo>
                  <a:cubicBezTo>
                    <a:pt x="908" y="254"/>
                    <a:pt x="915" y="253"/>
                    <a:pt x="919" y="253"/>
                  </a:cubicBezTo>
                  <a:cubicBezTo>
                    <a:pt x="927" y="252"/>
                    <a:pt x="946" y="239"/>
                    <a:pt x="950" y="245"/>
                  </a:cubicBezTo>
                  <a:cubicBezTo>
                    <a:pt x="955" y="254"/>
                    <a:pt x="931" y="273"/>
                    <a:pt x="921" y="276"/>
                  </a:cubicBezTo>
                  <a:cubicBezTo>
                    <a:pt x="914" y="277"/>
                    <a:pt x="902" y="266"/>
                    <a:pt x="896" y="266"/>
                  </a:cubicBezTo>
                  <a:cubicBezTo>
                    <a:pt x="888" y="267"/>
                    <a:pt x="877" y="277"/>
                    <a:pt x="871" y="280"/>
                  </a:cubicBezTo>
                  <a:cubicBezTo>
                    <a:pt x="866" y="283"/>
                    <a:pt x="856" y="288"/>
                    <a:pt x="851" y="289"/>
                  </a:cubicBezTo>
                  <a:cubicBezTo>
                    <a:pt x="846" y="290"/>
                    <a:pt x="835" y="288"/>
                    <a:pt x="830" y="290"/>
                  </a:cubicBezTo>
                  <a:cubicBezTo>
                    <a:pt x="822" y="293"/>
                    <a:pt x="808" y="306"/>
                    <a:pt x="801" y="311"/>
                  </a:cubicBezTo>
                  <a:cubicBezTo>
                    <a:pt x="793" y="316"/>
                    <a:pt x="778" y="326"/>
                    <a:pt x="769" y="329"/>
                  </a:cubicBezTo>
                  <a:cubicBezTo>
                    <a:pt x="763" y="331"/>
                    <a:pt x="748" y="329"/>
                    <a:pt x="743" y="333"/>
                  </a:cubicBezTo>
                  <a:cubicBezTo>
                    <a:pt x="740" y="335"/>
                    <a:pt x="736" y="343"/>
                    <a:pt x="737" y="346"/>
                  </a:cubicBezTo>
                  <a:cubicBezTo>
                    <a:pt x="741" y="353"/>
                    <a:pt x="766" y="346"/>
                    <a:pt x="768" y="353"/>
                  </a:cubicBezTo>
                  <a:cubicBezTo>
                    <a:pt x="768" y="357"/>
                    <a:pt x="759" y="359"/>
                    <a:pt x="756" y="360"/>
                  </a:cubicBezTo>
                  <a:cubicBezTo>
                    <a:pt x="751" y="361"/>
                    <a:pt x="741" y="358"/>
                    <a:pt x="736" y="355"/>
                  </a:cubicBezTo>
                  <a:cubicBezTo>
                    <a:pt x="731" y="352"/>
                    <a:pt x="727" y="336"/>
                    <a:pt x="721" y="335"/>
                  </a:cubicBezTo>
                  <a:cubicBezTo>
                    <a:pt x="717" y="335"/>
                    <a:pt x="715" y="346"/>
                    <a:pt x="711" y="347"/>
                  </a:cubicBezTo>
                  <a:cubicBezTo>
                    <a:pt x="706" y="347"/>
                    <a:pt x="695" y="343"/>
                    <a:pt x="695" y="338"/>
                  </a:cubicBezTo>
                  <a:cubicBezTo>
                    <a:pt x="695" y="330"/>
                    <a:pt x="714" y="324"/>
                    <a:pt x="721" y="323"/>
                  </a:cubicBezTo>
                  <a:cubicBezTo>
                    <a:pt x="726" y="322"/>
                    <a:pt x="737" y="330"/>
                    <a:pt x="739" y="326"/>
                  </a:cubicBezTo>
                  <a:cubicBezTo>
                    <a:pt x="741" y="323"/>
                    <a:pt x="730" y="318"/>
                    <a:pt x="732" y="315"/>
                  </a:cubicBezTo>
                  <a:cubicBezTo>
                    <a:pt x="735" y="311"/>
                    <a:pt x="746" y="322"/>
                    <a:pt x="751" y="321"/>
                  </a:cubicBezTo>
                  <a:cubicBezTo>
                    <a:pt x="756" y="320"/>
                    <a:pt x="765" y="315"/>
                    <a:pt x="768" y="311"/>
                  </a:cubicBezTo>
                  <a:cubicBezTo>
                    <a:pt x="771" y="305"/>
                    <a:pt x="765" y="290"/>
                    <a:pt x="768" y="283"/>
                  </a:cubicBezTo>
                  <a:cubicBezTo>
                    <a:pt x="769" y="280"/>
                    <a:pt x="774" y="277"/>
                    <a:pt x="775" y="275"/>
                  </a:cubicBezTo>
                  <a:cubicBezTo>
                    <a:pt x="777" y="268"/>
                    <a:pt x="779" y="253"/>
                    <a:pt x="774" y="248"/>
                  </a:cubicBezTo>
                  <a:cubicBezTo>
                    <a:pt x="771" y="245"/>
                    <a:pt x="758" y="252"/>
                    <a:pt x="756" y="248"/>
                  </a:cubicBezTo>
                  <a:cubicBezTo>
                    <a:pt x="754" y="244"/>
                    <a:pt x="770" y="238"/>
                    <a:pt x="768" y="234"/>
                  </a:cubicBezTo>
                  <a:cubicBezTo>
                    <a:pt x="764" y="228"/>
                    <a:pt x="748" y="237"/>
                    <a:pt x="742" y="240"/>
                  </a:cubicBezTo>
                  <a:cubicBezTo>
                    <a:pt x="736" y="242"/>
                    <a:pt x="723" y="255"/>
                    <a:pt x="717" y="251"/>
                  </a:cubicBezTo>
                  <a:cubicBezTo>
                    <a:pt x="713" y="248"/>
                    <a:pt x="718" y="234"/>
                    <a:pt x="722" y="231"/>
                  </a:cubicBezTo>
                  <a:cubicBezTo>
                    <a:pt x="726" y="229"/>
                    <a:pt x="736" y="236"/>
                    <a:pt x="740" y="234"/>
                  </a:cubicBezTo>
                  <a:cubicBezTo>
                    <a:pt x="743" y="232"/>
                    <a:pt x="741" y="224"/>
                    <a:pt x="744" y="223"/>
                  </a:cubicBezTo>
                  <a:cubicBezTo>
                    <a:pt x="745" y="222"/>
                    <a:pt x="749" y="223"/>
                    <a:pt x="751" y="223"/>
                  </a:cubicBezTo>
                  <a:cubicBezTo>
                    <a:pt x="755" y="221"/>
                    <a:pt x="764" y="218"/>
                    <a:pt x="767" y="214"/>
                  </a:cubicBezTo>
                  <a:cubicBezTo>
                    <a:pt x="769" y="209"/>
                    <a:pt x="762" y="196"/>
                    <a:pt x="766" y="193"/>
                  </a:cubicBezTo>
                  <a:cubicBezTo>
                    <a:pt x="769" y="190"/>
                    <a:pt x="780" y="200"/>
                    <a:pt x="784" y="198"/>
                  </a:cubicBezTo>
                  <a:cubicBezTo>
                    <a:pt x="786" y="196"/>
                    <a:pt x="789" y="189"/>
                    <a:pt x="787" y="187"/>
                  </a:cubicBezTo>
                  <a:cubicBezTo>
                    <a:pt x="785" y="182"/>
                    <a:pt x="770" y="186"/>
                    <a:pt x="769" y="181"/>
                  </a:cubicBezTo>
                  <a:cubicBezTo>
                    <a:pt x="768" y="178"/>
                    <a:pt x="773" y="173"/>
                    <a:pt x="776" y="171"/>
                  </a:cubicBezTo>
                  <a:cubicBezTo>
                    <a:pt x="779" y="169"/>
                    <a:pt x="788" y="172"/>
                    <a:pt x="791" y="169"/>
                  </a:cubicBezTo>
                  <a:cubicBezTo>
                    <a:pt x="793" y="168"/>
                    <a:pt x="793" y="160"/>
                    <a:pt x="795" y="160"/>
                  </a:cubicBezTo>
                  <a:cubicBezTo>
                    <a:pt x="798" y="160"/>
                    <a:pt x="796" y="171"/>
                    <a:pt x="799" y="171"/>
                  </a:cubicBezTo>
                  <a:cubicBezTo>
                    <a:pt x="806" y="172"/>
                    <a:pt x="815" y="150"/>
                    <a:pt x="810" y="144"/>
                  </a:cubicBezTo>
                  <a:cubicBezTo>
                    <a:pt x="804" y="136"/>
                    <a:pt x="781" y="149"/>
                    <a:pt x="771" y="148"/>
                  </a:cubicBezTo>
                  <a:cubicBezTo>
                    <a:pt x="766" y="147"/>
                    <a:pt x="756" y="137"/>
                    <a:pt x="751" y="139"/>
                  </a:cubicBezTo>
                  <a:cubicBezTo>
                    <a:pt x="744" y="142"/>
                    <a:pt x="747" y="162"/>
                    <a:pt x="742" y="168"/>
                  </a:cubicBezTo>
                  <a:cubicBezTo>
                    <a:pt x="739" y="171"/>
                    <a:pt x="727" y="169"/>
                    <a:pt x="724" y="172"/>
                  </a:cubicBezTo>
                  <a:cubicBezTo>
                    <a:pt x="721" y="176"/>
                    <a:pt x="726" y="190"/>
                    <a:pt x="722" y="193"/>
                  </a:cubicBezTo>
                  <a:cubicBezTo>
                    <a:pt x="719" y="196"/>
                    <a:pt x="709" y="196"/>
                    <a:pt x="706" y="193"/>
                  </a:cubicBezTo>
                  <a:cubicBezTo>
                    <a:pt x="702" y="189"/>
                    <a:pt x="704" y="175"/>
                    <a:pt x="707" y="170"/>
                  </a:cubicBezTo>
                  <a:cubicBezTo>
                    <a:pt x="709" y="167"/>
                    <a:pt x="719" y="166"/>
                    <a:pt x="721" y="163"/>
                  </a:cubicBezTo>
                  <a:cubicBezTo>
                    <a:pt x="723" y="159"/>
                    <a:pt x="724" y="150"/>
                    <a:pt x="722" y="147"/>
                  </a:cubicBezTo>
                  <a:cubicBezTo>
                    <a:pt x="721" y="145"/>
                    <a:pt x="715" y="144"/>
                    <a:pt x="715" y="142"/>
                  </a:cubicBezTo>
                  <a:cubicBezTo>
                    <a:pt x="714" y="136"/>
                    <a:pt x="732" y="130"/>
                    <a:pt x="732" y="124"/>
                  </a:cubicBezTo>
                  <a:cubicBezTo>
                    <a:pt x="732" y="120"/>
                    <a:pt x="719" y="116"/>
                    <a:pt x="719" y="112"/>
                  </a:cubicBezTo>
                  <a:cubicBezTo>
                    <a:pt x="720" y="108"/>
                    <a:pt x="728" y="104"/>
                    <a:pt x="732" y="103"/>
                  </a:cubicBezTo>
                  <a:cubicBezTo>
                    <a:pt x="733" y="103"/>
                    <a:pt x="737" y="105"/>
                    <a:pt x="739" y="105"/>
                  </a:cubicBezTo>
                  <a:cubicBezTo>
                    <a:pt x="737" y="109"/>
                    <a:pt x="736" y="112"/>
                    <a:pt x="737" y="114"/>
                  </a:cubicBezTo>
                  <a:cubicBezTo>
                    <a:pt x="742" y="120"/>
                    <a:pt x="762" y="117"/>
                    <a:pt x="769" y="114"/>
                  </a:cubicBezTo>
                  <a:cubicBezTo>
                    <a:pt x="774" y="111"/>
                    <a:pt x="779" y="96"/>
                    <a:pt x="785" y="93"/>
                  </a:cubicBezTo>
                  <a:cubicBezTo>
                    <a:pt x="792" y="89"/>
                    <a:pt x="810" y="97"/>
                    <a:pt x="817" y="93"/>
                  </a:cubicBezTo>
                  <a:cubicBezTo>
                    <a:pt x="820" y="91"/>
                    <a:pt x="826" y="84"/>
                    <a:pt x="824" y="80"/>
                  </a:cubicBezTo>
                  <a:cubicBezTo>
                    <a:pt x="822" y="74"/>
                    <a:pt x="800" y="81"/>
                    <a:pt x="799" y="75"/>
                  </a:cubicBezTo>
                  <a:cubicBezTo>
                    <a:pt x="797" y="67"/>
                    <a:pt x="815" y="55"/>
                    <a:pt x="823" y="56"/>
                  </a:cubicBezTo>
                  <a:cubicBezTo>
                    <a:pt x="826" y="56"/>
                    <a:pt x="828" y="68"/>
                    <a:pt x="831" y="67"/>
                  </a:cubicBezTo>
                  <a:cubicBezTo>
                    <a:pt x="839" y="66"/>
                    <a:pt x="837" y="44"/>
                    <a:pt x="840" y="37"/>
                  </a:cubicBezTo>
                  <a:cubicBezTo>
                    <a:pt x="842" y="31"/>
                    <a:pt x="845" y="16"/>
                    <a:pt x="851" y="15"/>
                  </a:cubicBezTo>
                  <a:cubicBezTo>
                    <a:pt x="859" y="14"/>
                    <a:pt x="865" y="42"/>
                    <a:pt x="874" y="41"/>
                  </a:cubicBezTo>
                  <a:cubicBezTo>
                    <a:pt x="881" y="40"/>
                    <a:pt x="888" y="21"/>
                    <a:pt x="885" y="15"/>
                  </a:cubicBezTo>
                  <a:cubicBezTo>
                    <a:pt x="881" y="5"/>
                    <a:pt x="856" y="0"/>
                    <a:pt x="845" y="2"/>
                  </a:cubicBezTo>
                  <a:cubicBezTo>
                    <a:pt x="838" y="3"/>
                    <a:pt x="831" y="17"/>
                    <a:pt x="824" y="21"/>
                  </a:cubicBezTo>
                  <a:cubicBezTo>
                    <a:pt x="820" y="23"/>
                    <a:pt x="804" y="22"/>
                    <a:pt x="804" y="27"/>
                  </a:cubicBezTo>
                  <a:cubicBezTo>
                    <a:pt x="803" y="31"/>
                    <a:pt x="816" y="32"/>
                    <a:pt x="816" y="36"/>
                  </a:cubicBezTo>
                  <a:cubicBezTo>
                    <a:pt x="818" y="52"/>
                    <a:pt x="788" y="82"/>
                    <a:pt x="772" y="81"/>
                  </a:cubicBezTo>
                  <a:cubicBezTo>
                    <a:pt x="768" y="81"/>
                    <a:pt x="763" y="73"/>
                    <a:pt x="762" y="69"/>
                  </a:cubicBezTo>
                  <a:cubicBezTo>
                    <a:pt x="759" y="59"/>
                    <a:pt x="775" y="33"/>
                    <a:pt x="766" y="28"/>
                  </a:cubicBezTo>
                  <a:cubicBezTo>
                    <a:pt x="752" y="22"/>
                    <a:pt x="722" y="56"/>
                    <a:pt x="722" y="72"/>
                  </a:cubicBezTo>
                  <a:cubicBezTo>
                    <a:pt x="722" y="74"/>
                    <a:pt x="729" y="76"/>
                    <a:pt x="729" y="78"/>
                  </a:cubicBezTo>
                  <a:cubicBezTo>
                    <a:pt x="728" y="82"/>
                    <a:pt x="720" y="85"/>
                    <a:pt x="716" y="84"/>
                  </a:cubicBezTo>
                  <a:cubicBezTo>
                    <a:pt x="713" y="83"/>
                    <a:pt x="712" y="73"/>
                    <a:pt x="709" y="74"/>
                  </a:cubicBezTo>
                  <a:cubicBezTo>
                    <a:pt x="704" y="74"/>
                    <a:pt x="705" y="88"/>
                    <a:pt x="701" y="92"/>
                  </a:cubicBezTo>
                  <a:cubicBezTo>
                    <a:pt x="696" y="97"/>
                    <a:pt x="680" y="98"/>
                    <a:pt x="673" y="101"/>
                  </a:cubicBezTo>
                  <a:cubicBezTo>
                    <a:pt x="667" y="104"/>
                    <a:pt x="652" y="111"/>
                    <a:pt x="650" y="117"/>
                  </a:cubicBezTo>
                  <a:cubicBezTo>
                    <a:pt x="648" y="124"/>
                    <a:pt x="651" y="143"/>
                    <a:pt x="658" y="146"/>
                  </a:cubicBezTo>
                  <a:cubicBezTo>
                    <a:pt x="663" y="148"/>
                    <a:pt x="671" y="132"/>
                    <a:pt x="677" y="131"/>
                  </a:cubicBezTo>
                  <a:cubicBezTo>
                    <a:pt x="682" y="130"/>
                    <a:pt x="696" y="131"/>
                    <a:pt x="697" y="136"/>
                  </a:cubicBezTo>
                  <a:cubicBezTo>
                    <a:pt x="697" y="141"/>
                    <a:pt x="682" y="143"/>
                    <a:pt x="678" y="145"/>
                  </a:cubicBezTo>
                  <a:cubicBezTo>
                    <a:pt x="668" y="149"/>
                    <a:pt x="643" y="151"/>
                    <a:pt x="638" y="160"/>
                  </a:cubicBezTo>
                  <a:cubicBezTo>
                    <a:pt x="635" y="165"/>
                    <a:pt x="643" y="175"/>
                    <a:pt x="643" y="180"/>
                  </a:cubicBezTo>
                  <a:cubicBezTo>
                    <a:pt x="642" y="184"/>
                    <a:pt x="638" y="193"/>
                    <a:pt x="634" y="193"/>
                  </a:cubicBezTo>
                  <a:cubicBezTo>
                    <a:pt x="630" y="193"/>
                    <a:pt x="629" y="179"/>
                    <a:pt x="625" y="178"/>
                  </a:cubicBezTo>
                  <a:cubicBezTo>
                    <a:pt x="620" y="177"/>
                    <a:pt x="610" y="191"/>
                    <a:pt x="607" y="187"/>
                  </a:cubicBezTo>
                  <a:cubicBezTo>
                    <a:pt x="601" y="183"/>
                    <a:pt x="622" y="168"/>
                    <a:pt x="619" y="162"/>
                  </a:cubicBezTo>
                  <a:cubicBezTo>
                    <a:pt x="617" y="157"/>
                    <a:pt x="604" y="158"/>
                    <a:pt x="600" y="156"/>
                  </a:cubicBezTo>
                  <a:cubicBezTo>
                    <a:pt x="596" y="154"/>
                    <a:pt x="591" y="146"/>
                    <a:pt x="587" y="147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220"/>
                    <a:pt x="584" y="220"/>
                    <a:pt x="584" y="220"/>
                  </a:cubicBezTo>
                  <a:cubicBezTo>
                    <a:pt x="557" y="239"/>
                    <a:pt x="557" y="239"/>
                    <a:pt x="557" y="239"/>
                  </a:cubicBezTo>
                  <a:cubicBezTo>
                    <a:pt x="557" y="272"/>
                    <a:pt x="557" y="272"/>
                    <a:pt x="557" y="272"/>
                  </a:cubicBezTo>
                  <a:cubicBezTo>
                    <a:pt x="509" y="288"/>
                    <a:pt x="509" y="288"/>
                    <a:pt x="509" y="288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69" y="333"/>
                    <a:pt x="469" y="333"/>
                    <a:pt x="469" y="333"/>
                  </a:cubicBezTo>
                  <a:cubicBezTo>
                    <a:pt x="481" y="351"/>
                    <a:pt x="481" y="351"/>
                    <a:pt x="481" y="351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379" y="440"/>
                    <a:pt x="379" y="440"/>
                    <a:pt x="379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8" y="530"/>
                    <a:pt x="358" y="530"/>
                    <a:pt x="358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279" y="530"/>
                    <a:pt x="279" y="530"/>
                    <a:pt x="279" y="53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196" y="577"/>
                    <a:pt x="196" y="577"/>
                    <a:pt x="196" y="577"/>
                  </a:cubicBezTo>
                  <a:cubicBezTo>
                    <a:pt x="187" y="568"/>
                    <a:pt x="187" y="568"/>
                    <a:pt x="187" y="568"/>
                  </a:cubicBezTo>
                  <a:cubicBezTo>
                    <a:pt x="164" y="587"/>
                    <a:pt x="164" y="587"/>
                    <a:pt x="164" y="587"/>
                  </a:cubicBezTo>
                  <a:cubicBezTo>
                    <a:pt x="156" y="587"/>
                    <a:pt x="156" y="587"/>
                    <a:pt x="156" y="587"/>
                  </a:cubicBezTo>
                  <a:cubicBezTo>
                    <a:pt x="134" y="626"/>
                    <a:pt x="134" y="626"/>
                    <a:pt x="134" y="626"/>
                  </a:cubicBezTo>
                  <a:cubicBezTo>
                    <a:pt x="130" y="651"/>
                    <a:pt x="130" y="651"/>
                    <a:pt x="130" y="651"/>
                  </a:cubicBezTo>
                  <a:cubicBezTo>
                    <a:pt x="118" y="676"/>
                    <a:pt x="118" y="676"/>
                    <a:pt x="118" y="676"/>
                  </a:cubicBezTo>
                  <a:cubicBezTo>
                    <a:pt x="133" y="699"/>
                    <a:pt x="133" y="699"/>
                    <a:pt x="133" y="699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31" y="736"/>
                    <a:pt x="131" y="736"/>
                    <a:pt x="131" y="736"/>
                  </a:cubicBezTo>
                  <a:cubicBezTo>
                    <a:pt x="125" y="764"/>
                    <a:pt x="125" y="764"/>
                    <a:pt x="125" y="764"/>
                  </a:cubicBezTo>
                  <a:cubicBezTo>
                    <a:pt x="123" y="773"/>
                    <a:pt x="123" y="773"/>
                    <a:pt x="123" y="773"/>
                  </a:cubicBezTo>
                  <a:cubicBezTo>
                    <a:pt x="157" y="773"/>
                    <a:pt x="157" y="773"/>
                    <a:pt x="157" y="773"/>
                  </a:cubicBezTo>
                  <a:cubicBezTo>
                    <a:pt x="157" y="832"/>
                    <a:pt x="157" y="832"/>
                    <a:pt x="157" y="832"/>
                  </a:cubicBezTo>
                  <a:cubicBezTo>
                    <a:pt x="127" y="832"/>
                    <a:pt x="127" y="832"/>
                    <a:pt x="127" y="832"/>
                  </a:cubicBezTo>
                  <a:cubicBezTo>
                    <a:pt x="118" y="849"/>
                    <a:pt x="118" y="849"/>
                    <a:pt x="118" y="849"/>
                  </a:cubicBezTo>
                  <a:cubicBezTo>
                    <a:pt x="100" y="849"/>
                    <a:pt x="100" y="849"/>
                    <a:pt x="100" y="849"/>
                  </a:cubicBezTo>
                  <a:cubicBezTo>
                    <a:pt x="91" y="886"/>
                    <a:pt x="91" y="886"/>
                    <a:pt x="91" y="886"/>
                  </a:cubicBezTo>
                  <a:cubicBezTo>
                    <a:pt x="78" y="904"/>
                    <a:pt x="78" y="904"/>
                    <a:pt x="78" y="90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83" y="942"/>
                    <a:pt x="83" y="942"/>
                    <a:pt x="83" y="942"/>
                  </a:cubicBezTo>
                  <a:cubicBezTo>
                    <a:pt x="67" y="974"/>
                    <a:pt x="67" y="974"/>
                    <a:pt x="67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5" y="996"/>
                    <a:pt x="55" y="996"/>
                    <a:pt x="55" y="996"/>
                  </a:cubicBezTo>
                  <a:cubicBezTo>
                    <a:pt x="32" y="1018"/>
                    <a:pt x="32" y="1018"/>
                    <a:pt x="32" y="1018"/>
                  </a:cubicBezTo>
                  <a:cubicBezTo>
                    <a:pt x="22" y="1050"/>
                    <a:pt x="22" y="1050"/>
                    <a:pt x="22" y="1050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3" y="1137"/>
                    <a:pt x="3" y="1137"/>
                    <a:pt x="3" y="1137"/>
                  </a:cubicBezTo>
                  <a:cubicBezTo>
                    <a:pt x="48" y="1110"/>
                    <a:pt x="48" y="1110"/>
                    <a:pt x="48" y="1110"/>
                  </a:cubicBezTo>
                  <a:cubicBezTo>
                    <a:pt x="98" y="1107"/>
                    <a:pt x="98" y="1107"/>
                    <a:pt x="98" y="1107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23" y="1141"/>
                    <a:pt x="123" y="1141"/>
                    <a:pt x="123" y="1141"/>
                  </a:cubicBezTo>
                  <a:cubicBezTo>
                    <a:pt x="138" y="1158"/>
                    <a:pt x="138" y="1158"/>
                    <a:pt x="138" y="1158"/>
                  </a:cubicBezTo>
                  <a:cubicBezTo>
                    <a:pt x="138" y="1258"/>
                    <a:pt x="138" y="1258"/>
                    <a:pt x="138" y="1258"/>
                  </a:cubicBezTo>
                  <a:cubicBezTo>
                    <a:pt x="133" y="1266"/>
                    <a:pt x="133" y="1266"/>
                    <a:pt x="133" y="1266"/>
                  </a:cubicBezTo>
                  <a:cubicBezTo>
                    <a:pt x="171" y="1266"/>
                    <a:pt x="171" y="1266"/>
                    <a:pt x="171" y="1266"/>
                  </a:cubicBezTo>
                  <a:cubicBezTo>
                    <a:pt x="171" y="1282"/>
                    <a:pt x="171" y="1282"/>
                    <a:pt x="171" y="1282"/>
                  </a:cubicBezTo>
                  <a:cubicBezTo>
                    <a:pt x="160" y="1308"/>
                    <a:pt x="160" y="1308"/>
                    <a:pt x="160" y="1308"/>
                  </a:cubicBezTo>
                  <a:cubicBezTo>
                    <a:pt x="178" y="1324"/>
                    <a:pt x="178" y="1324"/>
                    <a:pt x="178" y="1324"/>
                  </a:cubicBezTo>
                  <a:cubicBezTo>
                    <a:pt x="188" y="1296"/>
                    <a:pt x="188" y="1296"/>
                    <a:pt x="188" y="1296"/>
                  </a:cubicBezTo>
                  <a:cubicBezTo>
                    <a:pt x="216" y="1259"/>
                    <a:pt x="216" y="1259"/>
                    <a:pt x="216" y="1259"/>
                  </a:cubicBezTo>
                  <a:cubicBezTo>
                    <a:pt x="260" y="1244"/>
                    <a:pt x="260" y="1244"/>
                    <a:pt x="260" y="1244"/>
                  </a:cubicBezTo>
                  <a:cubicBezTo>
                    <a:pt x="260" y="1227"/>
                    <a:pt x="260" y="1227"/>
                    <a:pt x="260" y="1227"/>
                  </a:cubicBezTo>
                  <a:cubicBezTo>
                    <a:pt x="298" y="1156"/>
                    <a:pt x="298" y="1156"/>
                    <a:pt x="298" y="1156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313" y="1211"/>
                    <a:pt x="313" y="1211"/>
                    <a:pt x="313" y="1211"/>
                  </a:cubicBezTo>
                  <a:cubicBezTo>
                    <a:pt x="353" y="1179"/>
                    <a:pt x="353" y="1179"/>
                    <a:pt x="353" y="1179"/>
                  </a:cubicBezTo>
                  <a:cubicBezTo>
                    <a:pt x="397" y="1154"/>
                    <a:pt x="397" y="1154"/>
                    <a:pt x="397" y="1154"/>
                  </a:cubicBezTo>
                  <a:cubicBezTo>
                    <a:pt x="464" y="1154"/>
                    <a:pt x="464" y="1154"/>
                    <a:pt x="464" y="1154"/>
                  </a:cubicBezTo>
                  <a:cubicBezTo>
                    <a:pt x="477" y="1138"/>
                    <a:pt x="477" y="1138"/>
                    <a:pt x="477" y="1138"/>
                  </a:cubicBezTo>
                  <a:cubicBezTo>
                    <a:pt x="501" y="1119"/>
                    <a:pt x="501" y="1119"/>
                    <a:pt x="501" y="1119"/>
                  </a:cubicBezTo>
                  <a:cubicBezTo>
                    <a:pt x="516" y="1093"/>
                    <a:pt x="516" y="1093"/>
                    <a:pt x="516" y="1093"/>
                  </a:cubicBezTo>
                  <a:cubicBezTo>
                    <a:pt x="529" y="1072"/>
                    <a:pt x="529" y="1072"/>
                    <a:pt x="529" y="1072"/>
                  </a:cubicBezTo>
                  <a:cubicBezTo>
                    <a:pt x="553" y="1072"/>
                    <a:pt x="553" y="1072"/>
                    <a:pt x="553" y="1072"/>
                  </a:cubicBezTo>
                  <a:cubicBezTo>
                    <a:pt x="566" y="1037"/>
                    <a:pt x="566" y="1037"/>
                    <a:pt x="566" y="1037"/>
                  </a:cubicBezTo>
                  <a:cubicBezTo>
                    <a:pt x="619" y="1020"/>
                    <a:pt x="619" y="1020"/>
                    <a:pt x="619" y="1020"/>
                  </a:cubicBezTo>
                  <a:cubicBezTo>
                    <a:pt x="635" y="991"/>
                    <a:pt x="635" y="991"/>
                    <a:pt x="635" y="991"/>
                  </a:cubicBezTo>
                  <a:cubicBezTo>
                    <a:pt x="672" y="991"/>
                    <a:pt x="672" y="991"/>
                    <a:pt x="672" y="991"/>
                  </a:cubicBezTo>
                  <a:cubicBezTo>
                    <a:pt x="696" y="919"/>
                    <a:pt x="696" y="919"/>
                    <a:pt x="696" y="919"/>
                  </a:cubicBezTo>
                  <a:cubicBezTo>
                    <a:pt x="733" y="961"/>
                    <a:pt x="733" y="961"/>
                    <a:pt x="733" y="961"/>
                  </a:cubicBezTo>
                  <a:cubicBezTo>
                    <a:pt x="733" y="965"/>
                    <a:pt x="733" y="965"/>
                    <a:pt x="733" y="965"/>
                  </a:cubicBezTo>
                  <a:cubicBezTo>
                    <a:pt x="751" y="947"/>
                    <a:pt x="751" y="947"/>
                    <a:pt x="751" y="947"/>
                  </a:cubicBezTo>
                  <a:cubicBezTo>
                    <a:pt x="801" y="947"/>
                    <a:pt x="801" y="947"/>
                    <a:pt x="801" y="947"/>
                  </a:cubicBezTo>
                  <a:cubicBezTo>
                    <a:pt x="859" y="922"/>
                    <a:pt x="859" y="922"/>
                    <a:pt x="859" y="922"/>
                  </a:cubicBezTo>
                  <a:cubicBezTo>
                    <a:pt x="888" y="937"/>
                    <a:pt x="888" y="937"/>
                    <a:pt x="888" y="937"/>
                  </a:cubicBezTo>
                  <a:cubicBezTo>
                    <a:pt x="865" y="955"/>
                    <a:pt x="865" y="955"/>
                    <a:pt x="865" y="955"/>
                  </a:cubicBezTo>
                  <a:cubicBezTo>
                    <a:pt x="895" y="957"/>
                    <a:pt x="895" y="957"/>
                    <a:pt x="895" y="957"/>
                  </a:cubicBezTo>
                  <a:cubicBezTo>
                    <a:pt x="895" y="940"/>
                    <a:pt x="895" y="940"/>
                    <a:pt x="895" y="940"/>
                  </a:cubicBezTo>
                  <a:cubicBezTo>
                    <a:pt x="927" y="952"/>
                    <a:pt x="927" y="952"/>
                    <a:pt x="927" y="952"/>
                  </a:cubicBezTo>
                  <a:cubicBezTo>
                    <a:pt x="926" y="955"/>
                    <a:pt x="926" y="955"/>
                    <a:pt x="926" y="955"/>
                  </a:cubicBezTo>
                  <a:cubicBezTo>
                    <a:pt x="933" y="946"/>
                    <a:pt x="940" y="938"/>
                    <a:pt x="946" y="932"/>
                  </a:cubicBezTo>
                  <a:cubicBezTo>
                    <a:pt x="956" y="923"/>
                    <a:pt x="983" y="911"/>
                    <a:pt x="991" y="900"/>
                  </a:cubicBezTo>
                  <a:cubicBezTo>
                    <a:pt x="998" y="891"/>
                    <a:pt x="1001" y="867"/>
                    <a:pt x="1006" y="856"/>
                  </a:cubicBezTo>
                  <a:cubicBezTo>
                    <a:pt x="1013" y="841"/>
                    <a:pt x="1032" y="814"/>
                    <a:pt x="1040" y="800"/>
                  </a:cubicBezTo>
                  <a:cubicBezTo>
                    <a:pt x="1046" y="791"/>
                    <a:pt x="1068" y="775"/>
                    <a:pt x="1063" y="765"/>
                  </a:cubicBezTo>
                  <a:cubicBezTo>
                    <a:pt x="1060" y="760"/>
                    <a:pt x="1045" y="765"/>
                    <a:pt x="1039" y="765"/>
                  </a:cubicBezTo>
                  <a:cubicBezTo>
                    <a:pt x="1031" y="765"/>
                    <a:pt x="1015" y="769"/>
                    <a:pt x="1008" y="765"/>
                  </a:cubicBezTo>
                  <a:cubicBezTo>
                    <a:pt x="1000" y="761"/>
                    <a:pt x="993" y="742"/>
                    <a:pt x="989" y="733"/>
                  </a:cubicBezTo>
                  <a:cubicBezTo>
                    <a:pt x="985" y="722"/>
                    <a:pt x="978" y="699"/>
                    <a:pt x="978" y="688"/>
                  </a:cubicBezTo>
                  <a:cubicBezTo>
                    <a:pt x="978" y="679"/>
                    <a:pt x="989" y="662"/>
                    <a:pt x="987" y="654"/>
                  </a:cubicBezTo>
                  <a:cubicBezTo>
                    <a:pt x="987" y="648"/>
                    <a:pt x="976" y="639"/>
                    <a:pt x="974" y="633"/>
                  </a:cubicBezTo>
                  <a:cubicBezTo>
                    <a:pt x="972" y="627"/>
                    <a:pt x="977" y="614"/>
                    <a:pt x="974" y="608"/>
                  </a:cubicBezTo>
                  <a:cubicBezTo>
                    <a:pt x="971" y="601"/>
                    <a:pt x="961" y="586"/>
                    <a:pt x="953" y="587"/>
                  </a:cubicBezTo>
                  <a:cubicBezTo>
                    <a:pt x="948" y="588"/>
                    <a:pt x="950" y="604"/>
                    <a:pt x="946" y="606"/>
                  </a:cubicBezTo>
                  <a:cubicBezTo>
                    <a:pt x="941" y="608"/>
                    <a:pt x="933" y="601"/>
                    <a:pt x="929" y="599"/>
                  </a:cubicBezTo>
                  <a:cubicBezTo>
                    <a:pt x="923" y="596"/>
                    <a:pt x="904" y="594"/>
                    <a:pt x="904" y="587"/>
                  </a:cubicBezTo>
                  <a:cubicBezTo>
                    <a:pt x="904" y="581"/>
                    <a:pt x="926" y="582"/>
                    <a:pt x="927" y="576"/>
                  </a:cubicBezTo>
                  <a:cubicBezTo>
                    <a:pt x="928" y="564"/>
                    <a:pt x="885" y="559"/>
                    <a:pt x="889" y="548"/>
                  </a:cubicBezTo>
                  <a:cubicBezTo>
                    <a:pt x="891" y="541"/>
                    <a:pt x="913" y="554"/>
                    <a:pt x="915" y="548"/>
                  </a:cubicBezTo>
                  <a:cubicBezTo>
                    <a:pt x="917" y="542"/>
                    <a:pt x="899" y="538"/>
                    <a:pt x="896" y="532"/>
                  </a:cubicBezTo>
                  <a:cubicBezTo>
                    <a:pt x="889" y="514"/>
                    <a:pt x="898" y="473"/>
                    <a:pt x="906" y="455"/>
                  </a:cubicBezTo>
                  <a:cubicBezTo>
                    <a:pt x="909" y="447"/>
                    <a:pt x="922" y="435"/>
                    <a:pt x="927" y="428"/>
                  </a:cubicBezTo>
                  <a:cubicBezTo>
                    <a:pt x="932" y="421"/>
                    <a:pt x="943" y="408"/>
                    <a:pt x="946" y="400"/>
                  </a:cubicBezTo>
                  <a:cubicBezTo>
                    <a:pt x="949" y="392"/>
                    <a:pt x="947" y="374"/>
                    <a:pt x="951" y="367"/>
                  </a:cubicBezTo>
                  <a:cubicBezTo>
                    <a:pt x="955" y="362"/>
                    <a:pt x="969" y="348"/>
                    <a:pt x="974" y="352"/>
                  </a:cubicBezTo>
                  <a:cubicBezTo>
                    <a:pt x="979" y="357"/>
                    <a:pt x="958" y="373"/>
                    <a:pt x="963" y="377"/>
                  </a:cubicBezTo>
                  <a:cubicBezTo>
                    <a:pt x="971" y="384"/>
                    <a:pt x="988" y="347"/>
                    <a:pt x="997" y="352"/>
                  </a:cubicBezTo>
                  <a:cubicBezTo>
                    <a:pt x="1003" y="356"/>
                    <a:pt x="995" y="373"/>
                    <a:pt x="991" y="379"/>
                  </a:cubicBezTo>
                  <a:cubicBezTo>
                    <a:pt x="986" y="388"/>
                    <a:pt x="963" y="397"/>
                    <a:pt x="961" y="407"/>
                  </a:cubicBezTo>
                  <a:cubicBezTo>
                    <a:pt x="960" y="410"/>
                    <a:pt x="964" y="418"/>
                    <a:pt x="967" y="419"/>
                  </a:cubicBezTo>
                  <a:cubicBezTo>
                    <a:pt x="974" y="421"/>
                    <a:pt x="987" y="409"/>
                    <a:pt x="993" y="404"/>
                  </a:cubicBezTo>
                  <a:cubicBezTo>
                    <a:pt x="997" y="400"/>
                    <a:pt x="1001" y="387"/>
                    <a:pt x="1006" y="385"/>
                  </a:cubicBezTo>
                  <a:cubicBezTo>
                    <a:pt x="1013" y="381"/>
                    <a:pt x="1032" y="394"/>
                    <a:pt x="1037" y="388"/>
                  </a:cubicBezTo>
                  <a:cubicBezTo>
                    <a:pt x="1041" y="383"/>
                    <a:pt x="1028" y="368"/>
                    <a:pt x="1031" y="362"/>
                  </a:cubicBezTo>
                  <a:cubicBezTo>
                    <a:pt x="1033" y="357"/>
                    <a:pt x="1046" y="357"/>
                    <a:pt x="1048" y="352"/>
                  </a:cubicBezTo>
                  <a:cubicBezTo>
                    <a:pt x="1050" y="349"/>
                    <a:pt x="1045" y="338"/>
                    <a:pt x="1048" y="335"/>
                  </a:cubicBezTo>
                  <a:cubicBezTo>
                    <a:pt x="1051" y="333"/>
                    <a:pt x="1060" y="337"/>
                    <a:pt x="1063" y="335"/>
                  </a:cubicBezTo>
                  <a:cubicBezTo>
                    <a:pt x="1073" y="329"/>
                    <a:pt x="1089" y="301"/>
                    <a:pt x="1080" y="294"/>
                  </a:cubicBezTo>
                  <a:cubicBezTo>
                    <a:pt x="1071" y="286"/>
                    <a:pt x="1053" y="315"/>
                    <a:pt x="1042" y="320"/>
                  </a:cubicBezTo>
                  <a:close/>
                  <a:moveTo>
                    <a:pt x="751" y="82"/>
                  </a:moveTo>
                  <a:cubicBezTo>
                    <a:pt x="756" y="84"/>
                    <a:pt x="750" y="91"/>
                    <a:pt x="744" y="99"/>
                  </a:cubicBezTo>
                  <a:cubicBezTo>
                    <a:pt x="746" y="91"/>
                    <a:pt x="747" y="80"/>
                    <a:pt x="751" y="82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8397407" y="5525575"/>
              <a:ext cx="366381" cy="463189"/>
            </a:xfrm>
            <a:custGeom>
              <a:avLst/>
              <a:gdLst>
                <a:gd name="T0" fmla="*/ 889 w 889"/>
                <a:gd name="T1" fmla="*/ 464 h 1126"/>
                <a:gd name="T2" fmla="*/ 758 w 889"/>
                <a:gd name="T3" fmla="*/ 350 h 1126"/>
                <a:gd name="T4" fmla="*/ 630 w 889"/>
                <a:gd name="T5" fmla="*/ 226 h 1126"/>
                <a:gd name="T6" fmla="*/ 518 w 889"/>
                <a:gd name="T7" fmla="*/ 214 h 1126"/>
                <a:gd name="T8" fmla="*/ 478 w 889"/>
                <a:gd name="T9" fmla="*/ 214 h 1126"/>
                <a:gd name="T10" fmla="*/ 450 w 889"/>
                <a:gd name="T11" fmla="*/ 194 h 1126"/>
                <a:gd name="T12" fmla="*/ 170 w 889"/>
                <a:gd name="T13" fmla="*/ 174 h 1126"/>
                <a:gd name="T14" fmla="*/ 131 w 889"/>
                <a:gd name="T15" fmla="*/ 17 h 1126"/>
                <a:gd name="T16" fmla="*/ 75 w 889"/>
                <a:gd name="T17" fmla="*/ 33 h 1126"/>
                <a:gd name="T18" fmla="*/ 61 w 889"/>
                <a:gd name="T19" fmla="*/ 91 h 1126"/>
                <a:gd name="T20" fmla="*/ 14 w 889"/>
                <a:gd name="T21" fmla="*/ 140 h 1126"/>
                <a:gd name="T22" fmla="*/ 0 w 889"/>
                <a:gd name="T23" fmla="*/ 192 h 1126"/>
                <a:gd name="T24" fmla="*/ 9 w 889"/>
                <a:gd name="T25" fmla="*/ 247 h 1126"/>
                <a:gd name="T26" fmla="*/ 29 w 889"/>
                <a:gd name="T27" fmla="*/ 295 h 1126"/>
                <a:gd name="T28" fmla="*/ 60 w 889"/>
                <a:gd name="T29" fmla="*/ 340 h 1126"/>
                <a:gd name="T30" fmla="*/ 69 w 889"/>
                <a:gd name="T31" fmla="*/ 400 h 1126"/>
                <a:gd name="T32" fmla="*/ 88 w 889"/>
                <a:gd name="T33" fmla="*/ 432 h 1126"/>
                <a:gd name="T34" fmla="*/ 54 w 889"/>
                <a:gd name="T35" fmla="*/ 460 h 1126"/>
                <a:gd name="T36" fmla="*/ 74 w 889"/>
                <a:gd name="T37" fmla="*/ 494 h 1126"/>
                <a:gd name="T38" fmla="*/ 85 w 889"/>
                <a:gd name="T39" fmla="*/ 506 h 1126"/>
                <a:gd name="T40" fmla="*/ 112 w 889"/>
                <a:gd name="T41" fmla="*/ 534 h 1126"/>
                <a:gd name="T42" fmla="*/ 109 w 889"/>
                <a:gd name="T43" fmla="*/ 559 h 1126"/>
                <a:gd name="T44" fmla="*/ 100 w 889"/>
                <a:gd name="T45" fmla="*/ 622 h 1126"/>
                <a:gd name="T46" fmla="*/ 127 w 889"/>
                <a:gd name="T47" fmla="*/ 633 h 1126"/>
                <a:gd name="T48" fmla="*/ 174 w 889"/>
                <a:gd name="T49" fmla="*/ 674 h 1126"/>
                <a:gd name="T50" fmla="*/ 139 w 889"/>
                <a:gd name="T51" fmla="*/ 724 h 1126"/>
                <a:gd name="T52" fmla="*/ 101 w 889"/>
                <a:gd name="T53" fmla="*/ 750 h 1126"/>
                <a:gd name="T54" fmla="*/ 56 w 889"/>
                <a:gd name="T55" fmla="*/ 785 h 1126"/>
                <a:gd name="T56" fmla="*/ 53 w 889"/>
                <a:gd name="T57" fmla="*/ 853 h 1126"/>
                <a:gd name="T58" fmla="*/ 100 w 889"/>
                <a:gd name="T59" fmla="*/ 877 h 1126"/>
                <a:gd name="T60" fmla="*/ 116 w 889"/>
                <a:gd name="T61" fmla="*/ 923 h 1126"/>
                <a:gd name="T62" fmla="*/ 173 w 889"/>
                <a:gd name="T63" fmla="*/ 953 h 1126"/>
                <a:gd name="T64" fmla="*/ 221 w 889"/>
                <a:gd name="T65" fmla="*/ 990 h 1126"/>
                <a:gd name="T66" fmla="*/ 299 w 889"/>
                <a:gd name="T67" fmla="*/ 1000 h 1126"/>
                <a:gd name="T68" fmla="*/ 273 w 889"/>
                <a:gd name="T69" fmla="*/ 1047 h 1126"/>
                <a:gd name="T70" fmla="*/ 197 w 889"/>
                <a:gd name="T71" fmla="*/ 1063 h 1126"/>
                <a:gd name="T72" fmla="*/ 177 w 889"/>
                <a:gd name="T73" fmla="*/ 1058 h 1126"/>
                <a:gd name="T74" fmla="*/ 196 w 889"/>
                <a:gd name="T75" fmla="*/ 1106 h 1126"/>
                <a:gd name="T76" fmla="*/ 221 w 889"/>
                <a:gd name="T77" fmla="*/ 1118 h 1126"/>
                <a:gd name="T78" fmla="*/ 257 w 889"/>
                <a:gd name="T79" fmla="*/ 1097 h 1126"/>
                <a:gd name="T80" fmla="*/ 301 w 889"/>
                <a:gd name="T81" fmla="*/ 1063 h 1126"/>
                <a:gd name="T82" fmla="*/ 325 w 889"/>
                <a:gd name="T83" fmla="*/ 1038 h 1126"/>
                <a:gd name="T84" fmla="*/ 409 w 889"/>
                <a:gd name="T85" fmla="*/ 1055 h 1126"/>
                <a:gd name="T86" fmla="*/ 429 w 889"/>
                <a:gd name="T87" fmla="*/ 1021 h 1126"/>
                <a:gd name="T88" fmla="*/ 477 w 889"/>
                <a:gd name="T89" fmla="*/ 1006 h 1126"/>
                <a:gd name="T90" fmla="*/ 524 w 889"/>
                <a:gd name="T91" fmla="*/ 963 h 1126"/>
                <a:gd name="T92" fmla="*/ 562 w 889"/>
                <a:gd name="T93" fmla="*/ 925 h 1126"/>
                <a:gd name="T94" fmla="*/ 553 w 889"/>
                <a:gd name="T95" fmla="*/ 885 h 1126"/>
                <a:gd name="T96" fmla="*/ 581 w 889"/>
                <a:gd name="T97" fmla="*/ 820 h 1126"/>
                <a:gd name="T98" fmla="*/ 695 w 889"/>
                <a:gd name="T99" fmla="*/ 735 h 1126"/>
                <a:gd name="T100" fmla="*/ 736 w 889"/>
                <a:gd name="T101" fmla="*/ 692 h 1126"/>
                <a:gd name="T102" fmla="*/ 795 w 889"/>
                <a:gd name="T103" fmla="*/ 639 h 1126"/>
                <a:gd name="T104" fmla="*/ 822 w 889"/>
                <a:gd name="T105" fmla="*/ 604 h 1126"/>
                <a:gd name="T106" fmla="*/ 833 w 889"/>
                <a:gd name="T107" fmla="*/ 53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1126">
                  <a:moveTo>
                    <a:pt x="880" y="474"/>
                  </a:moveTo>
                  <a:cubicBezTo>
                    <a:pt x="883" y="471"/>
                    <a:pt x="886" y="468"/>
                    <a:pt x="889" y="464"/>
                  </a:cubicBezTo>
                  <a:cubicBezTo>
                    <a:pt x="839" y="448"/>
                    <a:pt x="798" y="424"/>
                    <a:pt x="782" y="366"/>
                  </a:cubicBezTo>
                  <a:cubicBezTo>
                    <a:pt x="778" y="358"/>
                    <a:pt x="766" y="350"/>
                    <a:pt x="758" y="350"/>
                  </a:cubicBezTo>
                  <a:cubicBezTo>
                    <a:pt x="714" y="346"/>
                    <a:pt x="666" y="346"/>
                    <a:pt x="634" y="318"/>
                  </a:cubicBezTo>
                  <a:cubicBezTo>
                    <a:pt x="606" y="294"/>
                    <a:pt x="638" y="258"/>
                    <a:pt x="630" y="226"/>
                  </a:cubicBezTo>
                  <a:cubicBezTo>
                    <a:pt x="626" y="214"/>
                    <a:pt x="614" y="198"/>
                    <a:pt x="602" y="198"/>
                  </a:cubicBezTo>
                  <a:cubicBezTo>
                    <a:pt x="574" y="194"/>
                    <a:pt x="550" y="226"/>
                    <a:pt x="518" y="214"/>
                  </a:cubicBezTo>
                  <a:cubicBezTo>
                    <a:pt x="508" y="211"/>
                    <a:pt x="498" y="206"/>
                    <a:pt x="489" y="203"/>
                  </a:cubicBezTo>
                  <a:cubicBezTo>
                    <a:pt x="484" y="206"/>
                    <a:pt x="481" y="210"/>
                    <a:pt x="478" y="214"/>
                  </a:cubicBezTo>
                  <a:cubicBezTo>
                    <a:pt x="481" y="210"/>
                    <a:pt x="484" y="206"/>
                    <a:pt x="489" y="203"/>
                  </a:cubicBezTo>
                  <a:cubicBezTo>
                    <a:pt x="476" y="198"/>
                    <a:pt x="464" y="194"/>
                    <a:pt x="450" y="194"/>
                  </a:cubicBezTo>
                  <a:cubicBezTo>
                    <a:pt x="470" y="242"/>
                    <a:pt x="422" y="246"/>
                    <a:pt x="390" y="254"/>
                  </a:cubicBezTo>
                  <a:cubicBezTo>
                    <a:pt x="310" y="270"/>
                    <a:pt x="210" y="242"/>
                    <a:pt x="170" y="174"/>
                  </a:cubicBezTo>
                  <a:cubicBezTo>
                    <a:pt x="143" y="124"/>
                    <a:pt x="172" y="52"/>
                    <a:pt x="138" y="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77" y="365"/>
                    <a:pt x="77" y="365"/>
                    <a:pt x="77" y="365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88" y="432"/>
                    <a:pt x="88" y="432"/>
                    <a:pt x="88" y="432"/>
                  </a:cubicBezTo>
                  <a:cubicBezTo>
                    <a:pt x="54" y="432"/>
                    <a:pt x="54" y="432"/>
                    <a:pt x="54" y="432"/>
                  </a:cubicBezTo>
                  <a:cubicBezTo>
                    <a:pt x="54" y="460"/>
                    <a:pt x="54" y="460"/>
                    <a:pt x="5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2" y="506"/>
                    <a:pt x="72" y="506"/>
                    <a:pt x="72" y="506"/>
                  </a:cubicBezTo>
                  <a:cubicBezTo>
                    <a:pt x="85" y="506"/>
                    <a:pt x="85" y="506"/>
                    <a:pt x="85" y="506"/>
                  </a:cubicBezTo>
                  <a:cubicBezTo>
                    <a:pt x="85" y="534"/>
                    <a:pt x="85" y="534"/>
                    <a:pt x="85" y="534"/>
                  </a:cubicBezTo>
                  <a:cubicBezTo>
                    <a:pt x="112" y="534"/>
                    <a:pt x="112" y="534"/>
                    <a:pt x="112" y="534"/>
                  </a:cubicBezTo>
                  <a:cubicBezTo>
                    <a:pt x="118" y="559"/>
                    <a:pt x="118" y="559"/>
                    <a:pt x="118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1" y="596"/>
                    <a:pt x="111" y="596"/>
                    <a:pt x="111" y="596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158" y="653"/>
                    <a:pt x="158" y="653"/>
                    <a:pt x="158" y="653"/>
                  </a:cubicBezTo>
                  <a:cubicBezTo>
                    <a:pt x="174" y="674"/>
                    <a:pt x="174" y="674"/>
                    <a:pt x="174" y="674"/>
                  </a:cubicBezTo>
                  <a:cubicBezTo>
                    <a:pt x="164" y="701"/>
                    <a:pt x="164" y="701"/>
                    <a:pt x="164" y="701"/>
                  </a:cubicBezTo>
                  <a:cubicBezTo>
                    <a:pt x="139" y="724"/>
                    <a:pt x="139" y="724"/>
                    <a:pt x="139" y="724"/>
                  </a:cubicBezTo>
                  <a:cubicBezTo>
                    <a:pt x="139" y="776"/>
                    <a:pt x="139" y="776"/>
                    <a:pt x="139" y="776"/>
                  </a:cubicBezTo>
                  <a:cubicBezTo>
                    <a:pt x="101" y="750"/>
                    <a:pt x="101" y="750"/>
                    <a:pt x="101" y="750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56" y="785"/>
                    <a:pt x="56" y="785"/>
                    <a:pt x="56" y="785"/>
                  </a:cubicBezTo>
                  <a:cubicBezTo>
                    <a:pt x="70" y="813"/>
                    <a:pt x="70" y="813"/>
                    <a:pt x="70" y="813"/>
                  </a:cubicBezTo>
                  <a:cubicBezTo>
                    <a:pt x="53" y="853"/>
                    <a:pt x="53" y="853"/>
                    <a:pt x="53" y="853"/>
                  </a:cubicBezTo>
                  <a:cubicBezTo>
                    <a:pt x="59" y="877"/>
                    <a:pt x="59" y="877"/>
                    <a:pt x="59" y="877"/>
                  </a:cubicBezTo>
                  <a:cubicBezTo>
                    <a:pt x="100" y="877"/>
                    <a:pt x="100" y="877"/>
                    <a:pt x="100" y="877"/>
                  </a:cubicBezTo>
                  <a:cubicBezTo>
                    <a:pt x="111" y="895"/>
                    <a:pt x="111" y="895"/>
                    <a:pt x="111" y="895"/>
                  </a:cubicBezTo>
                  <a:cubicBezTo>
                    <a:pt x="116" y="923"/>
                    <a:pt x="116" y="923"/>
                    <a:pt x="116" y="923"/>
                  </a:cubicBezTo>
                  <a:cubicBezTo>
                    <a:pt x="163" y="923"/>
                    <a:pt x="163" y="923"/>
                    <a:pt x="163" y="923"/>
                  </a:cubicBezTo>
                  <a:cubicBezTo>
                    <a:pt x="173" y="953"/>
                    <a:pt x="173" y="953"/>
                    <a:pt x="173" y="953"/>
                  </a:cubicBezTo>
                  <a:cubicBezTo>
                    <a:pt x="221" y="953"/>
                    <a:pt x="221" y="953"/>
                    <a:pt x="221" y="953"/>
                  </a:cubicBezTo>
                  <a:cubicBezTo>
                    <a:pt x="221" y="990"/>
                    <a:pt x="221" y="990"/>
                    <a:pt x="221" y="990"/>
                  </a:cubicBezTo>
                  <a:cubicBezTo>
                    <a:pt x="276" y="1000"/>
                    <a:pt x="276" y="1000"/>
                    <a:pt x="276" y="1000"/>
                  </a:cubicBezTo>
                  <a:cubicBezTo>
                    <a:pt x="299" y="1000"/>
                    <a:pt x="299" y="1000"/>
                    <a:pt x="299" y="1000"/>
                  </a:cubicBezTo>
                  <a:cubicBezTo>
                    <a:pt x="299" y="1031"/>
                    <a:pt x="299" y="1031"/>
                    <a:pt x="299" y="1031"/>
                  </a:cubicBezTo>
                  <a:cubicBezTo>
                    <a:pt x="273" y="1047"/>
                    <a:pt x="273" y="1047"/>
                    <a:pt x="273" y="1047"/>
                  </a:cubicBezTo>
                  <a:cubicBezTo>
                    <a:pt x="267" y="1063"/>
                    <a:pt x="267" y="1063"/>
                    <a:pt x="267" y="1063"/>
                  </a:cubicBezTo>
                  <a:cubicBezTo>
                    <a:pt x="197" y="1063"/>
                    <a:pt x="197" y="1063"/>
                    <a:pt x="197" y="1063"/>
                  </a:cubicBezTo>
                  <a:cubicBezTo>
                    <a:pt x="177" y="1048"/>
                    <a:pt x="177" y="1048"/>
                    <a:pt x="177" y="1048"/>
                  </a:cubicBezTo>
                  <a:cubicBezTo>
                    <a:pt x="177" y="1058"/>
                    <a:pt x="177" y="1058"/>
                    <a:pt x="177" y="1058"/>
                  </a:cubicBezTo>
                  <a:cubicBezTo>
                    <a:pt x="192" y="1083"/>
                    <a:pt x="192" y="1083"/>
                    <a:pt x="192" y="1083"/>
                  </a:cubicBezTo>
                  <a:cubicBezTo>
                    <a:pt x="196" y="1106"/>
                    <a:pt x="196" y="1106"/>
                    <a:pt x="196" y="1106"/>
                  </a:cubicBezTo>
                  <a:cubicBezTo>
                    <a:pt x="193" y="1107"/>
                    <a:pt x="193" y="1107"/>
                    <a:pt x="193" y="1107"/>
                  </a:cubicBezTo>
                  <a:cubicBezTo>
                    <a:pt x="200" y="1107"/>
                    <a:pt x="213" y="1116"/>
                    <a:pt x="221" y="1118"/>
                  </a:cubicBezTo>
                  <a:cubicBezTo>
                    <a:pt x="230" y="1120"/>
                    <a:pt x="250" y="1126"/>
                    <a:pt x="257" y="1120"/>
                  </a:cubicBezTo>
                  <a:cubicBezTo>
                    <a:pt x="261" y="1116"/>
                    <a:pt x="253" y="1101"/>
                    <a:pt x="257" y="1097"/>
                  </a:cubicBezTo>
                  <a:cubicBezTo>
                    <a:pt x="264" y="1089"/>
                    <a:pt x="293" y="1100"/>
                    <a:pt x="301" y="1091"/>
                  </a:cubicBezTo>
                  <a:cubicBezTo>
                    <a:pt x="305" y="1086"/>
                    <a:pt x="296" y="1068"/>
                    <a:pt x="301" y="1063"/>
                  </a:cubicBezTo>
                  <a:cubicBezTo>
                    <a:pt x="305" y="1059"/>
                    <a:pt x="321" y="1067"/>
                    <a:pt x="325" y="1063"/>
                  </a:cubicBezTo>
                  <a:cubicBezTo>
                    <a:pt x="330" y="1059"/>
                    <a:pt x="321" y="1043"/>
                    <a:pt x="325" y="1038"/>
                  </a:cubicBezTo>
                  <a:cubicBezTo>
                    <a:pt x="334" y="1030"/>
                    <a:pt x="362" y="1039"/>
                    <a:pt x="374" y="1042"/>
                  </a:cubicBezTo>
                  <a:cubicBezTo>
                    <a:pt x="383" y="1044"/>
                    <a:pt x="400" y="1057"/>
                    <a:pt x="409" y="1055"/>
                  </a:cubicBezTo>
                  <a:cubicBezTo>
                    <a:pt x="415" y="1055"/>
                    <a:pt x="427" y="1046"/>
                    <a:pt x="429" y="1040"/>
                  </a:cubicBezTo>
                  <a:cubicBezTo>
                    <a:pt x="432" y="1036"/>
                    <a:pt x="426" y="1025"/>
                    <a:pt x="429" y="1021"/>
                  </a:cubicBezTo>
                  <a:cubicBezTo>
                    <a:pt x="434" y="1017"/>
                    <a:pt x="450" y="1023"/>
                    <a:pt x="456" y="1021"/>
                  </a:cubicBezTo>
                  <a:cubicBezTo>
                    <a:pt x="462" y="1019"/>
                    <a:pt x="473" y="1011"/>
                    <a:pt x="477" y="1006"/>
                  </a:cubicBezTo>
                  <a:cubicBezTo>
                    <a:pt x="485" y="997"/>
                    <a:pt x="489" y="969"/>
                    <a:pt x="500" y="963"/>
                  </a:cubicBezTo>
                  <a:cubicBezTo>
                    <a:pt x="505" y="959"/>
                    <a:pt x="518" y="965"/>
                    <a:pt x="524" y="963"/>
                  </a:cubicBezTo>
                  <a:cubicBezTo>
                    <a:pt x="531" y="960"/>
                    <a:pt x="540" y="950"/>
                    <a:pt x="545" y="946"/>
                  </a:cubicBezTo>
                  <a:cubicBezTo>
                    <a:pt x="550" y="941"/>
                    <a:pt x="562" y="931"/>
                    <a:pt x="562" y="925"/>
                  </a:cubicBezTo>
                  <a:cubicBezTo>
                    <a:pt x="562" y="921"/>
                    <a:pt x="552" y="917"/>
                    <a:pt x="551" y="913"/>
                  </a:cubicBezTo>
                  <a:cubicBezTo>
                    <a:pt x="548" y="907"/>
                    <a:pt x="553" y="892"/>
                    <a:pt x="553" y="885"/>
                  </a:cubicBezTo>
                  <a:cubicBezTo>
                    <a:pt x="552" y="877"/>
                    <a:pt x="541" y="861"/>
                    <a:pt x="543" y="853"/>
                  </a:cubicBezTo>
                  <a:cubicBezTo>
                    <a:pt x="547" y="841"/>
                    <a:pt x="572" y="828"/>
                    <a:pt x="581" y="820"/>
                  </a:cubicBezTo>
                  <a:cubicBezTo>
                    <a:pt x="597" y="807"/>
                    <a:pt x="629" y="780"/>
                    <a:pt x="645" y="767"/>
                  </a:cubicBezTo>
                  <a:cubicBezTo>
                    <a:pt x="657" y="759"/>
                    <a:pt x="688" y="748"/>
                    <a:pt x="695" y="735"/>
                  </a:cubicBezTo>
                  <a:cubicBezTo>
                    <a:pt x="697" y="731"/>
                    <a:pt x="693" y="722"/>
                    <a:pt x="695" y="718"/>
                  </a:cubicBezTo>
                  <a:cubicBezTo>
                    <a:pt x="701" y="707"/>
                    <a:pt x="725" y="697"/>
                    <a:pt x="736" y="692"/>
                  </a:cubicBezTo>
                  <a:cubicBezTo>
                    <a:pt x="746" y="687"/>
                    <a:pt x="768" y="687"/>
                    <a:pt x="776" y="680"/>
                  </a:cubicBezTo>
                  <a:cubicBezTo>
                    <a:pt x="785" y="673"/>
                    <a:pt x="787" y="647"/>
                    <a:pt x="795" y="639"/>
                  </a:cubicBezTo>
                  <a:cubicBezTo>
                    <a:pt x="800" y="633"/>
                    <a:pt x="818" y="632"/>
                    <a:pt x="822" y="625"/>
                  </a:cubicBezTo>
                  <a:cubicBezTo>
                    <a:pt x="824" y="621"/>
                    <a:pt x="820" y="609"/>
                    <a:pt x="822" y="604"/>
                  </a:cubicBezTo>
                  <a:cubicBezTo>
                    <a:pt x="823" y="599"/>
                    <a:pt x="832" y="591"/>
                    <a:pt x="833" y="585"/>
                  </a:cubicBezTo>
                  <a:cubicBezTo>
                    <a:pt x="836" y="574"/>
                    <a:pt x="829" y="549"/>
                    <a:pt x="833" y="538"/>
                  </a:cubicBezTo>
                  <a:cubicBezTo>
                    <a:pt x="839" y="519"/>
                    <a:pt x="867" y="488"/>
                    <a:pt x="880" y="474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598469" y="5393023"/>
              <a:ext cx="299360" cy="323189"/>
            </a:xfrm>
            <a:custGeom>
              <a:avLst/>
              <a:gdLst>
                <a:gd name="T0" fmla="*/ 691 w 725"/>
                <a:gd name="T1" fmla="*/ 652 h 786"/>
                <a:gd name="T2" fmla="*/ 710 w 725"/>
                <a:gd name="T3" fmla="*/ 638 h 786"/>
                <a:gd name="T4" fmla="*/ 710 w 725"/>
                <a:gd name="T5" fmla="*/ 581 h 786"/>
                <a:gd name="T6" fmla="*/ 668 w 725"/>
                <a:gd name="T7" fmla="*/ 616 h 786"/>
                <a:gd name="T8" fmla="*/ 653 w 725"/>
                <a:gd name="T9" fmla="*/ 650 h 786"/>
                <a:gd name="T10" fmla="*/ 602 w 725"/>
                <a:gd name="T11" fmla="*/ 678 h 786"/>
                <a:gd name="T12" fmla="*/ 632 w 725"/>
                <a:gd name="T13" fmla="*/ 631 h 786"/>
                <a:gd name="T14" fmla="*/ 672 w 725"/>
                <a:gd name="T15" fmla="*/ 593 h 786"/>
                <a:gd name="T16" fmla="*/ 681 w 725"/>
                <a:gd name="T17" fmla="*/ 570 h 786"/>
                <a:gd name="T18" fmla="*/ 642 w 725"/>
                <a:gd name="T19" fmla="*/ 551 h 786"/>
                <a:gd name="T20" fmla="*/ 602 w 725"/>
                <a:gd name="T21" fmla="*/ 528 h 786"/>
                <a:gd name="T22" fmla="*/ 626 w 725"/>
                <a:gd name="T23" fmla="*/ 504 h 786"/>
                <a:gd name="T24" fmla="*/ 662 w 725"/>
                <a:gd name="T25" fmla="*/ 428 h 786"/>
                <a:gd name="T26" fmla="*/ 708 w 725"/>
                <a:gd name="T27" fmla="*/ 394 h 786"/>
                <a:gd name="T28" fmla="*/ 477 w 725"/>
                <a:gd name="T29" fmla="*/ 356 h 786"/>
                <a:gd name="T30" fmla="*/ 417 w 725"/>
                <a:gd name="T31" fmla="*/ 312 h 786"/>
                <a:gd name="T32" fmla="*/ 357 w 725"/>
                <a:gd name="T33" fmla="*/ 248 h 786"/>
                <a:gd name="T34" fmla="*/ 413 w 725"/>
                <a:gd name="T35" fmla="*/ 176 h 786"/>
                <a:gd name="T36" fmla="*/ 493 w 725"/>
                <a:gd name="T37" fmla="*/ 124 h 786"/>
                <a:gd name="T38" fmla="*/ 545 w 725"/>
                <a:gd name="T39" fmla="*/ 132 h 786"/>
                <a:gd name="T40" fmla="*/ 511 w 725"/>
                <a:gd name="T41" fmla="*/ 19 h 786"/>
                <a:gd name="T42" fmla="*/ 511 w 725"/>
                <a:gd name="T43" fmla="*/ 19 h 786"/>
                <a:gd name="T44" fmla="*/ 385 w 725"/>
                <a:gd name="T45" fmla="*/ 48 h 786"/>
                <a:gd name="T46" fmla="*/ 253 w 725"/>
                <a:gd name="T47" fmla="*/ 156 h 786"/>
                <a:gd name="T48" fmla="*/ 209 w 725"/>
                <a:gd name="T49" fmla="*/ 352 h 786"/>
                <a:gd name="T50" fmla="*/ 21 w 725"/>
                <a:gd name="T51" fmla="*/ 504 h 786"/>
                <a:gd name="T52" fmla="*/ 29 w 725"/>
                <a:gd name="T53" fmla="*/ 536 h 786"/>
                <a:gd name="T54" fmla="*/ 141 w 725"/>
                <a:gd name="T55" fmla="*/ 548 h 786"/>
                <a:gd name="T56" fmla="*/ 269 w 725"/>
                <a:gd name="T57" fmla="*/ 672 h 786"/>
                <a:gd name="T58" fmla="*/ 400 w 725"/>
                <a:gd name="T59" fmla="*/ 786 h 786"/>
                <a:gd name="T60" fmla="*/ 517 w 725"/>
                <a:gd name="T61" fmla="*/ 729 h 786"/>
                <a:gd name="T62" fmla="*/ 600 w 725"/>
                <a:gd name="T63" fmla="*/ 722 h 786"/>
                <a:gd name="T64" fmla="*/ 672 w 725"/>
                <a:gd name="T65" fmla="*/ 710 h 786"/>
                <a:gd name="T66" fmla="*/ 662 w 725"/>
                <a:gd name="T67" fmla="*/ 671 h 786"/>
                <a:gd name="T68" fmla="*/ 681 w 725"/>
                <a:gd name="T69" fmla="*/ 686 h 786"/>
                <a:gd name="T70" fmla="*/ 721 w 725"/>
                <a:gd name="T71" fmla="*/ 67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5" h="786">
                  <a:moveTo>
                    <a:pt x="721" y="652"/>
                  </a:moveTo>
                  <a:cubicBezTo>
                    <a:pt x="716" y="646"/>
                    <a:pt x="698" y="652"/>
                    <a:pt x="691" y="652"/>
                  </a:cubicBezTo>
                  <a:cubicBezTo>
                    <a:pt x="686" y="652"/>
                    <a:pt x="673" y="656"/>
                    <a:pt x="672" y="652"/>
                  </a:cubicBezTo>
                  <a:cubicBezTo>
                    <a:pt x="670" y="642"/>
                    <a:pt x="702" y="645"/>
                    <a:pt x="710" y="638"/>
                  </a:cubicBezTo>
                  <a:cubicBezTo>
                    <a:pt x="715" y="634"/>
                    <a:pt x="721" y="620"/>
                    <a:pt x="721" y="614"/>
                  </a:cubicBezTo>
                  <a:cubicBezTo>
                    <a:pt x="722" y="605"/>
                    <a:pt x="718" y="582"/>
                    <a:pt x="710" y="581"/>
                  </a:cubicBezTo>
                  <a:cubicBezTo>
                    <a:pt x="703" y="581"/>
                    <a:pt x="705" y="602"/>
                    <a:pt x="700" y="606"/>
                  </a:cubicBezTo>
                  <a:cubicBezTo>
                    <a:pt x="694" y="612"/>
                    <a:pt x="673" y="609"/>
                    <a:pt x="668" y="616"/>
                  </a:cubicBezTo>
                  <a:cubicBezTo>
                    <a:pt x="665" y="619"/>
                    <a:pt x="670" y="630"/>
                    <a:pt x="668" y="635"/>
                  </a:cubicBezTo>
                  <a:cubicBezTo>
                    <a:pt x="666" y="640"/>
                    <a:pt x="658" y="647"/>
                    <a:pt x="653" y="650"/>
                  </a:cubicBezTo>
                  <a:cubicBezTo>
                    <a:pt x="646" y="654"/>
                    <a:pt x="628" y="657"/>
                    <a:pt x="621" y="661"/>
                  </a:cubicBezTo>
                  <a:cubicBezTo>
                    <a:pt x="615" y="664"/>
                    <a:pt x="608" y="675"/>
                    <a:pt x="602" y="678"/>
                  </a:cubicBezTo>
                  <a:cubicBezTo>
                    <a:pt x="591" y="683"/>
                    <a:pt x="559" y="697"/>
                    <a:pt x="554" y="686"/>
                  </a:cubicBezTo>
                  <a:cubicBezTo>
                    <a:pt x="545" y="664"/>
                    <a:pt x="619" y="650"/>
                    <a:pt x="632" y="631"/>
                  </a:cubicBezTo>
                  <a:cubicBezTo>
                    <a:pt x="635" y="626"/>
                    <a:pt x="634" y="613"/>
                    <a:pt x="638" y="608"/>
                  </a:cubicBezTo>
                  <a:cubicBezTo>
                    <a:pt x="644" y="601"/>
                    <a:pt x="663" y="595"/>
                    <a:pt x="672" y="593"/>
                  </a:cubicBezTo>
                  <a:cubicBezTo>
                    <a:pt x="677" y="592"/>
                    <a:pt x="688" y="597"/>
                    <a:pt x="691" y="593"/>
                  </a:cubicBezTo>
                  <a:cubicBezTo>
                    <a:pt x="694" y="588"/>
                    <a:pt x="687" y="574"/>
                    <a:pt x="681" y="570"/>
                  </a:cubicBezTo>
                  <a:cubicBezTo>
                    <a:pt x="679" y="569"/>
                    <a:pt x="673" y="571"/>
                    <a:pt x="670" y="570"/>
                  </a:cubicBezTo>
                  <a:cubicBezTo>
                    <a:pt x="662" y="568"/>
                    <a:pt x="650" y="554"/>
                    <a:pt x="642" y="551"/>
                  </a:cubicBezTo>
                  <a:cubicBezTo>
                    <a:pt x="632" y="548"/>
                    <a:pt x="609" y="558"/>
                    <a:pt x="602" y="551"/>
                  </a:cubicBezTo>
                  <a:cubicBezTo>
                    <a:pt x="598" y="547"/>
                    <a:pt x="598" y="532"/>
                    <a:pt x="602" y="528"/>
                  </a:cubicBezTo>
                  <a:cubicBezTo>
                    <a:pt x="605" y="525"/>
                    <a:pt x="617" y="531"/>
                    <a:pt x="621" y="528"/>
                  </a:cubicBezTo>
                  <a:cubicBezTo>
                    <a:pt x="626" y="525"/>
                    <a:pt x="623" y="509"/>
                    <a:pt x="626" y="504"/>
                  </a:cubicBezTo>
                  <a:cubicBezTo>
                    <a:pt x="632" y="496"/>
                    <a:pt x="652" y="491"/>
                    <a:pt x="657" y="483"/>
                  </a:cubicBezTo>
                  <a:cubicBezTo>
                    <a:pt x="664" y="471"/>
                    <a:pt x="652" y="437"/>
                    <a:pt x="662" y="428"/>
                  </a:cubicBezTo>
                  <a:cubicBezTo>
                    <a:pt x="668" y="423"/>
                    <a:pt x="688" y="433"/>
                    <a:pt x="695" y="428"/>
                  </a:cubicBezTo>
                  <a:cubicBezTo>
                    <a:pt x="702" y="423"/>
                    <a:pt x="707" y="403"/>
                    <a:pt x="708" y="394"/>
                  </a:cubicBezTo>
                  <a:cubicBezTo>
                    <a:pt x="708" y="393"/>
                    <a:pt x="708" y="393"/>
                    <a:pt x="708" y="392"/>
                  </a:cubicBezTo>
                  <a:cubicBezTo>
                    <a:pt x="632" y="378"/>
                    <a:pt x="548" y="416"/>
                    <a:pt x="477" y="356"/>
                  </a:cubicBezTo>
                  <a:cubicBezTo>
                    <a:pt x="465" y="348"/>
                    <a:pt x="445" y="356"/>
                    <a:pt x="441" y="348"/>
                  </a:cubicBezTo>
                  <a:cubicBezTo>
                    <a:pt x="429" y="340"/>
                    <a:pt x="429" y="320"/>
                    <a:pt x="417" y="312"/>
                  </a:cubicBezTo>
                  <a:cubicBezTo>
                    <a:pt x="405" y="308"/>
                    <a:pt x="397" y="340"/>
                    <a:pt x="385" y="328"/>
                  </a:cubicBezTo>
                  <a:cubicBezTo>
                    <a:pt x="365" y="304"/>
                    <a:pt x="345" y="276"/>
                    <a:pt x="357" y="248"/>
                  </a:cubicBezTo>
                  <a:cubicBezTo>
                    <a:pt x="357" y="244"/>
                    <a:pt x="373" y="232"/>
                    <a:pt x="377" y="228"/>
                  </a:cubicBezTo>
                  <a:cubicBezTo>
                    <a:pt x="389" y="204"/>
                    <a:pt x="409" y="196"/>
                    <a:pt x="413" y="176"/>
                  </a:cubicBezTo>
                  <a:cubicBezTo>
                    <a:pt x="417" y="164"/>
                    <a:pt x="425" y="152"/>
                    <a:pt x="429" y="152"/>
                  </a:cubicBezTo>
                  <a:cubicBezTo>
                    <a:pt x="453" y="144"/>
                    <a:pt x="469" y="124"/>
                    <a:pt x="493" y="124"/>
                  </a:cubicBezTo>
                  <a:cubicBezTo>
                    <a:pt x="493" y="132"/>
                    <a:pt x="497" y="144"/>
                    <a:pt x="501" y="148"/>
                  </a:cubicBezTo>
                  <a:cubicBezTo>
                    <a:pt x="517" y="160"/>
                    <a:pt x="545" y="152"/>
                    <a:pt x="545" y="132"/>
                  </a:cubicBezTo>
                  <a:cubicBezTo>
                    <a:pt x="545" y="108"/>
                    <a:pt x="533" y="84"/>
                    <a:pt x="529" y="56"/>
                  </a:cubicBezTo>
                  <a:cubicBezTo>
                    <a:pt x="527" y="44"/>
                    <a:pt x="520" y="30"/>
                    <a:pt x="511" y="19"/>
                  </a:cubicBezTo>
                  <a:cubicBezTo>
                    <a:pt x="511" y="21"/>
                    <a:pt x="510" y="22"/>
                    <a:pt x="509" y="24"/>
                  </a:cubicBezTo>
                  <a:cubicBezTo>
                    <a:pt x="510" y="22"/>
                    <a:pt x="511" y="21"/>
                    <a:pt x="511" y="19"/>
                  </a:cubicBezTo>
                  <a:cubicBezTo>
                    <a:pt x="503" y="8"/>
                    <a:pt x="493" y="0"/>
                    <a:pt x="485" y="0"/>
                  </a:cubicBezTo>
                  <a:cubicBezTo>
                    <a:pt x="453" y="0"/>
                    <a:pt x="417" y="28"/>
                    <a:pt x="385" y="48"/>
                  </a:cubicBezTo>
                  <a:cubicBezTo>
                    <a:pt x="373" y="52"/>
                    <a:pt x="393" y="84"/>
                    <a:pt x="381" y="92"/>
                  </a:cubicBezTo>
                  <a:cubicBezTo>
                    <a:pt x="341" y="124"/>
                    <a:pt x="297" y="136"/>
                    <a:pt x="253" y="156"/>
                  </a:cubicBezTo>
                  <a:cubicBezTo>
                    <a:pt x="265" y="176"/>
                    <a:pt x="257" y="196"/>
                    <a:pt x="249" y="216"/>
                  </a:cubicBezTo>
                  <a:cubicBezTo>
                    <a:pt x="233" y="260"/>
                    <a:pt x="229" y="308"/>
                    <a:pt x="209" y="352"/>
                  </a:cubicBezTo>
                  <a:cubicBezTo>
                    <a:pt x="209" y="360"/>
                    <a:pt x="193" y="368"/>
                    <a:pt x="185" y="372"/>
                  </a:cubicBezTo>
                  <a:cubicBezTo>
                    <a:pt x="113" y="392"/>
                    <a:pt x="45" y="428"/>
                    <a:pt x="21" y="504"/>
                  </a:cubicBezTo>
                  <a:cubicBezTo>
                    <a:pt x="16" y="512"/>
                    <a:pt x="7" y="518"/>
                    <a:pt x="0" y="525"/>
                  </a:cubicBezTo>
                  <a:cubicBezTo>
                    <a:pt x="9" y="528"/>
                    <a:pt x="19" y="533"/>
                    <a:pt x="29" y="536"/>
                  </a:cubicBezTo>
                  <a:cubicBezTo>
                    <a:pt x="61" y="548"/>
                    <a:pt x="85" y="516"/>
                    <a:pt x="113" y="520"/>
                  </a:cubicBezTo>
                  <a:cubicBezTo>
                    <a:pt x="125" y="520"/>
                    <a:pt x="137" y="536"/>
                    <a:pt x="141" y="548"/>
                  </a:cubicBezTo>
                  <a:cubicBezTo>
                    <a:pt x="149" y="580"/>
                    <a:pt x="117" y="616"/>
                    <a:pt x="145" y="640"/>
                  </a:cubicBezTo>
                  <a:cubicBezTo>
                    <a:pt x="177" y="668"/>
                    <a:pt x="225" y="668"/>
                    <a:pt x="269" y="672"/>
                  </a:cubicBezTo>
                  <a:cubicBezTo>
                    <a:pt x="277" y="672"/>
                    <a:pt x="289" y="680"/>
                    <a:pt x="293" y="688"/>
                  </a:cubicBezTo>
                  <a:cubicBezTo>
                    <a:pt x="309" y="746"/>
                    <a:pt x="350" y="770"/>
                    <a:pt x="400" y="786"/>
                  </a:cubicBezTo>
                  <a:cubicBezTo>
                    <a:pt x="416" y="771"/>
                    <a:pt x="439" y="750"/>
                    <a:pt x="454" y="743"/>
                  </a:cubicBezTo>
                  <a:cubicBezTo>
                    <a:pt x="468" y="736"/>
                    <a:pt x="501" y="734"/>
                    <a:pt x="517" y="729"/>
                  </a:cubicBezTo>
                  <a:cubicBezTo>
                    <a:pt x="529" y="726"/>
                    <a:pt x="551" y="711"/>
                    <a:pt x="564" y="710"/>
                  </a:cubicBezTo>
                  <a:cubicBezTo>
                    <a:pt x="573" y="710"/>
                    <a:pt x="590" y="722"/>
                    <a:pt x="600" y="722"/>
                  </a:cubicBezTo>
                  <a:cubicBezTo>
                    <a:pt x="609" y="722"/>
                    <a:pt x="627" y="712"/>
                    <a:pt x="636" y="710"/>
                  </a:cubicBezTo>
                  <a:cubicBezTo>
                    <a:pt x="645" y="709"/>
                    <a:pt x="666" y="717"/>
                    <a:pt x="672" y="710"/>
                  </a:cubicBezTo>
                  <a:cubicBezTo>
                    <a:pt x="673" y="709"/>
                    <a:pt x="672" y="705"/>
                    <a:pt x="672" y="703"/>
                  </a:cubicBezTo>
                  <a:cubicBezTo>
                    <a:pt x="671" y="694"/>
                    <a:pt x="657" y="677"/>
                    <a:pt x="662" y="671"/>
                  </a:cubicBezTo>
                  <a:cubicBezTo>
                    <a:pt x="665" y="667"/>
                    <a:pt x="678" y="667"/>
                    <a:pt x="681" y="671"/>
                  </a:cubicBezTo>
                  <a:cubicBezTo>
                    <a:pt x="684" y="673"/>
                    <a:pt x="679" y="683"/>
                    <a:pt x="681" y="686"/>
                  </a:cubicBezTo>
                  <a:cubicBezTo>
                    <a:pt x="684" y="689"/>
                    <a:pt x="694" y="687"/>
                    <a:pt x="698" y="686"/>
                  </a:cubicBezTo>
                  <a:cubicBezTo>
                    <a:pt x="705" y="684"/>
                    <a:pt x="718" y="677"/>
                    <a:pt x="721" y="671"/>
                  </a:cubicBezTo>
                  <a:cubicBezTo>
                    <a:pt x="723" y="666"/>
                    <a:pt x="725" y="655"/>
                    <a:pt x="721" y="652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8151663" y="5208343"/>
              <a:ext cx="287445" cy="317232"/>
            </a:xfrm>
            <a:custGeom>
              <a:avLst/>
              <a:gdLst>
                <a:gd name="T0" fmla="*/ 675 w 699"/>
                <a:gd name="T1" fmla="*/ 400 h 772"/>
                <a:gd name="T2" fmla="*/ 515 w 699"/>
                <a:gd name="T3" fmla="*/ 348 h 772"/>
                <a:gd name="T4" fmla="*/ 459 w 699"/>
                <a:gd name="T5" fmla="*/ 252 h 772"/>
                <a:gd name="T6" fmla="*/ 459 w 699"/>
                <a:gd name="T7" fmla="*/ 76 h 772"/>
                <a:gd name="T8" fmla="*/ 263 w 699"/>
                <a:gd name="T9" fmla="*/ 76 h 772"/>
                <a:gd name="T10" fmla="*/ 17 w 699"/>
                <a:gd name="T11" fmla="*/ 135 h 772"/>
                <a:gd name="T12" fmla="*/ 0 w 699"/>
                <a:gd name="T13" fmla="*/ 146 h 772"/>
                <a:gd name="T14" fmla="*/ 11 w 699"/>
                <a:gd name="T15" fmla="*/ 173 h 772"/>
                <a:gd name="T16" fmla="*/ 1 w 699"/>
                <a:gd name="T17" fmla="*/ 205 h 772"/>
                <a:gd name="T18" fmla="*/ 22 w 699"/>
                <a:gd name="T19" fmla="*/ 205 h 772"/>
                <a:gd name="T20" fmla="*/ 20 w 699"/>
                <a:gd name="T21" fmla="*/ 249 h 772"/>
                <a:gd name="T22" fmla="*/ 60 w 699"/>
                <a:gd name="T23" fmla="*/ 285 h 772"/>
                <a:gd name="T24" fmla="*/ 64 w 699"/>
                <a:gd name="T25" fmla="*/ 312 h 772"/>
                <a:gd name="T26" fmla="*/ 75 w 699"/>
                <a:gd name="T27" fmla="*/ 295 h 772"/>
                <a:gd name="T28" fmla="*/ 93 w 699"/>
                <a:gd name="T29" fmla="*/ 301 h 772"/>
                <a:gd name="T30" fmla="*/ 117 w 699"/>
                <a:gd name="T31" fmla="*/ 273 h 772"/>
                <a:gd name="T32" fmla="*/ 131 w 699"/>
                <a:gd name="T33" fmla="*/ 294 h 772"/>
                <a:gd name="T34" fmla="*/ 119 w 699"/>
                <a:gd name="T35" fmla="*/ 314 h 772"/>
                <a:gd name="T36" fmla="*/ 121 w 699"/>
                <a:gd name="T37" fmla="*/ 338 h 772"/>
                <a:gd name="T38" fmla="*/ 113 w 699"/>
                <a:gd name="T39" fmla="*/ 372 h 772"/>
                <a:gd name="T40" fmla="*/ 89 w 699"/>
                <a:gd name="T41" fmla="*/ 387 h 772"/>
                <a:gd name="T42" fmla="*/ 100 w 699"/>
                <a:gd name="T43" fmla="*/ 416 h 772"/>
                <a:gd name="T44" fmla="*/ 107 w 699"/>
                <a:gd name="T45" fmla="*/ 448 h 772"/>
                <a:gd name="T46" fmla="*/ 143 w 699"/>
                <a:gd name="T47" fmla="*/ 448 h 772"/>
                <a:gd name="T48" fmla="*/ 143 w 699"/>
                <a:gd name="T49" fmla="*/ 494 h 772"/>
                <a:gd name="T50" fmla="*/ 126 w 699"/>
                <a:gd name="T51" fmla="*/ 506 h 772"/>
                <a:gd name="T52" fmla="*/ 128 w 699"/>
                <a:gd name="T53" fmla="*/ 530 h 772"/>
                <a:gd name="T54" fmla="*/ 151 w 699"/>
                <a:gd name="T55" fmla="*/ 565 h 772"/>
                <a:gd name="T56" fmla="*/ 196 w 699"/>
                <a:gd name="T57" fmla="*/ 581 h 772"/>
                <a:gd name="T58" fmla="*/ 205 w 699"/>
                <a:gd name="T59" fmla="*/ 624 h 772"/>
                <a:gd name="T60" fmla="*/ 230 w 699"/>
                <a:gd name="T61" fmla="*/ 645 h 772"/>
                <a:gd name="T62" fmla="*/ 242 w 699"/>
                <a:gd name="T63" fmla="*/ 685 h 772"/>
                <a:gd name="T64" fmla="*/ 268 w 699"/>
                <a:gd name="T65" fmla="*/ 722 h 772"/>
                <a:gd name="T66" fmla="*/ 291 w 699"/>
                <a:gd name="T67" fmla="*/ 722 h 772"/>
                <a:gd name="T68" fmla="*/ 312 w 699"/>
                <a:gd name="T69" fmla="*/ 686 h 772"/>
                <a:gd name="T70" fmla="*/ 335 w 699"/>
                <a:gd name="T71" fmla="*/ 694 h 772"/>
                <a:gd name="T72" fmla="*/ 344 w 699"/>
                <a:gd name="T73" fmla="*/ 691 h 772"/>
                <a:gd name="T74" fmla="*/ 344 w 699"/>
                <a:gd name="T75" fmla="*/ 657 h 772"/>
                <a:gd name="T76" fmla="*/ 367 w 699"/>
                <a:gd name="T77" fmla="*/ 652 h 772"/>
                <a:gd name="T78" fmla="*/ 383 w 699"/>
                <a:gd name="T79" fmla="*/ 680 h 772"/>
                <a:gd name="T80" fmla="*/ 403 w 699"/>
                <a:gd name="T81" fmla="*/ 698 h 772"/>
                <a:gd name="T82" fmla="*/ 414 w 699"/>
                <a:gd name="T83" fmla="*/ 700 h 772"/>
                <a:gd name="T84" fmla="*/ 414 w 699"/>
                <a:gd name="T85" fmla="*/ 765 h 772"/>
                <a:gd name="T86" fmla="*/ 442 w 699"/>
                <a:gd name="T87" fmla="*/ 772 h 772"/>
                <a:gd name="T88" fmla="*/ 439 w 699"/>
                <a:gd name="T89" fmla="*/ 748 h 772"/>
                <a:gd name="T90" fmla="*/ 491 w 699"/>
                <a:gd name="T91" fmla="*/ 632 h 772"/>
                <a:gd name="T92" fmla="*/ 571 w 699"/>
                <a:gd name="T93" fmla="*/ 548 h 772"/>
                <a:gd name="T94" fmla="*/ 587 w 699"/>
                <a:gd name="T95" fmla="*/ 504 h 772"/>
                <a:gd name="T96" fmla="*/ 659 w 699"/>
                <a:gd name="T97" fmla="*/ 484 h 772"/>
                <a:gd name="T98" fmla="*/ 671 w 699"/>
                <a:gd name="T99" fmla="*/ 468 h 772"/>
                <a:gd name="T100" fmla="*/ 671 w 699"/>
                <a:gd name="T101" fmla="*/ 440 h 772"/>
                <a:gd name="T102" fmla="*/ 699 w 699"/>
                <a:gd name="T103" fmla="*/ 415 h 772"/>
                <a:gd name="T104" fmla="*/ 675 w 699"/>
                <a:gd name="T105" fmla="*/ 40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772">
                  <a:moveTo>
                    <a:pt x="675" y="400"/>
                  </a:moveTo>
                  <a:cubicBezTo>
                    <a:pt x="623" y="376"/>
                    <a:pt x="551" y="396"/>
                    <a:pt x="515" y="348"/>
                  </a:cubicBezTo>
                  <a:cubicBezTo>
                    <a:pt x="491" y="320"/>
                    <a:pt x="467" y="284"/>
                    <a:pt x="459" y="252"/>
                  </a:cubicBezTo>
                  <a:cubicBezTo>
                    <a:pt x="443" y="200"/>
                    <a:pt x="483" y="132"/>
                    <a:pt x="459" y="76"/>
                  </a:cubicBezTo>
                  <a:cubicBezTo>
                    <a:pt x="423" y="0"/>
                    <a:pt x="315" y="20"/>
                    <a:pt x="263" y="76"/>
                  </a:cubicBezTo>
                  <a:cubicBezTo>
                    <a:pt x="204" y="138"/>
                    <a:pt x="93" y="174"/>
                    <a:pt x="17" y="13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31" y="294"/>
                    <a:pt x="131" y="294"/>
                    <a:pt x="131" y="294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1" y="338"/>
                    <a:pt x="121" y="338"/>
                    <a:pt x="121" y="338"/>
                  </a:cubicBezTo>
                  <a:cubicBezTo>
                    <a:pt x="113" y="372"/>
                    <a:pt x="113" y="372"/>
                    <a:pt x="113" y="372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100" y="416"/>
                    <a:pt x="100" y="416"/>
                    <a:pt x="100" y="416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94"/>
                    <a:pt x="143" y="494"/>
                    <a:pt x="143" y="494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51" y="565"/>
                    <a:pt x="151" y="565"/>
                    <a:pt x="151" y="565"/>
                  </a:cubicBezTo>
                  <a:cubicBezTo>
                    <a:pt x="196" y="581"/>
                    <a:pt x="196" y="581"/>
                    <a:pt x="196" y="581"/>
                  </a:cubicBezTo>
                  <a:cubicBezTo>
                    <a:pt x="205" y="624"/>
                    <a:pt x="205" y="624"/>
                    <a:pt x="205" y="624"/>
                  </a:cubicBezTo>
                  <a:cubicBezTo>
                    <a:pt x="230" y="645"/>
                    <a:pt x="230" y="645"/>
                    <a:pt x="230" y="645"/>
                  </a:cubicBezTo>
                  <a:cubicBezTo>
                    <a:pt x="242" y="685"/>
                    <a:pt x="242" y="685"/>
                    <a:pt x="242" y="685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91" y="722"/>
                    <a:pt x="291" y="722"/>
                    <a:pt x="291" y="722"/>
                  </a:cubicBezTo>
                  <a:cubicBezTo>
                    <a:pt x="312" y="686"/>
                    <a:pt x="312" y="686"/>
                    <a:pt x="312" y="686"/>
                  </a:cubicBezTo>
                  <a:cubicBezTo>
                    <a:pt x="335" y="694"/>
                    <a:pt x="335" y="694"/>
                    <a:pt x="335" y="694"/>
                  </a:cubicBezTo>
                  <a:cubicBezTo>
                    <a:pt x="344" y="691"/>
                    <a:pt x="344" y="691"/>
                    <a:pt x="344" y="691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67" y="652"/>
                    <a:pt x="367" y="652"/>
                    <a:pt x="367" y="652"/>
                  </a:cubicBezTo>
                  <a:cubicBezTo>
                    <a:pt x="383" y="680"/>
                    <a:pt x="383" y="680"/>
                    <a:pt x="383" y="680"/>
                  </a:cubicBezTo>
                  <a:cubicBezTo>
                    <a:pt x="403" y="698"/>
                    <a:pt x="403" y="698"/>
                    <a:pt x="403" y="698"/>
                  </a:cubicBezTo>
                  <a:cubicBezTo>
                    <a:pt x="414" y="700"/>
                    <a:pt x="414" y="700"/>
                    <a:pt x="414" y="700"/>
                  </a:cubicBezTo>
                  <a:cubicBezTo>
                    <a:pt x="414" y="765"/>
                    <a:pt x="414" y="765"/>
                    <a:pt x="414" y="765"/>
                  </a:cubicBezTo>
                  <a:cubicBezTo>
                    <a:pt x="442" y="772"/>
                    <a:pt x="442" y="772"/>
                    <a:pt x="442" y="772"/>
                  </a:cubicBezTo>
                  <a:cubicBezTo>
                    <a:pt x="440" y="765"/>
                    <a:pt x="439" y="757"/>
                    <a:pt x="439" y="748"/>
                  </a:cubicBezTo>
                  <a:cubicBezTo>
                    <a:pt x="443" y="704"/>
                    <a:pt x="499" y="688"/>
                    <a:pt x="491" y="632"/>
                  </a:cubicBezTo>
                  <a:cubicBezTo>
                    <a:pt x="479" y="588"/>
                    <a:pt x="543" y="572"/>
                    <a:pt x="571" y="548"/>
                  </a:cubicBezTo>
                  <a:cubicBezTo>
                    <a:pt x="583" y="536"/>
                    <a:pt x="579" y="512"/>
                    <a:pt x="587" y="504"/>
                  </a:cubicBezTo>
                  <a:cubicBezTo>
                    <a:pt x="607" y="488"/>
                    <a:pt x="635" y="496"/>
                    <a:pt x="659" y="484"/>
                  </a:cubicBezTo>
                  <a:cubicBezTo>
                    <a:pt x="663" y="480"/>
                    <a:pt x="671" y="476"/>
                    <a:pt x="671" y="468"/>
                  </a:cubicBezTo>
                  <a:cubicBezTo>
                    <a:pt x="671" y="460"/>
                    <a:pt x="667" y="448"/>
                    <a:pt x="671" y="440"/>
                  </a:cubicBezTo>
                  <a:cubicBezTo>
                    <a:pt x="677" y="428"/>
                    <a:pt x="689" y="422"/>
                    <a:pt x="699" y="415"/>
                  </a:cubicBezTo>
                  <a:cubicBezTo>
                    <a:pt x="691" y="407"/>
                    <a:pt x="682" y="403"/>
                    <a:pt x="675" y="4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8159110" y="4935791"/>
              <a:ext cx="418508" cy="443828"/>
            </a:xfrm>
            <a:custGeom>
              <a:avLst/>
              <a:gdLst>
                <a:gd name="T0" fmla="*/ 958 w 1018"/>
                <a:gd name="T1" fmla="*/ 433 h 1076"/>
                <a:gd name="T2" fmla="*/ 954 w 1018"/>
                <a:gd name="T3" fmla="*/ 0 h 1076"/>
                <a:gd name="T4" fmla="*/ 903 w 1018"/>
                <a:gd name="T5" fmla="*/ 27 h 1076"/>
                <a:gd name="T6" fmla="*/ 913 w 1018"/>
                <a:gd name="T7" fmla="*/ 91 h 1076"/>
                <a:gd name="T8" fmla="*/ 861 w 1018"/>
                <a:gd name="T9" fmla="*/ 119 h 1076"/>
                <a:gd name="T10" fmla="*/ 810 w 1018"/>
                <a:gd name="T11" fmla="*/ 178 h 1076"/>
                <a:gd name="T12" fmla="*/ 790 w 1018"/>
                <a:gd name="T13" fmla="*/ 138 h 1076"/>
                <a:gd name="T14" fmla="*/ 771 w 1018"/>
                <a:gd name="T15" fmla="*/ 212 h 1076"/>
                <a:gd name="T16" fmla="*/ 716 w 1018"/>
                <a:gd name="T17" fmla="*/ 216 h 1076"/>
                <a:gd name="T18" fmla="*/ 647 w 1018"/>
                <a:gd name="T19" fmla="*/ 210 h 1076"/>
                <a:gd name="T20" fmla="*/ 595 w 1018"/>
                <a:gd name="T21" fmla="*/ 202 h 1076"/>
                <a:gd name="T22" fmla="*/ 555 w 1018"/>
                <a:gd name="T23" fmla="*/ 277 h 1076"/>
                <a:gd name="T24" fmla="*/ 497 w 1018"/>
                <a:gd name="T25" fmla="*/ 353 h 1076"/>
                <a:gd name="T26" fmla="*/ 457 w 1018"/>
                <a:gd name="T27" fmla="*/ 387 h 1076"/>
                <a:gd name="T28" fmla="*/ 430 w 1018"/>
                <a:gd name="T29" fmla="*/ 447 h 1076"/>
                <a:gd name="T30" fmla="*/ 346 w 1018"/>
                <a:gd name="T31" fmla="*/ 429 h 1076"/>
                <a:gd name="T32" fmla="*/ 329 w 1018"/>
                <a:gd name="T33" fmla="*/ 481 h 1076"/>
                <a:gd name="T34" fmla="*/ 266 w 1018"/>
                <a:gd name="T35" fmla="*/ 492 h 1076"/>
                <a:gd name="T36" fmla="*/ 202 w 1018"/>
                <a:gd name="T37" fmla="*/ 560 h 1076"/>
                <a:gd name="T38" fmla="*/ 170 w 1018"/>
                <a:gd name="T39" fmla="*/ 585 h 1076"/>
                <a:gd name="T40" fmla="*/ 185 w 1018"/>
                <a:gd name="T41" fmla="*/ 638 h 1076"/>
                <a:gd name="T42" fmla="*/ 164 w 1018"/>
                <a:gd name="T43" fmla="*/ 669 h 1076"/>
                <a:gd name="T44" fmla="*/ 145 w 1018"/>
                <a:gd name="T45" fmla="*/ 601 h 1076"/>
                <a:gd name="T46" fmla="*/ 145 w 1018"/>
                <a:gd name="T47" fmla="*/ 539 h 1076"/>
                <a:gd name="T48" fmla="*/ 126 w 1018"/>
                <a:gd name="T49" fmla="*/ 547 h 1076"/>
                <a:gd name="T50" fmla="*/ 108 w 1018"/>
                <a:gd name="T51" fmla="*/ 592 h 1076"/>
                <a:gd name="T52" fmla="*/ 139 w 1018"/>
                <a:gd name="T53" fmla="*/ 635 h 1076"/>
                <a:gd name="T54" fmla="*/ 90 w 1018"/>
                <a:gd name="T55" fmla="*/ 681 h 1076"/>
                <a:gd name="T56" fmla="*/ 54 w 1018"/>
                <a:gd name="T57" fmla="*/ 713 h 1076"/>
                <a:gd name="T58" fmla="*/ 32 w 1018"/>
                <a:gd name="T59" fmla="*/ 694 h 1076"/>
                <a:gd name="T60" fmla="*/ 3 w 1018"/>
                <a:gd name="T61" fmla="*/ 768 h 1076"/>
                <a:gd name="T62" fmla="*/ 0 w 1018"/>
                <a:gd name="T63" fmla="*/ 796 h 1076"/>
                <a:gd name="T64" fmla="*/ 442 w 1018"/>
                <a:gd name="T65" fmla="*/ 737 h 1076"/>
                <a:gd name="T66" fmla="*/ 498 w 1018"/>
                <a:gd name="T67" fmla="*/ 1009 h 1076"/>
                <a:gd name="T68" fmla="*/ 682 w 1018"/>
                <a:gd name="T69" fmla="*/ 1076 h 1076"/>
                <a:gd name="T70" fmla="*/ 790 w 1018"/>
                <a:gd name="T71" fmla="*/ 981 h 1076"/>
                <a:gd name="T72" fmla="*/ 830 w 1018"/>
                <a:gd name="T73" fmla="*/ 849 h 1076"/>
                <a:gd name="T74" fmla="*/ 886 w 1018"/>
                <a:gd name="T75" fmla="*/ 705 h 1076"/>
                <a:gd name="T76" fmla="*/ 982 w 1018"/>
                <a:gd name="T77" fmla="*/ 593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8" h="1076">
                  <a:moveTo>
                    <a:pt x="1006" y="505"/>
                  </a:moveTo>
                  <a:cubicBezTo>
                    <a:pt x="998" y="477"/>
                    <a:pt x="974" y="457"/>
                    <a:pt x="958" y="433"/>
                  </a:cubicBezTo>
                  <a:cubicBezTo>
                    <a:pt x="930" y="397"/>
                    <a:pt x="986" y="373"/>
                    <a:pt x="982" y="341"/>
                  </a:cubicBezTo>
                  <a:cubicBezTo>
                    <a:pt x="978" y="230"/>
                    <a:pt x="901" y="111"/>
                    <a:pt x="954" y="0"/>
                  </a:cubicBezTo>
                  <a:cubicBezTo>
                    <a:pt x="939" y="13"/>
                    <a:pt x="939" y="13"/>
                    <a:pt x="939" y="13"/>
                  </a:cubicBezTo>
                  <a:cubicBezTo>
                    <a:pt x="903" y="27"/>
                    <a:pt x="903" y="27"/>
                    <a:pt x="903" y="27"/>
                  </a:cubicBezTo>
                  <a:cubicBezTo>
                    <a:pt x="929" y="77"/>
                    <a:pt x="929" y="77"/>
                    <a:pt x="929" y="77"/>
                  </a:cubicBezTo>
                  <a:cubicBezTo>
                    <a:pt x="913" y="91"/>
                    <a:pt x="913" y="91"/>
                    <a:pt x="913" y="91"/>
                  </a:cubicBezTo>
                  <a:cubicBezTo>
                    <a:pt x="913" y="119"/>
                    <a:pt x="913" y="119"/>
                    <a:pt x="913" y="119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38" y="143"/>
                    <a:pt x="838" y="143"/>
                    <a:pt x="838" y="143"/>
                  </a:cubicBezTo>
                  <a:cubicBezTo>
                    <a:pt x="810" y="178"/>
                    <a:pt x="810" y="178"/>
                    <a:pt x="810" y="178"/>
                  </a:cubicBezTo>
                  <a:cubicBezTo>
                    <a:pt x="810" y="154"/>
                    <a:pt x="810" y="154"/>
                    <a:pt x="810" y="154"/>
                  </a:cubicBezTo>
                  <a:cubicBezTo>
                    <a:pt x="790" y="138"/>
                    <a:pt x="790" y="138"/>
                    <a:pt x="790" y="138"/>
                  </a:cubicBezTo>
                  <a:cubicBezTo>
                    <a:pt x="790" y="189"/>
                    <a:pt x="790" y="189"/>
                    <a:pt x="790" y="189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34" y="180"/>
                    <a:pt x="734" y="180"/>
                    <a:pt x="734" y="180"/>
                  </a:cubicBezTo>
                  <a:cubicBezTo>
                    <a:pt x="716" y="216"/>
                    <a:pt x="716" y="216"/>
                    <a:pt x="716" y="216"/>
                  </a:cubicBezTo>
                  <a:cubicBezTo>
                    <a:pt x="689" y="214"/>
                    <a:pt x="689" y="214"/>
                    <a:pt x="689" y="214"/>
                  </a:cubicBezTo>
                  <a:cubicBezTo>
                    <a:pt x="647" y="210"/>
                    <a:pt x="647" y="210"/>
                    <a:pt x="647" y="210"/>
                  </a:cubicBezTo>
                  <a:cubicBezTo>
                    <a:pt x="629" y="180"/>
                    <a:pt x="629" y="180"/>
                    <a:pt x="629" y="180"/>
                  </a:cubicBezTo>
                  <a:cubicBezTo>
                    <a:pt x="595" y="202"/>
                    <a:pt x="595" y="202"/>
                    <a:pt x="595" y="202"/>
                  </a:cubicBezTo>
                  <a:cubicBezTo>
                    <a:pt x="555" y="246"/>
                    <a:pt x="555" y="246"/>
                    <a:pt x="555" y="246"/>
                  </a:cubicBezTo>
                  <a:cubicBezTo>
                    <a:pt x="555" y="277"/>
                    <a:pt x="555" y="277"/>
                    <a:pt x="555" y="277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497" y="353"/>
                    <a:pt x="497" y="353"/>
                    <a:pt x="497" y="353"/>
                  </a:cubicBezTo>
                  <a:cubicBezTo>
                    <a:pt x="477" y="353"/>
                    <a:pt x="477" y="353"/>
                    <a:pt x="477" y="353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30" y="424"/>
                    <a:pt x="430" y="424"/>
                    <a:pt x="430" y="424"/>
                  </a:cubicBezTo>
                  <a:cubicBezTo>
                    <a:pt x="430" y="447"/>
                    <a:pt x="430" y="447"/>
                    <a:pt x="430" y="447"/>
                  </a:cubicBezTo>
                  <a:cubicBezTo>
                    <a:pt x="379" y="449"/>
                    <a:pt x="379" y="449"/>
                    <a:pt x="379" y="449"/>
                  </a:cubicBezTo>
                  <a:cubicBezTo>
                    <a:pt x="346" y="429"/>
                    <a:pt x="346" y="429"/>
                    <a:pt x="346" y="429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96" y="481"/>
                    <a:pt x="296" y="481"/>
                    <a:pt x="296" y="481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02" y="560"/>
                    <a:pt x="202" y="560"/>
                    <a:pt x="202" y="560"/>
                  </a:cubicBezTo>
                  <a:cubicBezTo>
                    <a:pt x="202" y="575"/>
                    <a:pt x="202" y="575"/>
                    <a:pt x="202" y="575"/>
                  </a:cubicBezTo>
                  <a:cubicBezTo>
                    <a:pt x="170" y="585"/>
                    <a:pt x="170" y="585"/>
                    <a:pt x="170" y="585"/>
                  </a:cubicBezTo>
                  <a:cubicBezTo>
                    <a:pt x="170" y="611"/>
                    <a:pt x="170" y="611"/>
                    <a:pt x="170" y="611"/>
                  </a:cubicBezTo>
                  <a:cubicBezTo>
                    <a:pt x="185" y="638"/>
                    <a:pt x="185" y="638"/>
                    <a:pt x="185" y="638"/>
                  </a:cubicBezTo>
                  <a:cubicBezTo>
                    <a:pt x="185" y="658"/>
                    <a:pt x="185" y="658"/>
                    <a:pt x="185" y="658"/>
                  </a:cubicBezTo>
                  <a:cubicBezTo>
                    <a:pt x="164" y="669"/>
                    <a:pt x="164" y="669"/>
                    <a:pt x="164" y="669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34" y="563"/>
                    <a:pt x="134" y="563"/>
                    <a:pt x="134" y="563"/>
                  </a:cubicBezTo>
                  <a:cubicBezTo>
                    <a:pt x="145" y="539"/>
                    <a:pt x="145" y="539"/>
                    <a:pt x="145" y="539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26" y="547"/>
                    <a:pt x="126" y="547"/>
                    <a:pt x="126" y="547"/>
                  </a:cubicBezTo>
                  <a:cubicBezTo>
                    <a:pt x="122" y="570"/>
                    <a:pt x="122" y="570"/>
                    <a:pt x="122" y="570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113" y="605"/>
                    <a:pt x="113" y="605"/>
                    <a:pt x="113" y="60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13" y="665"/>
                    <a:pt x="113" y="665"/>
                    <a:pt x="113" y="665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76" y="713"/>
                    <a:pt x="76" y="713"/>
                    <a:pt x="76" y="713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43" y="685"/>
                    <a:pt x="43" y="685"/>
                    <a:pt x="43" y="685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32" y="721"/>
                    <a:pt x="32" y="721"/>
                    <a:pt x="32" y="721"/>
                  </a:cubicBezTo>
                  <a:cubicBezTo>
                    <a:pt x="3" y="768"/>
                    <a:pt x="3" y="768"/>
                    <a:pt x="3" y="768"/>
                  </a:cubicBezTo>
                  <a:cubicBezTo>
                    <a:pt x="5" y="792"/>
                    <a:pt x="5" y="792"/>
                    <a:pt x="5" y="792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76" y="835"/>
                    <a:pt x="187" y="799"/>
                    <a:pt x="246" y="737"/>
                  </a:cubicBezTo>
                  <a:cubicBezTo>
                    <a:pt x="298" y="681"/>
                    <a:pt x="406" y="661"/>
                    <a:pt x="442" y="737"/>
                  </a:cubicBezTo>
                  <a:cubicBezTo>
                    <a:pt x="466" y="793"/>
                    <a:pt x="426" y="861"/>
                    <a:pt x="442" y="913"/>
                  </a:cubicBezTo>
                  <a:cubicBezTo>
                    <a:pt x="450" y="945"/>
                    <a:pt x="474" y="981"/>
                    <a:pt x="498" y="1009"/>
                  </a:cubicBezTo>
                  <a:cubicBezTo>
                    <a:pt x="534" y="1057"/>
                    <a:pt x="606" y="1037"/>
                    <a:pt x="658" y="1061"/>
                  </a:cubicBezTo>
                  <a:cubicBezTo>
                    <a:pt x="665" y="1064"/>
                    <a:pt x="674" y="1068"/>
                    <a:pt x="682" y="1076"/>
                  </a:cubicBezTo>
                  <a:cubicBezTo>
                    <a:pt x="692" y="1069"/>
                    <a:pt x="700" y="1061"/>
                    <a:pt x="698" y="1045"/>
                  </a:cubicBezTo>
                  <a:cubicBezTo>
                    <a:pt x="750" y="1053"/>
                    <a:pt x="754" y="1005"/>
                    <a:pt x="790" y="981"/>
                  </a:cubicBezTo>
                  <a:cubicBezTo>
                    <a:pt x="810" y="965"/>
                    <a:pt x="838" y="965"/>
                    <a:pt x="846" y="941"/>
                  </a:cubicBezTo>
                  <a:cubicBezTo>
                    <a:pt x="854" y="909"/>
                    <a:pt x="826" y="881"/>
                    <a:pt x="830" y="849"/>
                  </a:cubicBezTo>
                  <a:cubicBezTo>
                    <a:pt x="838" y="813"/>
                    <a:pt x="870" y="793"/>
                    <a:pt x="886" y="761"/>
                  </a:cubicBezTo>
                  <a:cubicBezTo>
                    <a:pt x="894" y="745"/>
                    <a:pt x="890" y="725"/>
                    <a:pt x="886" y="705"/>
                  </a:cubicBezTo>
                  <a:cubicBezTo>
                    <a:pt x="932" y="701"/>
                    <a:pt x="953" y="651"/>
                    <a:pt x="976" y="612"/>
                  </a:cubicBezTo>
                  <a:cubicBezTo>
                    <a:pt x="975" y="605"/>
                    <a:pt x="977" y="598"/>
                    <a:pt x="982" y="593"/>
                  </a:cubicBezTo>
                  <a:cubicBezTo>
                    <a:pt x="1002" y="569"/>
                    <a:pt x="1018" y="537"/>
                    <a:pt x="1006" y="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8333364" y="5187492"/>
              <a:ext cx="489997" cy="448295"/>
            </a:xfrm>
            <a:custGeom>
              <a:avLst/>
              <a:gdLst>
                <a:gd name="T0" fmla="*/ 1168 w 1191"/>
                <a:gd name="T1" fmla="*/ 425 h 1089"/>
                <a:gd name="T2" fmla="*/ 960 w 1191"/>
                <a:gd name="T3" fmla="*/ 381 h 1089"/>
                <a:gd name="T4" fmla="*/ 940 w 1191"/>
                <a:gd name="T5" fmla="*/ 325 h 1089"/>
                <a:gd name="T6" fmla="*/ 788 w 1191"/>
                <a:gd name="T7" fmla="*/ 305 h 1089"/>
                <a:gd name="T8" fmla="*/ 788 w 1191"/>
                <a:gd name="T9" fmla="*/ 289 h 1089"/>
                <a:gd name="T10" fmla="*/ 672 w 1191"/>
                <a:gd name="T11" fmla="*/ 85 h 1089"/>
                <a:gd name="T12" fmla="*/ 568 w 1191"/>
                <a:gd name="T13" fmla="*/ 17 h 1089"/>
                <a:gd name="T14" fmla="*/ 554 w 1191"/>
                <a:gd name="T15" fmla="*/ 0 h 1089"/>
                <a:gd name="T16" fmla="*/ 464 w 1191"/>
                <a:gd name="T17" fmla="*/ 93 h 1089"/>
                <a:gd name="T18" fmla="*/ 464 w 1191"/>
                <a:gd name="T19" fmla="*/ 149 h 1089"/>
                <a:gd name="T20" fmla="*/ 408 w 1191"/>
                <a:gd name="T21" fmla="*/ 237 h 1089"/>
                <a:gd name="T22" fmla="*/ 424 w 1191"/>
                <a:gd name="T23" fmla="*/ 329 h 1089"/>
                <a:gd name="T24" fmla="*/ 368 w 1191"/>
                <a:gd name="T25" fmla="*/ 369 h 1089"/>
                <a:gd name="T26" fmla="*/ 276 w 1191"/>
                <a:gd name="T27" fmla="*/ 433 h 1089"/>
                <a:gd name="T28" fmla="*/ 260 w 1191"/>
                <a:gd name="T29" fmla="*/ 464 h 1089"/>
                <a:gd name="T30" fmla="*/ 264 w 1191"/>
                <a:gd name="T31" fmla="*/ 469 h 1089"/>
                <a:gd name="T32" fmla="*/ 260 w 1191"/>
                <a:gd name="T33" fmla="*/ 464 h 1089"/>
                <a:gd name="T34" fmla="*/ 232 w 1191"/>
                <a:gd name="T35" fmla="*/ 489 h 1089"/>
                <a:gd name="T36" fmla="*/ 232 w 1191"/>
                <a:gd name="T37" fmla="*/ 517 h 1089"/>
                <a:gd name="T38" fmla="*/ 220 w 1191"/>
                <a:gd name="T39" fmla="*/ 533 h 1089"/>
                <a:gd name="T40" fmla="*/ 148 w 1191"/>
                <a:gd name="T41" fmla="*/ 553 h 1089"/>
                <a:gd name="T42" fmla="*/ 132 w 1191"/>
                <a:gd name="T43" fmla="*/ 597 h 1089"/>
                <a:gd name="T44" fmla="*/ 52 w 1191"/>
                <a:gd name="T45" fmla="*/ 681 h 1089"/>
                <a:gd name="T46" fmla="*/ 0 w 1191"/>
                <a:gd name="T47" fmla="*/ 797 h 1089"/>
                <a:gd name="T48" fmla="*/ 3 w 1191"/>
                <a:gd name="T49" fmla="*/ 821 h 1089"/>
                <a:gd name="T50" fmla="*/ 29 w 1191"/>
                <a:gd name="T51" fmla="*/ 828 h 1089"/>
                <a:gd name="T52" fmla="*/ 45 w 1191"/>
                <a:gd name="T53" fmla="*/ 828 h 1089"/>
                <a:gd name="T54" fmla="*/ 59 w 1191"/>
                <a:gd name="T55" fmla="*/ 806 h 1089"/>
                <a:gd name="T56" fmla="*/ 73 w 1191"/>
                <a:gd name="T57" fmla="*/ 780 h 1089"/>
                <a:gd name="T58" fmla="*/ 91 w 1191"/>
                <a:gd name="T59" fmla="*/ 759 h 1089"/>
                <a:gd name="T60" fmla="*/ 91 w 1191"/>
                <a:gd name="T61" fmla="*/ 734 h 1089"/>
                <a:gd name="T62" fmla="*/ 118 w 1191"/>
                <a:gd name="T63" fmla="*/ 699 h 1089"/>
                <a:gd name="T64" fmla="*/ 165 w 1191"/>
                <a:gd name="T65" fmla="*/ 707 h 1089"/>
                <a:gd name="T66" fmla="*/ 184 w 1191"/>
                <a:gd name="T67" fmla="*/ 711 h 1089"/>
                <a:gd name="T68" fmla="*/ 231 w 1191"/>
                <a:gd name="T69" fmla="*/ 709 h 1089"/>
                <a:gd name="T70" fmla="*/ 231 w 1191"/>
                <a:gd name="T71" fmla="*/ 724 h 1089"/>
                <a:gd name="T72" fmla="*/ 261 w 1191"/>
                <a:gd name="T73" fmla="*/ 722 h 1089"/>
                <a:gd name="T74" fmla="*/ 265 w 1191"/>
                <a:gd name="T75" fmla="*/ 726 h 1089"/>
                <a:gd name="T76" fmla="*/ 265 w 1191"/>
                <a:gd name="T77" fmla="*/ 714 h 1089"/>
                <a:gd name="T78" fmla="*/ 293 w 1191"/>
                <a:gd name="T79" fmla="*/ 697 h 1089"/>
                <a:gd name="T80" fmla="*/ 318 w 1191"/>
                <a:gd name="T81" fmla="*/ 707 h 1089"/>
                <a:gd name="T82" fmla="*/ 297 w 1191"/>
                <a:gd name="T83" fmla="*/ 755 h 1089"/>
                <a:gd name="T84" fmla="*/ 279 w 1191"/>
                <a:gd name="T85" fmla="*/ 774 h 1089"/>
                <a:gd name="T86" fmla="*/ 298 w 1191"/>
                <a:gd name="T87" fmla="*/ 815 h 1089"/>
                <a:gd name="T88" fmla="*/ 296 w 1191"/>
                <a:gd name="T89" fmla="*/ 819 h 1089"/>
                <a:gd name="T90" fmla="*/ 328 w 1191"/>
                <a:gd name="T91" fmla="*/ 993 h 1089"/>
                <a:gd name="T92" fmla="*/ 548 w 1191"/>
                <a:gd name="T93" fmla="*/ 1073 h 1089"/>
                <a:gd name="T94" fmla="*/ 608 w 1191"/>
                <a:gd name="T95" fmla="*/ 1013 h 1089"/>
                <a:gd name="T96" fmla="*/ 647 w 1191"/>
                <a:gd name="T97" fmla="*/ 1022 h 1089"/>
                <a:gd name="T98" fmla="*/ 668 w 1191"/>
                <a:gd name="T99" fmla="*/ 1001 h 1089"/>
                <a:gd name="T100" fmla="*/ 832 w 1191"/>
                <a:gd name="T101" fmla="*/ 869 h 1089"/>
                <a:gd name="T102" fmla="*/ 856 w 1191"/>
                <a:gd name="T103" fmla="*/ 849 h 1089"/>
                <a:gd name="T104" fmla="*/ 896 w 1191"/>
                <a:gd name="T105" fmla="*/ 713 h 1089"/>
                <a:gd name="T106" fmla="*/ 900 w 1191"/>
                <a:gd name="T107" fmla="*/ 653 h 1089"/>
                <a:gd name="T108" fmla="*/ 1028 w 1191"/>
                <a:gd name="T109" fmla="*/ 589 h 1089"/>
                <a:gd name="T110" fmla="*/ 1032 w 1191"/>
                <a:gd name="T111" fmla="*/ 545 h 1089"/>
                <a:gd name="T112" fmla="*/ 1132 w 1191"/>
                <a:gd name="T113" fmla="*/ 497 h 1089"/>
                <a:gd name="T114" fmla="*/ 1158 w 1191"/>
                <a:gd name="T115" fmla="*/ 516 h 1089"/>
                <a:gd name="T116" fmla="*/ 1168 w 1191"/>
                <a:gd name="T117" fmla="*/ 42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089">
                  <a:moveTo>
                    <a:pt x="1168" y="425"/>
                  </a:moveTo>
                  <a:cubicBezTo>
                    <a:pt x="1116" y="365"/>
                    <a:pt x="1032" y="397"/>
                    <a:pt x="960" y="381"/>
                  </a:cubicBezTo>
                  <a:cubicBezTo>
                    <a:pt x="956" y="381"/>
                    <a:pt x="984" y="325"/>
                    <a:pt x="940" y="325"/>
                  </a:cubicBezTo>
                  <a:cubicBezTo>
                    <a:pt x="888" y="325"/>
                    <a:pt x="840" y="301"/>
                    <a:pt x="788" y="305"/>
                  </a:cubicBezTo>
                  <a:cubicBezTo>
                    <a:pt x="788" y="301"/>
                    <a:pt x="788" y="293"/>
                    <a:pt x="788" y="289"/>
                  </a:cubicBezTo>
                  <a:cubicBezTo>
                    <a:pt x="720" y="241"/>
                    <a:pt x="684" y="173"/>
                    <a:pt x="672" y="85"/>
                  </a:cubicBezTo>
                  <a:cubicBezTo>
                    <a:pt x="668" y="53"/>
                    <a:pt x="620" y="17"/>
                    <a:pt x="568" y="17"/>
                  </a:cubicBezTo>
                  <a:cubicBezTo>
                    <a:pt x="561" y="17"/>
                    <a:pt x="556" y="9"/>
                    <a:pt x="554" y="0"/>
                  </a:cubicBezTo>
                  <a:cubicBezTo>
                    <a:pt x="531" y="39"/>
                    <a:pt x="510" y="89"/>
                    <a:pt x="464" y="93"/>
                  </a:cubicBezTo>
                  <a:cubicBezTo>
                    <a:pt x="468" y="113"/>
                    <a:pt x="472" y="133"/>
                    <a:pt x="464" y="149"/>
                  </a:cubicBezTo>
                  <a:cubicBezTo>
                    <a:pt x="448" y="181"/>
                    <a:pt x="416" y="201"/>
                    <a:pt x="408" y="237"/>
                  </a:cubicBezTo>
                  <a:cubicBezTo>
                    <a:pt x="404" y="269"/>
                    <a:pt x="432" y="297"/>
                    <a:pt x="424" y="329"/>
                  </a:cubicBezTo>
                  <a:cubicBezTo>
                    <a:pt x="416" y="353"/>
                    <a:pt x="388" y="353"/>
                    <a:pt x="368" y="369"/>
                  </a:cubicBezTo>
                  <a:cubicBezTo>
                    <a:pt x="332" y="393"/>
                    <a:pt x="328" y="441"/>
                    <a:pt x="276" y="433"/>
                  </a:cubicBezTo>
                  <a:cubicBezTo>
                    <a:pt x="278" y="449"/>
                    <a:pt x="270" y="457"/>
                    <a:pt x="260" y="464"/>
                  </a:cubicBezTo>
                  <a:cubicBezTo>
                    <a:pt x="261" y="466"/>
                    <a:pt x="263" y="467"/>
                    <a:pt x="264" y="469"/>
                  </a:cubicBezTo>
                  <a:cubicBezTo>
                    <a:pt x="263" y="467"/>
                    <a:pt x="261" y="466"/>
                    <a:pt x="260" y="464"/>
                  </a:cubicBezTo>
                  <a:cubicBezTo>
                    <a:pt x="250" y="471"/>
                    <a:pt x="238" y="477"/>
                    <a:pt x="232" y="489"/>
                  </a:cubicBezTo>
                  <a:cubicBezTo>
                    <a:pt x="228" y="497"/>
                    <a:pt x="232" y="509"/>
                    <a:pt x="232" y="517"/>
                  </a:cubicBezTo>
                  <a:cubicBezTo>
                    <a:pt x="232" y="525"/>
                    <a:pt x="224" y="529"/>
                    <a:pt x="220" y="533"/>
                  </a:cubicBezTo>
                  <a:cubicBezTo>
                    <a:pt x="196" y="545"/>
                    <a:pt x="168" y="537"/>
                    <a:pt x="148" y="553"/>
                  </a:cubicBezTo>
                  <a:cubicBezTo>
                    <a:pt x="140" y="561"/>
                    <a:pt x="144" y="585"/>
                    <a:pt x="132" y="597"/>
                  </a:cubicBezTo>
                  <a:cubicBezTo>
                    <a:pt x="104" y="621"/>
                    <a:pt x="40" y="637"/>
                    <a:pt x="52" y="681"/>
                  </a:cubicBezTo>
                  <a:cubicBezTo>
                    <a:pt x="60" y="737"/>
                    <a:pt x="4" y="753"/>
                    <a:pt x="0" y="797"/>
                  </a:cubicBezTo>
                  <a:cubicBezTo>
                    <a:pt x="0" y="806"/>
                    <a:pt x="1" y="814"/>
                    <a:pt x="3" y="821"/>
                  </a:cubicBezTo>
                  <a:cubicBezTo>
                    <a:pt x="29" y="828"/>
                    <a:pt x="29" y="828"/>
                    <a:pt x="29" y="828"/>
                  </a:cubicBezTo>
                  <a:cubicBezTo>
                    <a:pt x="45" y="828"/>
                    <a:pt x="45" y="828"/>
                    <a:pt x="45" y="828"/>
                  </a:cubicBezTo>
                  <a:cubicBezTo>
                    <a:pt x="59" y="806"/>
                    <a:pt x="59" y="806"/>
                    <a:pt x="59" y="806"/>
                  </a:cubicBezTo>
                  <a:cubicBezTo>
                    <a:pt x="73" y="780"/>
                    <a:pt x="73" y="780"/>
                    <a:pt x="73" y="780"/>
                  </a:cubicBezTo>
                  <a:cubicBezTo>
                    <a:pt x="91" y="759"/>
                    <a:pt x="91" y="759"/>
                    <a:pt x="91" y="759"/>
                  </a:cubicBezTo>
                  <a:cubicBezTo>
                    <a:pt x="91" y="734"/>
                    <a:pt x="91" y="734"/>
                    <a:pt x="91" y="734"/>
                  </a:cubicBezTo>
                  <a:cubicBezTo>
                    <a:pt x="118" y="699"/>
                    <a:pt x="118" y="699"/>
                    <a:pt x="118" y="699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84" y="711"/>
                    <a:pt x="184" y="711"/>
                    <a:pt x="184" y="711"/>
                  </a:cubicBezTo>
                  <a:cubicBezTo>
                    <a:pt x="231" y="709"/>
                    <a:pt x="231" y="709"/>
                    <a:pt x="231" y="709"/>
                  </a:cubicBezTo>
                  <a:cubicBezTo>
                    <a:pt x="231" y="724"/>
                    <a:pt x="231" y="724"/>
                    <a:pt x="231" y="724"/>
                  </a:cubicBezTo>
                  <a:cubicBezTo>
                    <a:pt x="261" y="722"/>
                    <a:pt x="261" y="722"/>
                    <a:pt x="261" y="722"/>
                  </a:cubicBezTo>
                  <a:cubicBezTo>
                    <a:pt x="265" y="726"/>
                    <a:pt x="265" y="726"/>
                    <a:pt x="265" y="726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93" y="697"/>
                    <a:pt x="293" y="697"/>
                    <a:pt x="293" y="697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79" y="774"/>
                    <a:pt x="279" y="774"/>
                    <a:pt x="279" y="774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96" y="819"/>
                    <a:pt x="296" y="819"/>
                    <a:pt x="296" y="819"/>
                  </a:cubicBezTo>
                  <a:cubicBezTo>
                    <a:pt x="330" y="871"/>
                    <a:pt x="301" y="943"/>
                    <a:pt x="328" y="993"/>
                  </a:cubicBezTo>
                  <a:cubicBezTo>
                    <a:pt x="368" y="1061"/>
                    <a:pt x="468" y="1089"/>
                    <a:pt x="548" y="1073"/>
                  </a:cubicBezTo>
                  <a:cubicBezTo>
                    <a:pt x="580" y="1065"/>
                    <a:pt x="628" y="1061"/>
                    <a:pt x="608" y="1013"/>
                  </a:cubicBezTo>
                  <a:cubicBezTo>
                    <a:pt x="622" y="1013"/>
                    <a:pt x="634" y="1017"/>
                    <a:pt x="647" y="1022"/>
                  </a:cubicBezTo>
                  <a:cubicBezTo>
                    <a:pt x="654" y="1015"/>
                    <a:pt x="663" y="1009"/>
                    <a:pt x="668" y="1001"/>
                  </a:cubicBezTo>
                  <a:cubicBezTo>
                    <a:pt x="692" y="925"/>
                    <a:pt x="760" y="889"/>
                    <a:pt x="832" y="869"/>
                  </a:cubicBezTo>
                  <a:cubicBezTo>
                    <a:pt x="840" y="865"/>
                    <a:pt x="856" y="857"/>
                    <a:pt x="856" y="849"/>
                  </a:cubicBezTo>
                  <a:cubicBezTo>
                    <a:pt x="876" y="805"/>
                    <a:pt x="880" y="757"/>
                    <a:pt x="896" y="713"/>
                  </a:cubicBezTo>
                  <a:cubicBezTo>
                    <a:pt x="904" y="693"/>
                    <a:pt x="912" y="673"/>
                    <a:pt x="900" y="653"/>
                  </a:cubicBezTo>
                  <a:cubicBezTo>
                    <a:pt x="944" y="633"/>
                    <a:pt x="988" y="621"/>
                    <a:pt x="1028" y="589"/>
                  </a:cubicBezTo>
                  <a:cubicBezTo>
                    <a:pt x="1040" y="581"/>
                    <a:pt x="1020" y="549"/>
                    <a:pt x="1032" y="545"/>
                  </a:cubicBezTo>
                  <a:cubicBezTo>
                    <a:pt x="1064" y="525"/>
                    <a:pt x="1100" y="497"/>
                    <a:pt x="1132" y="497"/>
                  </a:cubicBezTo>
                  <a:cubicBezTo>
                    <a:pt x="1140" y="497"/>
                    <a:pt x="1150" y="505"/>
                    <a:pt x="1158" y="516"/>
                  </a:cubicBezTo>
                  <a:cubicBezTo>
                    <a:pt x="1174" y="485"/>
                    <a:pt x="1191" y="448"/>
                    <a:pt x="1168" y="425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8529959" y="4840472"/>
              <a:ext cx="476593" cy="723826"/>
            </a:xfrm>
            <a:custGeom>
              <a:avLst/>
              <a:gdLst>
                <a:gd name="T0" fmla="*/ 1047 w 1158"/>
                <a:gd name="T1" fmla="*/ 1073 h 1757"/>
                <a:gd name="T2" fmla="*/ 944 w 1158"/>
                <a:gd name="T3" fmla="*/ 1051 h 1757"/>
                <a:gd name="T4" fmla="*/ 850 w 1158"/>
                <a:gd name="T5" fmla="*/ 1012 h 1757"/>
                <a:gd name="T6" fmla="*/ 727 w 1158"/>
                <a:gd name="T7" fmla="*/ 944 h 1757"/>
                <a:gd name="T8" fmla="*/ 645 w 1158"/>
                <a:gd name="T9" fmla="*/ 853 h 1757"/>
                <a:gd name="T10" fmla="*/ 603 w 1158"/>
                <a:gd name="T11" fmla="*/ 827 h 1757"/>
                <a:gd name="T12" fmla="*/ 567 w 1158"/>
                <a:gd name="T13" fmla="*/ 797 h 1757"/>
                <a:gd name="T14" fmla="*/ 508 w 1158"/>
                <a:gd name="T15" fmla="*/ 769 h 1757"/>
                <a:gd name="T16" fmla="*/ 479 w 1158"/>
                <a:gd name="T17" fmla="*/ 702 h 1757"/>
                <a:gd name="T18" fmla="*/ 508 w 1158"/>
                <a:gd name="T19" fmla="*/ 679 h 1757"/>
                <a:gd name="T20" fmla="*/ 520 w 1158"/>
                <a:gd name="T21" fmla="*/ 622 h 1757"/>
                <a:gd name="T22" fmla="*/ 491 w 1158"/>
                <a:gd name="T23" fmla="*/ 559 h 1757"/>
                <a:gd name="T24" fmla="*/ 480 w 1158"/>
                <a:gd name="T25" fmla="*/ 604 h 1757"/>
                <a:gd name="T26" fmla="*/ 425 w 1158"/>
                <a:gd name="T27" fmla="*/ 602 h 1757"/>
                <a:gd name="T28" fmla="*/ 400 w 1158"/>
                <a:gd name="T29" fmla="*/ 577 h 1757"/>
                <a:gd name="T30" fmla="*/ 368 w 1158"/>
                <a:gd name="T31" fmla="*/ 516 h 1757"/>
                <a:gd name="T32" fmla="*/ 373 w 1158"/>
                <a:gd name="T33" fmla="*/ 479 h 1757"/>
                <a:gd name="T34" fmla="*/ 336 w 1158"/>
                <a:gd name="T35" fmla="*/ 470 h 1757"/>
                <a:gd name="T36" fmla="*/ 290 w 1158"/>
                <a:gd name="T37" fmla="*/ 444 h 1757"/>
                <a:gd name="T38" fmla="*/ 310 w 1158"/>
                <a:gd name="T39" fmla="*/ 388 h 1757"/>
                <a:gd name="T40" fmla="*/ 317 w 1158"/>
                <a:gd name="T41" fmla="*/ 338 h 1757"/>
                <a:gd name="T42" fmla="*/ 341 w 1158"/>
                <a:gd name="T43" fmla="*/ 276 h 1757"/>
                <a:gd name="T44" fmla="*/ 280 w 1158"/>
                <a:gd name="T45" fmla="*/ 268 h 1757"/>
                <a:gd name="T46" fmla="*/ 283 w 1158"/>
                <a:gd name="T47" fmla="*/ 194 h 1757"/>
                <a:gd name="T48" fmla="*/ 273 w 1158"/>
                <a:gd name="T49" fmla="*/ 171 h 1757"/>
                <a:gd name="T50" fmla="*/ 308 w 1158"/>
                <a:gd name="T51" fmla="*/ 121 h 1757"/>
                <a:gd name="T52" fmla="*/ 340 w 1158"/>
                <a:gd name="T53" fmla="*/ 51 h 1757"/>
                <a:gd name="T54" fmla="*/ 352 w 1158"/>
                <a:gd name="T55" fmla="*/ 0 h 1757"/>
                <a:gd name="T56" fmla="*/ 311 w 1158"/>
                <a:gd name="T57" fmla="*/ 37 h 1757"/>
                <a:gd name="T58" fmla="*/ 272 w 1158"/>
                <a:gd name="T59" fmla="*/ 73 h 1757"/>
                <a:gd name="T60" fmla="*/ 239 w 1158"/>
                <a:gd name="T61" fmla="*/ 103 h 1757"/>
                <a:gd name="T62" fmla="*/ 215 w 1158"/>
                <a:gd name="T63" fmla="*/ 130 h 1757"/>
                <a:gd name="T64" fmla="*/ 196 w 1158"/>
                <a:gd name="T65" fmla="*/ 139 h 1757"/>
                <a:gd name="T66" fmla="*/ 133 w 1158"/>
                <a:gd name="T67" fmla="*/ 166 h 1757"/>
                <a:gd name="T68" fmla="*/ 99 w 1158"/>
                <a:gd name="T69" fmla="*/ 184 h 1757"/>
                <a:gd name="T70" fmla="*/ 55 w 1158"/>
                <a:gd name="T71" fmla="*/ 230 h 1757"/>
                <a:gd name="T72" fmla="*/ 81 w 1158"/>
                <a:gd name="T73" fmla="*/ 573 h 1757"/>
                <a:gd name="T74" fmla="*/ 105 w 1158"/>
                <a:gd name="T75" fmla="*/ 737 h 1757"/>
                <a:gd name="T76" fmla="*/ 75 w 1158"/>
                <a:gd name="T77" fmla="*/ 844 h 1757"/>
                <a:gd name="T78" fmla="*/ 75 w 1158"/>
                <a:gd name="T79" fmla="*/ 844 h 1757"/>
                <a:gd name="T80" fmla="*/ 193 w 1158"/>
                <a:gd name="T81" fmla="*/ 929 h 1757"/>
                <a:gd name="T82" fmla="*/ 309 w 1158"/>
                <a:gd name="T83" fmla="*/ 1149 h 1757"/>
                <a:gd name="T84" fmla="*/ 481 w 1158"/>
                <a:gd name="T85" fmla="*/ 1225 h 1757"/>
                <a:gd name="T86" fmla="*/ 679 w 1158"/>
                <a:gd name="T87" fmla="*/ 1360 h 1757"/>
                <a:gd name="T88" fmla="*/ 713 w 1158"/>
                <a:gd name="T89" fmla="*/ 1473 h 1757"/>
                <a:gd name="T90" fmla="*/ 661 w 1158"/>
                <a:gd name="T91" fmla="*/ 1465 h 1757"/>
                <a:gd name="T92" fmla="*/ 581 w 1158"/>
                <a:gd name="T93" fmla="*/ 1517 h 1757"/>
                <a:gd name="T94" fmla="*/ 525 w 1158"/>
                <a:gd name="T95" fmla="*/ 1589 h 1757"/>
                <a:gd name="T96" fmla="*/ 585 w 1158"/>
                <a:gd name="T97" fmla="*/ 1653 h 1757"/>
                <a:gd name="T98" fmla="*/ 645 w 1158"/>
                <a:gd name="T99" fmla="*/ 1697 h 1757"/>
                <a:gd name="T100" fmla="*/ 874 w 1158"/>
                <a:gd name="T101" fmla="*/ 1705 h 1757"/>
                <a:gd name="T102" fmla="*/ 944 w 1158"/>
                <a:gd name="T103" fmla="*/ 1623 h 1757"/>
                <a:gd name="T104" fmla="*/ 956 w 1158"/>
                <a:gd name="T105" fmla="*/ 1547 h 1757"/>
                <a:gd name="T106" fmla="*/ 971 w 1158"/>
                <a:gd name="T107" fmla="*/ 1506 h 1757"/>
                <a:gd name="T108" fmla="*/ 940 w 1158"/>
                <a:gd name="T109" fmla="*/ 1471 h 1757"/>
                <a:gd name="T110" fmla="*/ 971 w 1158"/>
                <a:gd name="T111" fmla="*/ 1396 h 1757"/>
                <a:gd name="T112" fmla="*/ 986 w 1158"/>
                <a:gd name="T113" fmla="*/ 1363 h 1757"/>
                <a:gd name="T114" fmla="*/ 997 w 1158"/>
                <a:gd name="T115" fmla="*/ 1333 h 1757"/>
                <a:gd name="T116" fmla="*/ 1050 w 1158"/>
                <a:gd name="T117" fmla="*/ 1288 h 1757"/>
                <a:gd name="T118" fmla="*/ 1083 w 1158"/>
                <a:gd name="T119" fmla="*/ 1223 h 1757"/>
                <a:gd name="T120" fmla="*/ 1156 w 1158"/>
                <a:gd name="T121" fmla="*/ 1109 h 1757"/>
                <a:gd name="T122" fmla="*/ 1115 w 1158"/>
                <a:gd name="T123" fmla="*/ 109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1757">
                  <a:moveTo>
                    <a:pt x="1115" y="1090"/>
                  </a:moveTo>
                  <a:cubicBezTo>
                    <a:pt x="1047" y="1073"/>
                    <a:pt x="1047" y="1073"/>
                    <a:pt x="1047" y="1073"/>
                  </a:cubicBezTo>
                  <a:cubicBezTo>
                    <a:pt x="981" y="1051"/>
                    <a:pt x="981" y="1051"/>
                    <a:pt x="981" y="1051"/>
                  </a:cubicBezTo>
                  <a:cubicBezTo>
                    <a:pt x="944" y="1051"/>
                    <a:pt x="944" y="1051"/>
                    <a:pt x="944" y="1051"/>
                  </a:cubicBezTo>
                  <a:cubicBezTo>
                    <a:pt x="943" y="1051"/>
                    <a:pt x="943" y="1051"/>
                    <a:pt x="943" y="1051"/>
                  </a:cubicBezTo>
                  <a:cubicBezTo>
                    <a:pt x="856" y="1021"/>
                    <a:pt x="851" y="1015"/>
                    <a:pt x="850" y="1012"/>
                  </a:cubicBezTo>
                  <a:cubicBezTo>
                    <a:pt x="847" y="1009"/>
                    <a:pt x="820" y="994"/>
                    <a:pt x="797" y="982"/>
                  </a:cubicBezTo>
                  <a:cubicBezTo>
                    <a:pt x="727" y="944"/>
                    <a:pt x="727" y="944"/>
                    <a:pt x="727" y="944"/>
                  </a:cubicBezTo>
                  <a:cubicBezTo>
                    <a:pt x="691" y="909"/>
                    <a:pt x="691" y="909"/>
                    <a:pt x="691" y="909"/>
                  </a:cubicBezTo>
                  <a:cubicBezTo>
                    <a:pt x="645" y="853"/>
                    <a:pt x="645" y="853"/>
                    <a:pt x="645" y="853"/>
                  </a:cubicBezTo>
                  <a:cubicBezTo>
                    <a:pt x="625" y="850"/>
                    <a:pt x="625" y="850"/>
                    <a:pt x="625" y="850"/>
                  </a:cubicBezTo>
                  <a:cubicBezTo>
                    <a:pt x="603" y="827"/>
                    <a:pt x="603" y="827"/>
                    <a:pt x="603" y="827"/>
                  </a:cubicBezTo>
                  <a:cubicBezTo>
                    <a:pt x="584" y="825"/>
                    <a:pt x="584" y="825"/>
                    <a:pt x="584" y="825"/>
                  </a:cubicBezTo>
                  <a:cubicBezTo>
                    <a:pt x="567" y="797"/>
                    <a:pt x="567" y="797"/>
                    <a:pt x="567" y="797"/>
                  </a:cubicBezTo>
                  <a:cubicBezTo>
                    <a:pt x="531" y="797"/>
                    <a:pt x="531" y="797"/>
                    <a:pt x="531" y="797"/>
                  </a:cubicBezTo>
                  <a:cubicBezTo>
                    <a:pt x="508" y="769"/>
                    <a:pt x="508" y="769"/>
                    <a:pt x="508" y="769"/>
                  </a:cubicBezTo>
                  <a:cubicBezTo>
                    <a:pt x="519" y="746"/>
                    <a:pt x="519" y="746"/>
                    <a:pt x="519" y="746"/>
                  </a:cubicBezTo>
                  <a:cubicBezTo>
                    <a:pt x="479" y="702"/>
                    <a:pt x="479" y="702"/>
                    <a:pt x="479" y="702"/>
                  </a:cubicBezTo>
                  <a:cubicBezTo>
                    <a:pt x="503" y="695"/>
                    <a:pt x="503" y="695"/>
                    <a:pt x="503" y="695"/>
                  </a:cubicBezTo>
                  <a:cubicBezTo>
                    <a:pt x="508" y="679"/>
                    <a:pt x="508" y="679"/>
                    <a:pt x="508" y="679"/>
                  </a:cubicBezTo>
                  <a:cubicBezTo>
                    <a:pt x="508" y="656"/>
                    <a:pt x="508" y="656"/>
                    <a:pt x="508" y="656"/>
                  </a:cubicBezTo>
                  <a:cubicBezTo>
                    <a:pt x="520" y="622"/>
                    <a:pt x="520" y="622"/>
                    <a:pt x="520" y="622"/>
                  </a:cubicBezTo>
                  <a:cubicBezTo>
                    <a:pt x="520" y="579"/>
                    <a:pt x="520" y="579"/>
                    <a:pt x="520" y="579"/>
                  </a:cubicBezTo>
                  <a:cubicBezTo>
                    <a:pt x="491" y="559"/>
                    <a:pt x="491" y="559"/>
                    <a:pt x="491" y="55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80" y="604"/>
                    <a:pt x="480" y="604"/>
                    <a:pt x="480" y="604"/>
                  </a:cubicBezTo>
                  <a:cubicBezTo>
                    <a:pt x="459" y="617"/>
                    <a:pt x="459" y="617"/>
                    <a:pt x="459" y="617"/>
                  </a:cubicBezTo>
                  <a:cubicBezTo>
                    <a:pt x="425" y="602"/>
                    <a:pt x="425" y="602"/>
                    <a:pt x="425" y="602"/>
                  </a:cubicBezTo>
                  <a:cubicBezTo>
                    <a:pt x="425" y="577"/>
                    <a:pt x="425" y="577"/>
                    <a:pt x="425" y="577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0" y="520"/>
                    <a:pt x="400" y="520"/>
                    <a:pt x="400" y="520"/>
                  </a:cubicBezTo>
                  <a:cubicBezTo>
                    <a:pt x="368" y="516"/>
                    <a:pt x="368" y="516"/>
                    <a:pt x="368" y="516"/>
                  </a:cubicBezTo>
                  <a:cubicBezTo>
                    <a:pt x="381" y="488"/>
                    <a:pt x="381" y="488"/>
                    <a:pt x="381" y="488"/>
                  </a:cubicBezTo>
                  <a:cubicBezTo>
                    <a:pt x="373" y="479"/>
                    <a:pt x="373" y="479"/>
                    <a:pt x="373" y="479"/>
                  </a:cubicBezTo>
                  <a:cubicBezTo>
                    <a:pt x="357" y="464"/>
                    <a:pt x="357" y="464"/>
                    <a:pt x="357" y="464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09" y="461"/>
                    <a:pt x="309" y="461"/>
                    <a:pt x="309" y="461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27" y="13"/>
                    <a:pt x="327" y="13"/>
                    <a:pt x="327" y="13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3" y="166"/>
                    <a:pt x="133" y="166"/>
                    <a:pt x="133" y="166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0" y="343"/>
                    <a:pt x="77" y="462"/>
                    <a:pt x="81" y="573"/>
                  </a:cubicBezTo>
                  <a:cubicBezTo>
                    <a:pt x="85" y="605"/>
                    <a:pt x="29" y="629"/>
                    <a:pt x="57" y="665"/>
                  </a:cubicBezTo>
                  <a:cubicBezTo>
                    <a:pt x="73" y="689"/>
                    <a:pt x="97" y="709"/>
                    <a:pt x="105" y="737"/>
                  </a:cubicBezTo>
                  <a:cubicBezTo>
                    <a:pt x="117" y="769"/>
                    <a:pt x="101" y="801"/>
                    <a:pt x="81" y="825"/>
                  </a:cubicBezTo>
                  <a:cubicBezTo>
                    <a:pt x="76" y="830"/>
                    <a:pt x="74" y="837"/>
                    <a:pt x="75" y="844"/>
                  </a:cubicBezTo>
                  <a:cubicBezTo>
                    <a:pt x="78" y="839"/>
                    <a:pt x="82" y="834"/>
                    <a:pt x="85" y="829"/>
                  </a:cubicBezTo>
                  <a:cubicBezTo>
                    <a:pt x="82" y="834"/>
                    <a:pt x="78" y="839"/>
                    <a:pt x="75" y="844"/>
                  </a:cubicBezTo>
                  <a:cubicBezTo>
                    <a:pt x="77" y="853"/>
                    <a:pt x="82" y="861"/>
                    <a:pt x="89" y="861"/>
                  </a:cubicBezTo>
                  <a:cubicBezTo>
                    <a:pt x="141" y="861"/>
                    <a:pt x="189" y="897"/>
                    <a:pt x="193" y="929"/>
                  </a:cubicBezTo>
                  <a:cubicBezTo>
                    <a:pt x="205" y="1017"/>
                    <a:pt x="241" y="1085"/>
                    <a:pt x="309" y="1133"/>
                  </a:cubicBezTo>
                  <a:cubicBezTo>
                    <a:pt x="309" y="1137"/>
                    <a:pt x="309" y="1145"/>
                    <a:pt x="309" y="1149"/>
                  </a:cubicBezTo>
                  <a:cubicBezTo>
                    <a:pt x="361" y="1145"/>
                    <a:pt x="409" y="1169"/>
                    <a:pt x="461" y="1169"/>
                  </a:cubicBezTo>
                  <a:cubicBezTo>
                    <a:pt x="505" y="1169"/>
                    <a:pt x="477" y="1225"/>
                    <a:pt x="481" y="1225"/>
                  </a:cubicBezTo>
                  <a:cubicBezTo>
                    <a:pt x="553" y="1241"/>
                    <a:pt x="637" y="1209"/>
                    <a:pt x="689" y="1269"/>
                  </a:cubicBezTo>
                  <a:cubicBezTo>
                    <a:pt x="712" y="1292"/>
                    <a:pt x="695" y="1329"/>
                    <a:pt x="679" y="1360"/>
                  </a:cubicBezTo>
                  <a:cubicBezTo>
                    <a:pt x="688" y="1371"/>
                    <a:pt x="695" y="1385"/>
                    <a:pt x="697" y="1397"/>
                  </a:cubicBezTo>
                  <a:cubicBezTo>
                    <a:pt x="701" y="1425"/>
                    <a:pt x="713" y="1449"/>
                    <a:pt x="713" y="1473"/>
                  </a:cubicBezTo>
                  <a:cubicBezTo>
                    <a:pt x="713" y="1493"/>
                    <a:pt x="685" y="1501"/>
                    <a:pt x="669" y="1489"/>
                  </a:cubicBezTo>
                  <a:cubicBezTo>
                    <a:pt x="665" y="1485"/>
                    <a:pt x="661" y="1473"/>
                    <a:pt x="661" y="1465"/>
                  </a:cubicBezTo>
                  <a:cubicBezTo>
                    <a:pt x="637" y="1465"/>
                    <a:pt x="621" y="1485"/>
                    <a:pt x="597" y="1493"/>
                  </a:cubicBezTo>
                  <a:cubicBezTo>
                    <a:pt x="593" y="1493"/>
                    <a:pt x="585" y="1505"/>
                    <a:pt x="581" y="1517"/>
                  </a:cubicBezTo>
                  <a:cubicBezTo>
                    <a:pt x="577" y="1537"/>
                    <a:pt x="557" y="1545"/>
                    <a:pt x="545" y="1569"/>
                  </a:cubicBezTo>
                  <a:cubicBezTo>
                    <a:pt x="541" y="1573"/>
                    <a:pt x="525" y="1585"/>
                    <a:pt x="525" y="1589"/>
                  </a:cubicBezTo>
                  <a:cubicBezTo>
                    <a:pt x="513" y="1617"/>
                    <a:pt x="533" y="1645"/>
                    <a:pt x="553" y="1669"/>
                  </a:cubicBezTo>
                  <a:cubicBezTo>
                    <a:pt x="565" y="1681"/>
                    <a:pt x="573" y="1649"/>
                    <a:pt x="585" y="1653"/>
                  </a:cubicBezTo>
                  <a:cubicBezTo>
                    <a:pt x="597" y="1661"/>
                    <a:pt x="597" y="1681"/>
                    <a:pt x="609" y="1689"/>
                  </a:cubicBezTo>
                  <a:cubicBezTo>
                    <a:pt x="613" y="1697"/>
                    <a:pt x="633" y="1689"/>
                    <a:pt x="645" y="1697"/>
                  </a:cubicBezTo>
                  <a:cubicBezTo>
                    <a:pt x="716" y="1757"/>
                    <a:pt x="800" y="1719"/>
                    <a:pt x="876" y="1733"/>
                  </a:cubicBezTo>
                  <a:cubicBezTo>
                    <a:pt x="876" y="1725"/>
                    <a:pt x="871" y="1711"/>
                    <a:pt x="874" y="1705"/>
                  </a:cubicBezTo>
                  <a:cubicBezTo>
                    <a:pt x="877" y="1697"/>
                    <a:pt x="895" y="1688"/>
                    <a:pt x="901" y="1682"/>
                  </a:cubicBezTo>
                  <a:cubicBezTo>
                    <a:pt x="913" y="1668"/>
                    <a:pt x="938" y="1640"/>
                    <a:pt x="944" y="1623"/>
                  </a:cubicBezTo>
                  <a:cubicBezTo>
                    <a:pt x="946" y="1619"/>
                    <a:pt x="944" y="1609"/>
                    <a:pt x="944" y="1604"/>
                  </a:cubicBezTo>
                  <a:cubicBezTo>
                    <a:pt x="946" y="1590"/>
                    <a:pt x="944" y="1556"/>
                    <a:pt x="956" y="1547"/>
                  </a:cubicBezTo>
                  <a:cubicBezTo>
                    <a:pt x="958" y="1545"/>
                    <a:pt x="968" y="1550"/>
                    <a:pt x="971" y="1547"/>
                  </a:cubicBezTo>
                  <a:cubicBezTo>
                    <a:pt x="978" y="1540"/>
                    <a:pt x="978" y="1513"/>
                    <a:pt x="971" y="1506"/>
                  </a:cubicBezTo>
                  <a:cubicBezTo>
                    <a:pt x="966" y="1501"/>
                    <a:pt x="947" y="1510"/>
                    <a:pt x="942" y="1506"/>
                  </a:cubicBezTo>
                  <a:cubicBezTo>
                    <a:pt x="936" y="1500"/>
                    <a:pt x="938" y="1480"/>
                    <a:pt x="940" y="1471"/>
                  </a:cubicBezTo>
                  <a:cubicBezTo>
                    <a:pt x="944" y="1460"/>
                    <a:pt x="967" y="1444"/>
                    <a:pt x="971" y="1432"/>
                  </a:cubicBezTo>
                  <a:cubicBezTo>
                    <a:pt x="974" y="1423"/>
                    <a:pt x="968" y="1404"/>
                    <a:pt x="971" y="1396"/>
                  </a:cubicBezTo>
                  <a:cubicBezTo>
                    <a:pt x="973" y="1390"/>
                    <a:pt x="984" y="1384"/>
                    <a:pt x="986" y="1379"/>
                  </a:cubicBezTo>
                  <a:cubicBezTo>
                    <a:pt x="987" y="1375"/>
                    <a:pt x="985" y="1367"/>
                    <a:pt x="986" y="1363"/>
                  </a:cubicBezTo>
                  <a:cubicBezTo>
                    <a:pt x="987" y="1359"/>
                    <a:pt x="996" y="1354"/>
                    <a:pt x="997" y="1350"/>
                  </a:cubicBezTo>
                  <a:cubicBezTo>
                    <a:pt x="999" y="1346"/>
                    <a:pt x="996" y="1337"/>
                    <a:pt x="997" y="1333"/>
                  </a:cubicBezTo>
                  <a:cubicBezTo>
                    <a:pt x="1001" y="1320"/>
                    <a:pt x="1014" y="1294"/>
                    <a:pt x="1026" y="1288"/>
                  </a:cubicBezTo>
                  <a:cubicBezTo>
                    <a:pt x="1031" y="1285"/>
                    <a:pt x="1046" y="1292"/>
                    <a:pt x="1050" y="1288"/>
                  </a:cubicBezTo>
                  <a:cubicBezTo>
                    <a:pt x="1055" y="1283"/>
                    <a:pt x="1048" y="1266"/>
                    <a:pt x="1050" y="1259"/>
                  </a:cubicBezTo>
                  <a:cubicBezTo>
                    <a:pt x="1055" y="1248"/>
                    <a:pt x="1075" y="1232"/>
                    <a:pt x="1083" y="1223"/>
                  </a:cubicBezTo>
                  <a:cubicBezTo>
                    <a:pt x="1092" y="1212"/>
                    <a:pt x="1112" y="1192"/>
                    <a:pt x="1120" y="1180"/>
                  </a:cubicBezTo>
                  <a:cubicBezTo>
                    <a:pt x="1131" y="1163"/>
                    <a:pt x="1149" y="1128"/>
                    <a:pt x="1156" y="1109"/>
                  </a:cubicBezTo>
                  <a:cubicBezTo>
                    <a:pt x="1157" y="1108"/>
                    <a:pt x="1158" y="1107"/>
                    <a:pt x="1158" y="1105"/>
                  </a:cubicBezTo>
                  <a:lnTo>
                    <a:pt x="1115" y="1090"/>
                  </a:ln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648464" y="4229837"/>
              <a:ext cx="110212" cy="132552"/>
            </a:xfrm>
            <a:custGeom>
              <a:avLst/>
              <a:gdLst>
                <a:gd name="T0" fmla="*/ 122 w 268"/>
                <a:gd name="T1" fmla="*/ 12 h 325"/>
                <a:gd name="T2" fmla="*/ 26 w 268"/>
                <a:gd name="T3" fmla="*/ 60 h 325"/>
                <a:gd name="T4" fmla="*/ 10 w 268"/>
                <a:gd name="T5" fmla="*/ 72 h 325"/>
                <a:gd name="T6" fmla="*/ 72 w 268"/>
                <a:gd name="T7" fmla="*/ 325 h 325"/>
                <a:gd name="T8" fmla="*/ 84 w 268"/>
                <a:gd name="T9" fmla="*/ 313 h 325"/>
                <a:gd name="T10" fmla="*/ 63 w 268"/>
                <a:gd name="T11" fmla="*/ 300 h 325"/>
                <a:gd name="T12" fmla="*/ 84 w 268"/>
                <a:gd name="T13" fmla="*/ 264 h 325"/>
                <a:gd name="T14" fmla="*/ 111 w 268"/>
                <a:gd name="T15" fmla="*/ 226 h 325"/>
                <a:gd name="T16" fmla="*/ 128 w 268"/>
                <a:gd name="T17" fmla="*/ 214 h 325"/>
                <a:gd name="T18" fmla="*/ 137 w 268"/>
                <a:gd name="T19" fmla="*/ 193 h 325"/>
                <a:gd name="T20" fmla="*/ 187 w 268"/>
                <a:gd name="T21" fmla="*/ 184 h 325"/>
                <a:gd name="T22" fmla="*/ 198 w 268"/>
                <a:gd name="T23" fmla="*/ 193 h 325"/>
                <a:gd name="T24" fmla="*/ 223 w 268"/>
                <a:gd name="T25" fmla="*/ 193 h 325"/>
                <a:gd name="T26" fmla="*/ 196 w 268"/>
                <a:gd name="T27" fmla="*/ 165 h 325"/>
                <a:gd name="T28" fmla="*/ 202 w 268"/>
                <a:gd name="T29" fmla="*/ 144 h 325"/>
                <a:gd name="T30" fmla="*/ 223 w 268"/>
                <a:gd name="T31" fmla="*/ 103 h 325"/>
                <a:gd name="T32" fmla="*/ 245 w 268"/>
                <a:gd name="T33" fmla="*/ 91 h 325"/>
                <a:gd name="T34" fmla="*/ 245 w 268"/>
                <a:gd name="T35" fmla="*/ 67 h 325"/>
                <a:gd name="T36" fmla="*/ 268 w 268"/>
                <a:gd name="T37" fmla="*/ 48 h 325"/>
                <a:gd name="T38" fmla="*/ 122 w 268"/>
                <a:gd name="T39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5">
                  <a:moveTo>
                    <a:pt x="122" y="12"/>
                  </a:moveTo>
                  <a:cubicBezTo>
                    <a:pt x="82" y="0"/>
                    <a:pt x="30" y="8"/>
                    <a:pt x="26" y="60"/>
                  </a:cubicBezTo>
                  <a:cubicBezTo>
                    <a:pt x="26" y="64"/>
                    <a:pt x="10" y="64"/>
                    <a:pt x="10" y="72"/>
                  </a:cubicBezTo>
                  <a:cubicBezTo>
                    <a:pt x="0" y="153"/>
                    <a:pt x="14" y="259"/>
                    <a:pt x="72" y="325"/>
                  </a:cubicBezTo>
                  <a:cubicBezTo>
                    <a:pt x="75" y="322"/>
                    <a:pt x="85" y="317"/>
                    <a:pt x="84" y="313"/>
                  </a:cubicBezTo>
                  <a:cubicBezTo>
                    <a:pt x="84" y="307"/>
                    <a:pt x="65" y="306"/>
                    <a:pt x="63" y="300"/>
                  </a:cubicBezTo>
                  <a:cubicBezTo>
                    <a:pt x="61" y="290"/>
                    <a:pt x="79" y="272"/>
                    <a:pt x="84" y="264"/>
                  </a:cubicBezTo>
                  <a:cubicBezTo>
                    <a:pt x="91" y="254"/>
                    <a:pt x="103" y="234"/>
                    <a:pt x="111" y="226"/>
                  </a:cubicBezTo>
                  <a:cubicBezTo>
                    <a:pt x="114" y="222"/>
                    <a:pt x="125" y="218"/>
                    <a:pt x="128" y="214"/>
                  </a:cubicBezTo>
                  <a:cubicBezTo>
                    <a:pt x="132" y="210"/>
                    <a:pt x="133" y="197"/>
                    <a:pt x="137" y="193"/>
                  </a:cubicBezTo>
                  <a:cubicBezTo>
                    <a:pt x="147" y="186"/>
                    <a:pt x="174" y="181"/>
                    <a:pt x="187" y="184"/>
                  </a:cubicBezTo>
                  <a:cubicBezTo>
                    <a:pt x="190" y="185"/>
                    <a:pt x="195" y="192"/>
                    <a:pt x="198" y="193"/>
                  </a:cubicBezTo>
                  <a:cubicBezTo>
                    <a:pt x="204" y="196"/>
                    <a:pt x="220" y="199"/>
                    <a:pt x="223" y="193"/>
                  </a:cubicBezTo>
                  <a:cubicBezTo>
                    <a:pt x="227" y="185"/>
                    <a:pt x="198" y="175"/>
                    <a:pt x="196" y="165"/>
                  </a:cubicBezTo>
                  <a:cubicBezTo>
                    <a:pt x="195" y="160"/>
                    <a:pt x="200" y="149"/>
                    <a:pt x="202" y="144"/>
                  </a:cubicBezTo>
                  <a:cubicBezTo>
                    <a:pt x="206" y="133"/>
                    <a:pt x="214" y="111"/>
                    <a:pt x="223" y="103"/>
                  </a:cubicBezTo>
                  <a:cubicBezTo>
                    <a:pt x="227" y="98"/>
                    <a:pt x="242" y="97"/>
                    <a:pt x="245" y="91"/>
                  </a:cubicBezTo>
                  <a:cubicBezTo>
                    <a:pt x="249" y="86"/>
                    <a:pt x="243" y="72"/>
                    <a:pt x="245" y="67"/>
                  </a:cubicBezTo>
                  <a:cubicBezTo>
                    <a:pt x="249" y="60"/>
                    <a:pt x="258" y="54"/>
                    <a:pt x="268" y="48"/>
                  </a:cubicBezTo>
                  <a:cubicBezTo>
                    <a:pt x="217" y="55"/>
                    <a:pt x="169" y="28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8854638" y="4109200"/>
              <a:ext cx="985952" cy="881698"/>
            </a:xfrm>
            <a:custGeom>
              <a:avLst/>
              <a:gdLst>
                <a:gd name="T0" fmla="*/ 2376 w 2397"/>
                <a:gd name="T1" fmla="*/ 34 h 2141"/>
                <a:gd name="T2" fmla="*/ 2276 w 2397"/>
                <a:gd name="T3" fmla="*/ 24 h 2141"/>
                <a:gd name="T4" fmla="*/ 2173 w 2397"/>
                <a:gd name="T5" fmla="*/ 3 h 2141"/>
                <a:gd name="T6" fmla="*/ 2046 w 2397"/>
                <a:gd name="T7" fmla="*/ 112 h 2141"/>
                <a:gd name="T8" fmla="*/ 1981 w 2397"/>
                <a:gd name="T9" fmla="*/ 193 h 2141"/>
                <a:gd name="T10" fmla="*/ 1831 w 2397"/>
                <a:gd name="T11" fmla="*/ 255 h 2141"/>
                <a:gd name="T12" fmla="*/ 1741 w 2397"/>
                <a:gd name="T13" fmla="*/ 298 h 2141"/>
                <a:gd name="T14" fmla="*/ 1656 w 2397"/>
                <a:gd name="T15" fmla="*/ 406 h 2141"/>
                <a:gd name="T16" fmla="*/ 1592 w 2397"/>
                <a:gd name="T17" fmla="*/ 342 h 2141"/>
                <a:gd name="T18" fmla="*/ 1590 w 2397"/>
                <a:gd name="T19" fmla="*/ 182 h 2141"/>
                <a:gd name="T20" fmla="*/ 1454 w 2397"/>
                <a:gd name="T21" fmla="*/ 209 h 2141"/>
                <a:gd name="T22" fmla="*/ 1385 w 2397"/>
                <a:gd name="T23" fmla="*/ 247 h 2141"/>
                <a:gd name="T24" fmla="*/ 1302 w 2397"/>
                <a:gd name="T25" fmla="*/ 341 h 2141"/>
                <a:gd name="T26" fmla="*/ 1261 w 2397"/>
                <a:gd name="T27" fmla="*/ 438 h 2141"/>
                <a:gd name="T28" fmla="*/ 1146 w 2397"/>
                <a:gd name="T29" fmla="*/ 515 h 2141"/>
                <a:gd name="T30" fmla="*/ 1086 w 2397"/>
                <a:gd name="T31" fmla="*/ 610 h 2141"/>
                <a:gd name="T32" fmla="*/ 1019 w 2397"/>
                <a:gd name="T33" fmla="*/ 682 h 2141"/>
                <a:gd name="T34" fmla="*/ 891 w 2397"/>
                <a:gd name="T35" fmla="*/ 755 h 2141"/>
                <a:gd name="T36" fmla="*/ 712 w 2397"/>
                <a:gd name="T37" fmla="*/ 803 h 2141"/>
                <a:gd name="T38" fmla="*/ 640 w 2397"/>
                <a:gd name="T39" fmla="*/ 864 h 2141"/>
                <a:gd name="T40" fmla="*/ 601 w 2397"/>
                <a:gd name="T41" fmla="*/ 939 h 2141"/>
                <a:gd name="T42" fmla="*/ 479 w 2397"/>
                <a:gd name="T43" fmla="*/ 984 h 2141"/>
                <a:gd name="T44" fmla="*/ 436 w 2397"/>
                <a:gd name="T45" fmla="*/ 1054 h 2141"/>
                <a:gd name="T46" fmla="*/ 386 w 2397"/>
                <a:gd name="T47" fmla="*/ 1106 h 2141"/>
                <a:gd name="T48" fmla="*/ 324 w 2397"/>
                <a:gd name="T49" fmla="*/ 1140 h 2141"/>
                <a:gd name="T50" fmla="*/ 268 w 2397"/>
                <a:gd name="T51" fmla="*/ 1219 h 2141"/>
                <a:gd name="T52" fmla="*/ 210 w 2397"/>
                <a:gd name="T53" fmla="*/ 1206 h 2141"/>
                <a:gd name="T54" fmla="*/ 108 w 2397"/>
                <a:gd name="T55" fmla="*/ 1237 h 2141"/>
                <a:gd name="T56" fmla="*/ 62 w 2397"/>
                <a:gd name="T57" fmla="*/ 1304 h 2141"/>
                <a:gd name="T58" fmla="*/ 36 w 2397"/>
                <a:gd name="T59" fmla="*/ 1378 h 2141"/>
                <a:gd name="T60" fmla="*/ 302 w 2397"/>
                <a:gd name="T61" fmla="*/ 1755 h 2141"/>
                <a:gd name="T62" fmla="*/ 799 w 2397"/>
                <a:gd name="T63" fmla="*/ 2040 h 2141"/>
                <a:gd name="T64" fmla="*/ 1118 w 2397"/>
                <a:gd name="T65" fmla="*/ 1874 h 2141"/>
                <a:gd name="T66" fmla="*/ 1216 w 2397"/>
                <a:gd name="T67" fmla="*/ 1769 h 2141"/>
                <a:gd name="T68" fmla="*/ 1275 w 2397"/>
                <a:gd name="T69" fmla="*/ 1726 h 2141"/>
                <a:gd name="T70" fmla="*/ 1362 w 2397"/>
                <a:gd name="T71" fmla="*/ 1754 h 2141"/>
                <a:gd name="T72" fmla="*/ 1345 w 2397"/>
                <a:gd name="T73" fmla="*/ 1796 h 2141"/>
                <a:gd name="T74" fmla="*/ 1340 w 2397"/>
                <a:gd name="T75" fmla="*/ 1824 h 2141"/>
                <a:gd name="T76" fmla="*/ 1520 w 2397"/>
                <a:gd name="T77" fmla="*/ 1857 h 2141"/>
                <a:gd name="T78" fmla="*/ 1588 w 2397"/>
                <a:gd name="T79" fmla="*/ 1866 h 2141"/>
                <a:gd name="T80" fmla="*/ 1588 w 2397"/>
                <a:gd name="T81" fmla="*/ 1796 h 2141"/>
                <a:gd name="T82" fmla="*/ 1614 w 2397"/>
                <a:gd name="T83" fmla="*/ 1769 h 2141"/>
                <a:gd name="T84" fmla="*/ 1639 w 2397"/>
                <a:gd name="T85" fmla="*/ 1862 h 2141"/>
                <a:gd name="T86" fmla="*/ 1709 w 2397"/>
                <a:gd name="T87" fmla="*/ 1830 h 2141"/>
                <a:gd name="T88" fmla="*/ 1724 w 2397"/>
                <a:gd name="T89" fmla="*/ 1756 h 2141"/>
                <a:gd name="T90" fmla="*/ 1736 w 2397"/>
                <a:gd name="T91" fmla="*/ 1705 h 2141"/>
                <a:gd name="T92" fmla="*/ 1673 w 2397"/>
                <a:gd name="T93" fmla="*/ 1639 h 2141"/>
                <a:gd name="T94" fmla="*/ 1631 w 2397"/>
                <a:gd name="T95" fmla="*/ 1627 h 2141"/>
                <a:gd name="T96" fmla="*/ 1575 w 2397"/>
                <a:gd name="T97" fmla="*/ 1652 h 2141"/>
                <a:gd name="T98" fmla="*/ 1573 w 2397"/>
                <a:gd name="T99" fmla="*/ 1593 h 2141"/>
                <a:gd name="T100" fmla="*/ 1537 w 2397"/>
                <a:gd name="T101" fmla="*/ 1590 h 2141"/>
                <a:gd name="T102" fmla="*/ 1449 w 2397"/>
                <a:gd name="T103" fmla="*/ 1639 h 2141"/>
                <a:gd name="T104" fmla="*/ 1413 w 2397"/>
                <a:gd name="T105" fmla="*/ 1612 h 2141"/>
                <a:gd name="T106" fmla="*/ 1521 w 2397"/>
                <a:gd name="T107" fmla="*/ 1582 h 2141"/>
                <a:gd name="T108" fmla="*/ 1466 w 2397"/>
                <a:gd name="T109" fmla="*/ 1517 h 2141"/>
                <a:gd name="T110" fmla="*/ 1461 w 2397"/>
                <a:gd name="T111" fmla="*/ 1292 h 2141"/>
                <a:gd name="T112" fmla="*/ 1542 w 2397"/>
                <a:gd name="T113" fmla="*/ 1146 h 2141"/>
                <a:gd name="T114" fmla="*/ 1688 w 2397"/>
                <a:gd name="T115" fmla="*/ 1066 h 2141"/>
                <a:gd name="T116" fmla="*/ 1825 w 2397"/>
                <a:gd name="T117" fmla="*/ 972 h 2141"/>
                <a:gd name="T118" fmla="*/ 1912 w 2397"/>
                <a:gd name="T119" fmla="*/ 810 h 2141"/>
                <a:gd name="T120" fmla="*/ 2000 w 2397"/>
                <a:gd name="T121" fmla="*/ 616 h 2141"/>
                <a:gd name="T122" fmla="*/ 2196 w 2397"/>
                <a:gd name="T123" fmla="*/ 339 h 2141"/>
                <a:gd name="T124" fmla="*/ 2300 w 2397"/>
                <a:gd name="T125" fmla="*/ 23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7" h="2141">
                  <a:moveTo>
                    <a:pt x="2357" y="85"/>
                  </a:moveTo>
                  <a:cubicBezTo>
                    <a:pt x="2367" y="71"/>
                    <a:pt x="2382" y="47"/>
                    <a:pt x="2397" y="28"/>
                  </a:cubicBezTo>
                  <a:cubicBezTo>
                    <a:pt x="2376" y="20"/>
                    <a:pt x="2376" y="20"/>
                    <a:pt x="2376" y="20"/>
                  </a:cubicBezTo>
                  <a:cubicBezTo>
                    <a:pt x="2376" y="34"/>
                    <a:pt x="2376" y="34"/>
                    <a:pt x="2376" y="34"/>
                  </a:cubicBezTo>
                  <a:cubicBezTo>
                    <a:pt x="2318" y="31"/>
                    <a:pt x="2318" y="31"/>
                    <a:pt x="2318" y="31"/>
                  </a:cubicBezTo>
                  <a:cubicBezTo>
                    <a:pt x="2348" y="8"/>
                    <a:pt x="2348" y="8"/>
                    <a:pt x="2348" y="8"/>
                  </a:cubicBezTo>
                  <a:cubicBezTo>
                    <a:pt x="2332" y="0"/>
                    <a:pt x="2332" y="0"/>
                    <a:pt x="2332" y="0"/>
                  </a:cubicBezTo>
                  <a:cubicBezTo>
                    <a:pt x="2276" y="24"/>
                    <a:pt x="2276" y="24"/>
                    <a:pt x="2276" y="24"/>
                  </a:cubicBezTo>
                  <a:cubicBezTo>
                    <a:pt x="2228" y="24"/>
                    <a:pt x="2228" y="24"/>
                    <a:pt x="2228" y="24"/>
                  </a:cubicBezTo>
                  <a:cubicBezTo>
                    <a:pt x="2200" y="52"/>
                    <a:pt x="2200" y="52"/>
                    <a:pt x="2200" y="52"/>
                  </a:cubicBezTo>
                  <a:cubicBezTo>
                    <a:pt x="2200" y="33"/>
                    <a:pt x="2200" y="33"/>
                    <a:pt x="2200" y="33"/>
                  </a:cubicBezTo>
                  <a:cubicBezTo>
                    <a:pt x="2173" y="3"/>
                    <a:pt x="2173" y="3"/>
                    <a:pt x="2173" y="3"/>
                  </a:cubicBezTo>
                  <a:cubicBezTo>
                    <a:pt x="2151" y="68"/>
                    <a:pt x="2151" y="68"/>
                    <a:pt x="2151" y="68"/>
                  </a:cubicBezTo>
                  <a:cubicBezTo>
                    <a:pt x="2113" y="68"/>
                    <a:pt x="2113" y="68"/>
                    <a:pt x="2113" y="68"/>
                  </a:cubicBezTo>
                  <a:cubicBezTo>
                    <a:pt x="2098" y="95"/>
                    <a:pt x="2098" y="95"/>
                    <a:pt x="2098" y="95"/>
                  </a:cubicBezTo>
                  <a:cubicBezTo>
                    <a:pt x="2046" y="112"/>
                    <a:pt x="2046" y="112"/>
                    <a:pt x="2046" y="112"/>
                  </a:cubicBezTo>
                  <a:cubicBezTo>
                    <a:pt x="2032" y="149"/>
                    <a:pt x="2032" y="149"/>
                    <a:pt x="2032" y="149"/>
                  </a:cubicBezTo>
                  <a:cubicBezTo>
                    <a:pt x="2007" y="149"/>
                    <a:pt x="2007" y="149"/>
                    <a:pt x="2007" y="149"/>
                  </a:cubicBezTo>
                  <a:cubicBezTo>
                    <a:pt x="1997" y="166"/>
                    <a:pt x="1997" y="166"/>
                    <a:pt x="1997" y="166"/>
                  </a:cubicBezTo>
                  <a:cubicBezTo>
                    <a:pt x="1981" y="193"/>
                    <a:pt x="1981" y="193"/>
                    <a:pt x="1981" y="193"/>
                  </a:cubicBezTo>
                  <a:cubicBezTo>
                    <a:pt x="1956" y="212"/>
                    <a:pt x="1956" y="212"/>
                    <a:pt x="1956" y="212"/>
                  </a:cubicBezTo>
                  <a:cubicBezTo>
                    <a:pt x="1942" y="231"/>
                    <a:pt x="1942" y="231"/>
                    <a:pt x="1942" y="231"/>
                  </a:cubicBezTo>
                  <a:cubicBezTo>
                    <a:pt x="1873" y="231"/>
                    <a:pt x="1873" y="231"/>
                    <a:pt x="1873" y="231"/>
                  </a:cubicBezTo>
                  <a:cubicBezTo>
                    <a:pt x="1831" y="255"/>
                    <a:pt x="1831" y="255"/>
                    <a:pt x="1831" y="255"/>
                  </a:cubicBezTo>
                  <a:cubicBezTo>
                    <a:pt x="1786" y="291"/>
                    <a:pt x="1786" y="291"/>
                    <a:pt x="1786" y="291"/>
                  </a:cubicBezTo>
                  <a:cubicBezTo>
                    <a:pt x="1764" y="262"/>
                    <a:pt x="1764" y="262"/>
                    <a:pt x="1764" y="262"/>
                  </a:cubicBezTo>
                  <a:cubicBezTo>
                    <a:pt x="1764" y="255"/>
                    <a:pt x="1764" y="255"/>
                    <a:pt x="1764" y="255"/>
                  </a:cubicBezTo>
                  <a:cubicBezTo>
                    <a:pt x="1741" y="298"/>
                    <a:pt x="1741" y="298"/>
                    <a:pt x="1741" y="298"/>
                  </a:cubicBezTo>
                  <a:cubicBezTo>
                    <a:pt x="1741" y="319"/>
                    <a:pt x="1741" y="319"/>
                    <a:pt x="1741" y="319"/>
                  </a:cubicBezTo>
                  <a:cubicBezTo>
                    <a:pt x="1694" y="334"/>
                    <a:pt x="1694" y="334"/>
                    <a:pt x="1694" y="334"/>
                  </a:cubicBezTo>
                  <a:cubicBezTo>
                    <a:pt x="1669" y="369"/>
                    <a:pt x="1669" y="369"/>
                    <a:pt x="1669" y="369"/>
                  </a:cubicBezTo>
                  <a:cubicBezTo>
                    <a:pt x="1656" y="406"/>
                    <a:pt x="1656" y="406"/>
                    <a:pt x="1656" y="406"/>
                  </a:cubicBezTo>
                  <a:cubicBezTo>
                    <a:pt x="1625" y="379"/>
                    <a:pt x="1625" y="379"/>
                    <a:pt x="1625" y="379"/>
                  </a:cubicBezTo>
                  <a:cubicBezTo>
                    <a:pt x="1637" y="349"/>
                    <a:pt x="1637" y="349"/>
                    <a:pt x="1637" y="349"/>
                  </a:cubicBezTo>
                  <a:cubicBezTo>
                    <a:pt x="1637" y="342"/>
                    <a:pt x="1637" y="342"/>
                    <a:pt x="1637" y="342"/>
                  </a:cubicBezTo>
                  <a:cubicBezTo>
                    <a:pt x="1592" y="342"/>
                    <a:pt x="1592" y="342"/>
                    <a:pt x="1592" y="342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590" y="213"/>
                    <a:pt x="1590" y="213"/>
                    <a:pt x="1590" y="213"/>
                  </a:cubicBezTo>
                  <a:cubicBezTo>
                    <a:pt x="1590" y="182"/>
                    <a:pt x="1590" y="182"/>
                    <a:pt x="1590" y="182"/>
                  </a:cubicBezTo>
                  <a:cubicBezTo>
                    <a:pt x="1573" y="183"/>
                    <a:pt x="1573" y="183"/>
                    <a:pt x="1573" y="183"/>
                  </a:cubicBezTo>
                  <a:cubicBezTo>
                    <a:pt x="1525" y="187"/>
                    <a:pt x="1525" y="187"/>
                    <a:pt x="1525" y="187"/>
                  </a:cubicBezTo>
                  <a:cubicBezTo>
                    <a:pt x="1479" y="214"/>
                    <a:pt x="1479" y="214"/>
                    <a:pt x="1479" y="214"/>
                  </a:cubicBezTo>
                  <a:cubicBezTo>
                    <a:pt x="1454" y="209"/>
                    <a:pt x="1454" y="209"/>
                    <a:pt x="1454" y="209"/>
                  </a:cubicBezTo>
                  <a:cubicBezTo>
                    <a:pt x="1441" y="169"/>
                    <a:pt x="1441" y="169"/>
                    <a:pt x="1441" y="169"/>
                  </a:cubicBezTo>
                  <a:cubicBezTo>
                    <a:pt x="1400" y="179"/>
                    <a:pt x="1400" y="179"/>
                    <a:pt x="1400" y="179"/>
                  </a:cubicBezTo>
                  <a:cubicBezTo>
                    <a:pt x="1400" y="216"/>
                    <a:pt x="1400" y="216"/>
                    <a:pt x="1400" y="216"/>
                  </a:cubicBezTo>
                  <a:cubicBezTo>
                    <a:pt x="1385" y="247"/>
                    <a:pt x="1385" y="247"/>
                    <a:pt x="1385" y="247"/>
                  </a:cubicBezTo>
                  <a:cubicBezTo>
                    <a:pt x="1385" y="293"/>
                    <a:pt x="1385" y="293"/>
                    <a:pt x="1385" y="293"/>
                  </a:cubicBezTo>
                  <a:cubicBezTo>
                    <a:pt x="1364" y="293"/>
                    <a:pt x="1364" y="293"/>
                    <a:pt x="1364" y="293"/>
                  </a:cubicBezTo>
                  <a:cubicBezTo>
                    <a:pt x="1336" y="325"/>
                    <a:pt x="1336" y="325"/>
                    <a:pt x="1336" y="325"/>
                  </a:cubicBezTo>
                  <a:cubicBezTo>
                    <a:pt x="1302" y="341"/>
                    <a:pt x="1302" y="341"/>
                    <a:pt x="1302" y="341"/>
                  </a:cubicBezTo>
                  <a:cubicBezTo>
                    <a:pt x="1302" y="364"/>
                    <a:pt x="1302" y="364"/>
                    <a:pt x="1302" y="364"/>
                  </a:cubicBezTo>
                  <a:cubicBezTo>
                    <a:pt x="1271" y="377"/>
                    <a:pt x="1271" y="377"/>
                    <a:pt x="1271" y="377"/>
                  </a:cubicBezTo>
                  <a:cubicBezTo>
                    <a:pt x="1271" y="419"/>
                    <a:pt x="1271" y="419"/>
                    <a:pt x="1271" y="419"/>
                  </a:cubicBezTo>
                  <a:cubicBezTo>
                    <a:pt x="1261" y="438"/>
                    <a:pt x="1261" y="438"/>
                    <a:pt x="1261" y="438"/>
                  </a:cubicBezTo>
                  <a:cubicBezTo>
                    <a:pt x="1231" y="462"/>
                    <a:pt x="1231" y="462"/>
                    <a:pt x="1231" y="462"/>
                  </a:cubicBezTo>
                  <a:cubicBezTo>
                    <a:pt x="1203" y="462"/>
                    <a:pt x="1203" y="462"/>
                    <a:pt x="1203" y="462"/>
                  </a:cubicBezTo>
                  <a:cubicBezTo>
                    <a:pt x="1190" y="478"/>
                    <a:pt x="1190" y="478"/>
                    <a:pt x="1190" y="478"/>
                  </a:cubicBezTo>
                  <a:cubicBezTo>
                    <a:pt x="1146" y="515"/>
                    <a:pt x="1146" y="515"/>
                    <a:pt x="1146" y="515"/>
                  </a:cubicBezTo>
                  <a:cubicBezTo>
                    <a:pt x="1124" y="515"/>
                    <a:pt x="1124" y="515"/>
                    <a:pt x="1124" y="515"/>
                  </a:cubicBezTo>
                  <a:cubicBezTo>
                    <a:pt x="1115" y="546"/>
                    <a:pt x="1115" y="546"/>
                    <a:pt x="1115" y="546"/>
                  </a:cubicBezTo>
                  <a:cubicBezTo>
                    <a:pt x="1086" y="556"/>
                    <a:pt x="1086" y="556"/>
                    <a:pt x="1086" y="556"/>
                  </a:cubicBezTo>
                  <a:cubicBezTo>
                    <a:pt x="1086" y="610"/>
                    <a:pt x="1086" y="610"/>
                    <a:pt x="1086" y="610"/>
                  </a:cubicBezTo>
                  <a:cubicBezTo>
                    <a:pt x="1055" y="610"/>
                    <a:pt x="1055" y="610"/>
                    <a:pt x="1055" y="610"/>
                  </a:cubicBezTo>
                  <a:cubicBezTo>
                    <a:pt x="1033" y="636"/>
                    <a:pt x="1033" y="636"/>
                    <a:pt x="1033" y="636"/>
                  </a:cubicBezTo>
                  <a:cubicBezTo>
                    <a:pt x="1033" y="664"/>
                    <a:pt x="1033" y="664"/>
                    <a:pt x="1033" y="664"/>
                  </a:cubicBezTo>
                  <a:cubicBezTo>
                    <a:pt x="1019" y="682"/>
                    <a:pt x="1019" y="682"/>
                    <a:pt x="1019" y="682"/>
                  </a:cubicBezTo>
                  <a:cubicBezTo>
                    <a:pt x="949" y="682"/>
                    <a:pt x="949" y="682"/>
                    <a:pt x="949" y="682"/>
                  </a:cubicBezTo>
                  <a:cubicBezTo>
                    <a:pt x="949" y="708"/>
                    <a:pt x="949" y="708"/>
                    <a:pt x="949" y="708"/>
                  </a:cubicBezTo>
                  <a:cubicBezTo>
                    <a:pt x="926" y="708"/>
                    <a:pt x="926" y="708"/>
                    <a:pt x="926" y="708"/>
                  </a:cubicBezTo>
                  <a:cubicBezTo>
                    <a:pt x="891" y="755"/>
                    <a:pt x="891" y="755"/>
                    <a:pt x="891" y="755"/>
                  </a:cubicBezTo>
                  <a:cubicBezTo>
                    <a:pt x="868" y="776"/>
                    <a:pt x="868" y="776"/>
                    <a:pt x="868" y="776"/>
                  </a:cubicBezTo>
                  <a:cubicBezTo>
                    <a:pt x="867" y="776"/>
                    <a:pt x="867" y="776"/>
                    <a:pt x="867" y="776"/>
                  </a:cubicBezTo>
                  <a:cubicBezTo>
                    <a:pt x="798" y="803"/>
                    <a:pt x="798" y="803"/>
                    <a:pt x="798" y="803"/>
                  </a:cubicBezTo>
                  <a:cubicBezTo>
                    <a:pt x="712" y="803"/>
                    <a:pt x="712" y="803"/>
                    <a:pt x="712" y="803"/>
                  </a:cubicBezTo>
                  <a:cubicBezTo>
                    <a:pt x="712" y="820"/>
                    <a:pt x="712" y="820"/>
                    <a:pt x="712" y="820"/>
                  </a:cubicBezTo>
                  <a:cubicBezTo>
                    <a:pt x="660" y="820"/>
                    <a:pt x="660" y="820"/>
                    <a:pt x="660" y="820"/>
                  </a:cubicBezTo>
                  <a:cubicBezTo>
                    <a:pt x="623" y="849"/>
                    <a:pt x="623" y="849"/>
                    <a:pt x="623" y="849"/>
                  </a:cubicBezTo>
                  <a:cubicBezTo>
                    <a:pt x="640" y="864"/>
                    <a:pt x="640" y="864"/>
                    <a:pt x="640" y="864"/>
                  </a:cubicBezTo>
                  <a:cubicBezTo>
                    <a:pt x="640" y="889"/>
                    <a:pt x="640" y="889"/>
                    <a:pt x="640" y="889"/>
                  </a:cubicBezTo>
                  <a:cubicBezTo>
                    <a:pt x="615" y="898"/>
                    <a:pt x="615" y="898"/>
                    <a:pt x="615" y="898"/>
                  </a:cubicBezTo>
                  <a:cubicBezTo>
                    <a:pt x="628" y="928"/>
                    <a:pt x="628" y="928"/>
                    <a:pt x="628" y="928"/>
                  </a:cubicBezTo>
                  <a:cubicBezTo>
                    <a:pt x="601" y="939"/>
                    <a:pt x="601" y="939"/>
                    <a:pt x="601" y="939"/>
                  </a:cubicBezTo>
                  <a:cubicBezTo>
                    <a:pt x="583" y="939"/>
                    <a:pt x="583" y="939"/>
                    <a:pt x="583" y="939"/>
                  </a:cubicBezTo>
                  <a:cubicBezTo>
                    <a:pt x="583" y="968"/>
                    <a:pt x="583" y="968"/>
                    <a:pt x="583" y="968"/>
                  </a:cubicBezTo>
                  <a:cubicBezTo>
                    <a:pt x="522" y="968"/>
                    <a:pt x="522" y="968"/>
                    <a:pt x="522" y="968"/>
                  </a:cubicBezTo>
                  <a:cubicBezTo>
                    <a:pt x="479" y="984"/>
                    <a:pt x="479" y="984"/>
                    <a:pt x="479" y="984"/>
                  </a:cubicBezTo>
                  <a:cubicBezTo>
                    <a:pt x="479" y="1000"/>
                    <a:pt x="479" y="1000"/>
                    <a:pt x="479" y="1000"/>
                  </a:cubicBezTo>
                  <a:cubicBezTo>
                    <a:pt x="447" y="1021"/>
                    <a:pt x="447" y="1021"/>
                    <a:pt x="447" y="1021"/>
                  </a:cubicBezTo>
                  <a:cubicBezTo>
                    <a:pt x="447" y="1039"/>
                    <a:pt x="447" y="1039"/>
                    <a:pt x="447" y="1039"/>
                  </a:cubicBezTo>
                  <a:cubicBezTo>
                    <a:pt x="436" y="1054"/>
                    <a:pt x="436" y="1054"/>
                    <a:pt x="436" y="1054"/>
                  </a:cubicBezTo>
                  <a:cubicBezTo>
                    <a:pt x="436" y="1074"/>
                    <a:pt x="436" y="1074"/>
                    <a:pt x="436" y="1074"/>
                  </a:cubicBezTo>
                  <a:cubicBezTo>
                    <a:pt x="413" y="1096"/>
                    <a:pt x="413" y="1096"/>
                    <a:pt x="413" y="1096"/>
                  </a:cubicBezTo>
                  <a:cubicBezTo>
                    <a:pt x="399" y="1087"/>
                    <a:pt x="399" y="1087"/>
                    <a:pt x="399" y="1087"/>
                  </a:cubicBezTo>
                  <a:cubicBezTo>
                    <a:pt x="386" y="1106"/>
                    <a:pt x="386" y="1106"/>
                    <a:pt x="386" y="1106"/>
                  </a:cubicBezTo>
                  <a:cubicBezTo>
                    <a:pt x="352" y="1106"/>
                    <a:pt x="352" y="1106"/>
                    <a:pt x="352" y="1106"/>
                  </a:cubicBezTo>
                  <a:cubicBezTo>
                    <a:pt x="352" y="1133"/>
                    <a:pt x="352" y="1133"/>
                    <a:pt x="352" y="1133"/>
                  </a:cubicBezTo>
                  <a:cubicBezTo>
                    <a:pt x="324" y="1121"/>
                    <a:pt x="324" y="1121"/>
                    <a:pt x="324" y="1121"/>
                  </a:cubicBezTo>
                  <a:cubicBezTo>
                    <a:pt x="324" y="1140"/>
                    <a:pt x="324" y="1140"/>
                    <a:pt x="324" y="1140"/>
                  </a:cubicBezTo>
                  <a:cubicBezTo>
                    <a:pt x="309" y="1153"/>
                    <a:pt x="309" y="1153"/>
                    <a:pt x="309" y="1153"/>
                  </a:cubicBezTo>
                  <a:cubicBezTo>
                    <a:pt x="309" y="1178"/>
                    <a:pt x="309" y="1178"/>
                    <a:pt x="309" y="1178"/>
                  </a:cubicBezTo>
                  <a:cubicBezTo>
                    <a:pt x="287" y="1194"/>
                    <a:pt x="287" y="1194"/>
                    <a:pt x="287" y="1194"/>
                  </a:cubicBezTo>
                  <a:cubicBezTo>
                    <a:pt x="268" y="1219"/>
                    <a:pt x="268" y="1219"/>
                    <a:pt x="268" y="1219"/>
                  </a:cubicBezTo>
                  <a:cubicBezTo>
                    <a:pt x="233" y="1242"/>
                    <a:pt x="233" y="1242"/>
                    <a:pt x="233" y="1242"/>
                  </a:cubicBezTo>
                  <a:cubicBezTo>
                    <a:pt x="233" y="1220"/>
                    <a:pt x="233" y="1220"/>
                    <a:pt x="233" y="1220"/>
                  </a:cubicBezTo>
                  <a:cubicBezTo>
                    <a:pt x="210" y="1237"/>
                    <a:pt x="210" y="1237"/>
                    <a:pt x="210" y="1237"/>
                  </a:cubicBezTo>
                  <a:cubicBezTo>
                    <a:pt x="210" y="1206"/>
                    <a:pt x="210" y="1206"/>
                    <a:pt x="210" y="1206"/>
                  </a:cubicBezTo>
                  <a:cubicBezTo>
                    <a:pt x="170" y="1218"/>
                    <a:pt x="170" y="1218"/>
                    <a:pt x="170" y="1218"/>
                  </a:cubicBezTo>
                  <a:cubicBezTo>
                    <a:pt x="159" y="1218"/>
                    <a:pt x="159" y="1218"/>
                    <a:pt x="159" y="1218"/>
                  </a:cubicBezTo>
                  <a:cubicBezTo>
                    <a:pt x="140" y="1237"/>
                    <a:pt x="140" y="1237"/>
                    <a:pt x="140" y="1237"/>
                  </a:cubicBezTo>
                  <a:cubicBezTo>
                    <a:pt x="108" y="1237"/>
                    <a:pt x="108" y="1237"/>
                    <a:pt x="108" y="1237"/>
                  </a:cubicBezTo>
                  <a:cubicBezTo>
                    <a:pt x="115" y="1247"/>
                    <a:pt x="115" y="1247"/>
                    <a:pt x="115" y="1247"/>
                  </a:cubicBezTo>
                  <a:cubicBezTo>
                    <a:pt x="115" y="1280"/>
                    <a:pt x="115" y="1280"/>
                    <a:pt x="115" y="1280"/>
                  </a:cubicBezTo>
                  <a:cubicBezTo>
                    <a:pt x="59" y="1280"/>
                    <a:pt x="59" y="1280"/>
                    <a:pt x="59" y="1280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85" y="1351"/>
                    <a:pt x="85" y="1351"/>
                    <a:pt x="85" y="1351"/>
                  </a:cubicBezTo>
                  <a:cubicBezTo>
                    <a:pt x="60" y="1351"/>
                    <a:pt x="60" y="1351"/>
                    <a:pt x="60" y="1351"/>
                  </a:cubicBezTo>
                  <a:cubicBezTo>
                    <a:pt x="36" y="1369"/>
                    <a:pt x="36" y="1369"/>
                    <a:pt x="36" y="1369"/>
                  </a:cubicBezTo>
                  <a:cubicBezTo>
                    <a:pt x="36" y="1378"/>
                    <a:pt x="36" y="1378"/>
                    <a:pt x="36" y="1378"/>
                  </a:cubicBezTo>
                  <a:cubicBezTo>
                    <a:pt x="12" y="1406"/>
                    <a:pt x="12" y="1406"/>
                    <a:pt x="12" y="1406"/>
                  </a:cubicBezTo>
                  <a:cubicBezTo>
                    <a:pt x="0" y="1435"/>
                    <a:pt x="0" y="1435"/>
                    <a:pt x="0" y="1435"/>
                  </a:cubicBezTo>
                  <a:cubicBezTo>
                    <a:pt x="71" y="1484"/>
                    <a:pt x="95" y="1577"/>
                    <a:pt x="126" y="1655"/>
                  </a:cubicBezTo>
                  <a:cubicBezTo>
                    <a:pt x="154" y="1719"/>
                    <a:pt x="234" y="1751"/>
                    <a:pt x="302" y="1755"/>
                  </a:cubicBezTo>
                  <a:cubicBezTo>
                    <a:pt x="386" y="1763"/>
                    <a:pt x="486" y="1815"/>
                    <a:pt x="522" y="1891"/>
                  </a:cubicBezTo>
                  <a:cubicBezTo>
                    <a:pt x="559" y="1973"/>
                    <a:pt x="590" y="2062"/>
                    <a:pt x="632" y="2141"/>
                  </a:cubicBezTo>
                  <a:cubicBezTo>
                    <a:pt x="657" y="2124"/>
                    <a:pt x="694" y="2100"/>
                    <a:pt x="714" y="2088"/>
                  </a:cubicBezTo>
                  <a:cubicBezTo>
                    <a:pt x="735" y="2075"/>
                    <a:pt x="778" y="2052"/>
                    <a:pt x="799" y="2040"/>
                  </a:cubicBezTo>
                  <a:cubicBezTo>
                    <a:pt x="811" y="2034"/>
                    <a:pt x="835" y="2021"/>
                    <a:pt x="847" y="2014"/>
                  </a:cubicBezTo>
                  <a:cubicBezTo>
                    <a:pt x="869" y="2001"/>
                    <a:pt x="911" y="1971"/>
                    <a:pt x="934" y="1959"/>
                  </a:cubicBezTo>
                  <a:cubicBezTo>
                    <a:pt x="959" y="1945"/>
                    <a:pt x="1011" y="1922"/>
                    <a:pt x="1036" y="1910"/>
                  </a:cubicBezTo>
                  <a:cubicBezTo>
                    <a:pt x="1057" y="1900"/>
                    <a:pt x="1097" y="1882"/>
                    <a:pt x="1118" y="1874"/>
                  </a:cubicBezTo>
                  <a:cubicBezTo>
                    <a:pt x="1142" y="1863"/>
                    <a:pt x="1201" y="1856"/>
                    <a:pt x="1216" y="1834"/>
                  </a:cubicBezTo>
                  <a:cubicBezTo>
                    <a:pt x="1220" y="1829"/>
                    <a:pt x="1216" y="1817"/>
                    <a:pt x="1216" y="1811"/>
                  </a:cubicBezTo>
                  <a:cubicBezTo>
                    <a:pt x="1216" y="1808"/>
                    <a:pt x="1216" y="1803"/>
                    <a:pt x="1216" y="1800"/>
                  </a:cubicBezTo>
                  <a:cubicBezTo>
                    <a:pt x="1216" y="1792"/>
                    <a:pt x="1215" y="1777"/>
                    <a:pt x="1216" y="1769"/>
                  </a:cubicBezTo>
                  <a:cubicBezTo>
                    <a:pt x="1218" y="1759"/>
                    <a:pt x="1225" y="1740"/>
                    <a:pt x="1230" y="1731"/>
                  </a:cubicBezTo>
                  <a:cubicBezTo>
                    <a:pt x="1233" y="1724"/>
                    <a:pt x="1240" y="1705"/>
                    <a:pt x="1249" y="1705"/>
                  </a:cubicBezTo>
                  <a:cubicBezTo>
                    <a:pt x="1255" y="1705"/>
                    <a:pt x="1258" y="1723"/>
                    <a:pt x="1264" y="1726"/>
                  </a:cubicBezTo>
                  <a:cubicBezTo>
                    <a:pt x="1266" y="1727"/>
                    <a:pt x="1273" y="1728"/>
                    <a:pt x="1275" y="1726"/>
                  </a:cubicBezTo>
                  <a:cubicBezTo>
                    <a:pt x="1279" y="1722"/>
                    <a:pt x="1271" y="1709"/>
                    <a:pt x="1275" y="1705"/>
                  </a:cubicBezTo>
                  <a:cubicBezTo>
                    <a:pt x="1280" y="1700"/>
                    <a:pt x="1297" y="1702"/>
                    <a:pt x="1304" y="1705"/>
                  </a:cubicBezTo>
                  <a:cubicBezTo>
                    <a:pt x="1315" y="1710"/>
                    <a:pt x="1329" y="1733"/>
                    <a:pt x="1340" y="1741"/>
                  </a:cubicBezTo>
                  <a:cubicBezTo>
                    <a:pt x="1345" y="1745"/>
                    <a:pt x="1356" y="1754"/>
                    <a:pt x="1362" y="1754"/>
                  </a:cubicBezTo>
                  <a:cubicBezTo>
                    <a:pt x="1370" y="1755"/>
                    <a:pt x="1385" y="1741"/>
                    <a:pt x="1393" y="1743"/>
                  </a:cubicBezTo>
                  <a:cubicBezTo>
                    <a:pt x="1403" y="1745"/>
                    <a:pt x="1426" y="1761"/>
                    <a:pt x="1423" y="1771"/>
                  </a:cubicBezTo>
                  <a:cubicBezTo>
                    <a:pt x="1420" y="1782"/>
                    <a:pt x="1391" y="1777"/>
                    <a:pt x="1381" y="1781"/>
                  </a:cubicBezTo>
                  <a:cubicBezTo>
                    <a:pt x="1372" y="1784"/>
                    <a:pt x="1355" y="1794"/>
                    <a:pt x="1345" y="1796"/>
                  </a:cubicBezTo>
                  <a:cubicBezTo>
                    <a:pt x="1331" y="1799"/>
                    <a:pt x="1302" y="1797"/>
                    <a:pt x="1288" y="1802"/>
                  </a:cubicBezTo>
                  <a:cubicBezTo>
                    <a:pt x="1276" y="1805"/>
                    <a:pt x="1242" y="1814"/>
                    <a:pt x="1245" y="1826"/>
                  </a:cubicBezTo>
                  <a:cubicBezTo>
                    <a:pt x="1246" y="1834"/>
                    <a:pt x="1267" y="1828"/>
                    <a:pt x="1275" y="1828"/>
                  </a:cubicBezTo>
                  <a:cubicBezTo>
                    <a:pt x="1291" y="1828"/>
                    <a:pt x="1323" y="1826"/>
                    <a:pt x="1340" y="1824"/>
                  </a:cubicBezTo>
                  <a:cubicBezTo>
                    <a:pt x="1370" y="1822"/>
                    <a:pt x="1434" y="1797"/>
                    <a:pt x="1463" y="1809"/>
                  </a:cubicBezTo>
                  <a:cubicBezTo>
                    <a:pt x="1470" y="1812"/>
                    <a:pt x="1475" y="1829"/>
                    <a:pt x="1482" y="1834"/>
                  </a:cubicBezTo>
                  <a:cubicBezTo>
                    <a:pt x="1487" y="1838"/>
                    <a:pt x="1502" y="1839"/>
                    <a:pt x="1508" y="1843"/>
                  </a:cubicBezTo>
                  <a:cubicBezTo>
                    <a:pt x="1512" y="1846"/>
                    <a:pt x="1516" y="1854"/>
                    <a:pt x="1520" y="1857"/>
                  </a:cubicBezTo>
                  <a:cubicBezTo>
                    <a:pt x="1524" y="1860"/>
                    <a:pt x="1533" y="1866"/>
                    <a:pt x="1539" y="1866"/>
                  </a:cubicBezTo>
                  <a:cubicBezTo>
                    <a:pt x="1543" y="1866"/>
                    <a:pt x="1551" y="1858"/>
                    <a:pt x="1556" y="1858"/>
                  </a:cubicBezTo>
                  <a:cubicBezTo>
                    <a:pt x="1562" y="1859"/>
                    <a:pt x="1568" y="1875"/>
                    <a:pt x="1575" y="1876"/>
                  </a:cubicBezTo>
                  <a:cubicBezTo>
                    <a:pt x="1579" y="1876"/>
                    <a:pt x="1584" y="1866"/>
                    <a:pt x="1588" y="1866"/>
                  </a:cubicBezTo>
                  <a:cubicBezTo>
                    <a:pt x="1594" y="1866"/>
                    <a:pt x="1604" y="1879"/>
                    <a:pt x="1611" y="1879"/>
                  </a:cubicBezTo>
                  <a:cubicBezTo>
                    <a:pt x="1615" y="1880"/>
                    <a:pt x="1625" y="1878"/>
                    <a:pt x="1626" y="1874"/>
                  </a:cubicBezTo>
                  <a:cubicBezTo>
                    <a:pt x="1628" y="1863"/>
                    <a:pt x="1600" y="1853"/>
                    <a:pt x="1595" y="1843"/>
                  </a:cubicBezTo>
                  <a:cubicBezTo>
                    <a:pt x="1590" y="1833"/>
                    <a:pt x="1588" y="1808"/>
                    <a:pt x="1588" y="1796"/>
                  </a:cubicBezTo>
                  <a:cubicBezTo>
                    <a:pt x="1587" y="1786"/>
                    <a:pt x="1589" y="1767"/>
                    <a:pt x="1592" y="1758"/>
                  </a:cubicBezTo>
                  <a:cubicBezTo>
                    <a:pt x="1593" y="1753"/>
                    <a:pt x="1594" y="1739"/>
                    <a:pt x="1599" y="1737"/>
                  </a:cubicBezTo>
                  <a:cubicBezTo>
                    <a:pt x="1607" y="1735"/>
                    <a:pt x="1625" y="1750"/>
                    <a:pt x="1626" y="1758"/>
                  </a:cubicBezTo>
                  <a:cubicBezTo>
                    <a:pt x="1626" y="1762"/>
                    <a:pt x="1615" y="1765"/>
                    <a:pt x="1614" y="1769"/>
                  </a:cubicBezTo>
                  <a:cubicBezTo>
                    <a:pt x="1614" y="1774"/>
                    <a:pt x="1624" y="1782"/>
                    <a:pt x="1626" y="1786"/>
                  </a:cubicBezTo>
                  <a:cubicBezTo>
                    <a:pt x="1627" y="1790"/>
                    <a:pt x="1626" y="1796"/>
                    <a:pt x="1626" y="1800"/>
                  </a:cubicBezTo>
                  <a:cubicBezTo>
                    <a:pt x="1624" y="1811"/>
                    <a:pt x="1607" y="1831"/>
                    <a:pt x="1611" y="1841"/>
                  </a:cubicBezTo>
                  <a:cubicBezTo>
                    <a:pt x="1613" y="1850"/>
                    <a:pt x="1630" y="1860"/>
                    <a:pt x="1639" y="1862"/>
                  </a:cubicBezTo>
                  <a:cubicBezTo>
                    <a:pt x="1645" y="1864"/>
                    <a:pt x="1656" y="1860"/>
                    <a:pt x="1662" y="1858"/>
                  </a:cubicBezTo>
                  <a:cubicBezTo>
                    <a:pt x="1667" y="1857"/>
                    <a:pt x="1679" y="1852"/>
                    <a:pt x="1683" y="1847"/>
                  </a:cubicBezTo>
                  <a:cubicBezTo>
                    <a:pt x="1685" y="1842"/>
                    <a:pt x="1678" y="1828"/>
                    <a:pt x="1683" y="1824"/>
                  </a:cubicBezTo>
                  <a:cubicBezTo>
                    <a:pt x="1688" y="1820"/>
                    <a:pt x="1704" y="1834"/>
                    <a:pt x="1709" y="1830"/>
                  </a:cubicBezTo>
                  <a:cubicBezTo>
                    <a:pt x="1711" y="1829"/>
                    <a:pt x="1708" y="1823"/>
                    <a:pt x="1709" y="1821"/>
                  </a:cubicBezTo>
                  <a:cubicBezTo>
                    <a:pt x="1711" y="1816"/>
                    <a:pt x="1722" y="1812"/>
                    <a:pt x="1724" y="1807"/>
                  </a:cubicBezTo>
                  <a:cubicBezTo>
                    <a:pt x="1726" y="1803"/>
                    <a:pt x="1724" y="1792"/>
                    <a:pt x="1724" y="1786"/>
                  </a:cubicBezTo>
                  <a:cubicBezTo>
                    <a:pt x="1724" y="1779"/>
                    <a:pt x="1719" y="1761"/>
                    <a:pt x="1724" y="1756"/>
                  </a:cubicBezTo>
                  <a:cubicBezTo>
                    <a:pt x="1728" y="1752"/>
                    <a:pt x="1743" y="1760"/>
                    <a:pt x="1747" y="1756"/>
                  </a:cubicBezTo>
                  <a:cubicBezTo>
                    <a:pt x="1753" y="1750"/>
                    <a:pt x="1753" y="1728"/>
                    <a:pt x="1747" y="1722"/>
                  </a:cubicBezTo>
                  <a:cubicBezTo>
                    <a:pt x="1743" y="1718"/>
                    <a:pt x="1725" y="1728"/>
                    <a:pt x="1722" y="1722"/>
                  </a:cubicBezTo>
                  <a:cubicBezTo>
                    <a:pt x="1720" y="1717"/>
                    <a:pt x="1735" y="1710"/>
                    <a:pt x="1736" y="1705"/>
                  </a:cubicBezTo>
                  <a:cubicBezTo>
                    <a:pt x="1737" y="1696"/>
                    <a:pt x="1730" y="1676"/>
                    <a:pt x="1722" y="1673"/>
                  </a:cubicBezTo>
                  <a:cubicBezTo>
                    <a:pt x="1716" y="1671"/>
                    <a:pt x="1705" y="1687"/>
                    <a:pt x="1700" y="1684"/>
                  </a:cubicBezTo>
                  <a:cubicBezTo>
                    <a:pt x="1695" y="1681"/>
                    <a:pt x="1702" y="1667"/>
                    <a:pt x="1700" y="1661"/>
                  </a:cubicBezTo>
                  <a:cubicBezTo>
                    <a:pt x="1696" y="1653"/>
                    <a:pt x="1682" y="1638"/>
                    <a:pt x="1673" y="1639"/>
                  </a:cubicBezTo>
                  <a:cubicBezTo>
                    <a:pt x="1666" y="1639"/>
                    <a:pt x="1662" y="1662"/>
                    <a:pt x="1656" y="1659"/>
                  </a:cubicBezTo>
                  <a:cubicBezTo>
                    <a:pt x="1648" y="1657"/>
                    <a:pt x="1660" y="1633"/>
                    <a:pt x="1654" y="1627"/>
                  </a:cubicBezTo>
                  <a:cubicBezTo>
                    <a:pt x="1652" y="1625"/>
                    <a:pt x="1644" y="1627"/>
                    <a:pt x="1641" y="1627"/>
                  </a:cubicBezTo>
                  <a:cubicBezTo>
                    <a:pt x="1638" y="1627"/>
                    <a:pt x="1633" y="1628"/>
                    <a:pt x="1631" y="1627"/>
                  </a:cubicBezTo>
                  <a:cubicBezTo>
                    <a:pt x="1629" y="1626"/>
                    <a:pt x="1627" y="1619"/>
                    <a:pt x="1624" y="1618"/>
                  </a:cubicBezTo>
                  <a:cubicBezTo>
                    <a:pt x="1621" y="1616"/>
                    <a:pt x="1613" y="1616"/>
                    <a:pt x="1611" y="1618"/>
                  </a:cubicBezTo>
                  <a:cubicBezTo>
                    <a:pt x="1599" y="1625"/>
                    <a:pt x="1601" y="1665"/>
                    <a:pt x="1588" y="1667"/>
                  </a:cubicBezTo>
                  <a:cubicBezTo>
                    <a:pt x="1583" y="1668"/>
                    <a:pt x="1575" y="1657"/>
                    <a:pt x="1575" y="1652"/>
                  </a:cubicBezTo>
                  <a:cubicBezTo>
                    <a:pt x="1574" y="1644"/>
                    <a:pt x="1590" y="1635"/>
                    <a:pt x="1592" y="1627"/>
                  </a:cubicBezTo>
                  <a:cubicBezTo>
                    <a:pt x="1593" y="1622"/>
                    <a:pt x="1592" y="1610"/>
                    <a:pt x="1588" y="1606"/>
                  </a:cubicBezTo>
                  <a:cubicBezTo>
                    <a:pt x="1584" y="1603"/>
                    <a:pt x="1572" y="1610"/>
                    <a:pt x="1569" y="1606"/>
                  </a:cubicBezTo>
                  <a:cubicBezTo>
                    <a:pt x="1567" y="1604"/>
                    <a:pt x="1574" y="1596"/>
                    <a:pt x="1573" y="1593"/>
                  </a:cubicBezTo>
                  <a:cubicBezTo>
                    <a:pt x="1570" y="1588"/>
                    <a:pt x="1552" y="1586"/>
                    <a:pt x="1552" y="1593"/>
                  </a:cubicBezTo>
                  <a:cubicBezTo>
                    <a:pt x="1552" y="1601"/>
                    <a:pt x="1547" y="1622"/>
                    <a:pt x="1542" y="1631"/>
                  </a:cubicBezTo>
                  <a:cubicBezTo>
                    <a:pt x="1539" y="1636"/>
                    <a:pt x="1533" y="1652"/>
                    <a:pt x="1527" y="1650"/>
                  </a:cubicBezTo>
                  <a:cubicBezTo>
                    <a:pt x="1513" y="1644"/>
                    <a:pt x="1550" y="1598"/>
                    <a:pt x="1537" y="1590"/>
                  </a:cubicBezTo>
                  <a:cubicBezTo>
                    <a:pt x="1530" y="1585"/>
                    <a:pt x="1517" y="1605"/>
                    <a:pt x="1510" y="1608"/>
                  </a:cubicBezTo>
                  <a:cubicBezTo>
                    <a:pt x="1504" y="1611"/>
                    <a:pt x="1490" y="1612"/>
                    <a:pt x="1484" y="1614"/>
                  </a:cubicBezTo>
                  <a:cubicBezTo>
                    <a:pt x="1478" y="1615"/>
                    <a:pt x="1466" y="1616"/>
                    <a:pt x="1461" y="1620"/>
                  </a:cubicBezTo>
                  <a:cubicBezTo>
                    <a:pt x="1456" y="1623"/>
                    <a:pt x="1454" y="1636"/>
                    <a:pt x="1449" y="1639"/>
                  </a:cubicBezTo>
                  <a:cubicBezTo>
                    <a:pt x="1446" y="1640"/>
                    <a:pt x="1437" y="1635"/>
                    <a:pt x="1434" y="1637"/>
                  </a:cubicBezTo>
                  <a:cubicBezTo>
                    <a:pt x="1431" y="1639"/>
                    <a:pt x="1434" y="1649"/>
                    <a:pt x="1430" y="1650"/>
                  </a:cubicBezTo>
                  <a:cubicBezTo>
                    <a:pt x="1424" y="1652"/>
                    <a:pt x="1414" y="1636"/>
                    <a:pt x="1412" y="1629"/>
                  </a:cubicBezTo>
                  <a:cubicBezTo>
                    <a:pt x="1410" y="1625"/>
                    <a:pt x="1411" y="1616"/>
                    <a:pt x="1413" y="1612"/>
                  </a:cubicBezTo>
                  <a:cubicBezTo>
                    <a:pt x="1417" y="1607"/>
                    <a:pt x="1430" y="1601"/>
                    <a:pt x="1436" y="1599"/>
                  </a:cubicBezTo>
                  <a:cubicBezTo>
                    <a:pt x="1444" y="1595"/>
                    <a:pt x="1462" y="1591"/>
                    <a:pt x="1470" y="1590"/>
                  </a:cubicBezTo>
                  <a:cubicBezTo>
                    <a:pt x="1473" y="1589"/>
                    <a:pt x="1479" y="1590"/>
                    <a:pt x="1482" y="1590"/>
                  </a:cubicBezTo>
                  <a:cubicBezTo>
                    <a:pt x="1492" y="1589"/>
                    <a:pt x="1520" y="1592"/>
                    <a:pt x="1521" y="1582"/>
                  </a:cubicBezTo>
                  <a:cubicBezTo>
                    <a:pt x="1523" y="1573"/>
                    <a:pt x="1499" y="1568"/>
                    <a:pt x="1491" y="1563"/>
                  </a:cubicBezTo>
                  <a:cubicBezTo>
                    <a:pt x="1486" y="1560"/>
                    <a:pt x="1478" y="1551"/>
                    <a:pt x="1472" y="1550"/>
                  </a:cubicBezTo>
                  <a:cubicBezTo>
                    <a:pt x="1464" y="1547"/>
                    <a:pt x="1442" y="1557"/>
                    <a:pt x="1438" y="1550"/>
                  </a:cubicBezTo>
                  <a:cubicBezTo>
                    <a:pt x="1434" y="1540"/>
                    <a:pt x="1463" y="1527"/>
                    <a:pt x="1466" y="1517"/>
                  </a:cubicBezTo>
                  <a:cubicBezTo>
                    <a:pt x="1470" y="1507"/>
                    <a:pt x="1465" y="1486"/>
                    <a:pt x="1465" y="1476"/>
                  </a:cubicBezTo>
                  <a:cubicBezTo>
                    <a:pt x="1463" y="1456"/>
                    <a:pt x="1458" y="1417"/>
                    <a:pt x="1457" y="1398"/>
                  </a:cubicBezTo>
                  <a:cubicBezTo>
                    <a:pt x="1456" y="1382"/>
                    <a:pt x="1456" y="1350"/>
                    <a:pt x="1457" y="1334"/>
                  </a:cubicBezTo>
                  <a:cubicBezTo>
                    <a:pt x="1457" y="1323"/>
                    <a:pt x="1461" y="1302"/>
                    <a:pt x="1461" y="1292"/>
                  </a:cubicBezTo>
                  <a:cubicBezTo>
                    <a:pt x="1461" y="1285"/>
                    <a:pt x="1454" y="1270"/>
                    <a:pt x="1459" y="1265"/>
                  </a:cubicBezTo>
                  <a:cubicBezTo>
                    <a:pt x="1461" y="1263"/>
                    <a:pt x="1469" y="1267"/>
                    <a:pt x="1472" y="1265"/>
                  </a:cubicBezTo>
                  <a:cubicBezTo>
                    <a:pt x="1500" y="1247"/>
                    <a:pt x="1498" y="1164"/>
                    <a:pt x="1525" y="1146"/>
                  </a:cubicBezTo>
                  <a:cubicBezTo>
                    <a:pt x="1529" y="1144"/>
                    <a:pt x="1538" y="1147"/>
                    <a:pt x="1542" y="1146"/>
                  </a:cubicBezTo>
                  <a:cubicBezTo>
                    <a:pt x="1553" y="1142"/>
                    <a:pt x="1568" y="1122"/>
                    <a:pt x="1578" y="1116"/>
                  </a:cubicBezTo>
                  <a:cubicBezTo>
                    <a:pt x="1587" y="1110"/>
                    <a:pt x="1605" y="1104"/>
                    <a:pt x="1614" y="1100"/>
                  </a:cubicBezTo>
                  <a:cubicBezTo>
                    <a:pt x="1622" y="1097"/>
                    <a:pt x="1639" y="1091"/>
                    <a:pt x="1647" y="1087"/>
                  </a:cubicBezTo>
                  <a:cubicBezTo>
                    <a:pt x="1657" y="1082"/>
                    <a:pt x="1677" y="1069"/>
                    <a:pt x="1688" y="1066"/>
                  </a:cubicBezTo>
                  <a:cubicBezTo>
                    <a:pt x="1694" y="1065"/>
                    <a:pt x="1706" y="1069"/>
                    <a:pt x="1711" y="1066"/>
                  </a:cubicBezTo>
                  <a:cubicBezTo>
                    <a:pt x="1726" y="1058"/>
                    <a:pt x="1732" y="1016"/>
                    <a:pt x="1747" y="1008"/>
                  </a:cubicBezTo>
                  <a:cubicBezTo>
                    <a:pt x="1755" y="1003"/>
                    <a:pt x="1776" y="1011"/>
                    <a:pt x="1785" y="1008"/>
                  </a:cubicBezTo>
                  <a:cubicBezTo>
                    <a:pt x="1797" y="1003"/>
                    <a:pt x="1815" y="981"/>
                    <a:pt x="1825" y="972"/>
                  </a:cubicBezTo>
                  <a:cubicBezTo>
                    <a:pt x="1840" y="957"/>
                    <a:pt x="1881" y="930"/>
                    <a:pt x="1882" y="909"/>
                  </a:cubicBezTo>
                  <a:cubicBezTo>
                    <a:pt x="1882" y="903"/>
                    <a:pt x="1867" y="896"/>
                    <a:pt x="1866" y="890"/>
                  </a:cubicBezTo>
                  <a:cubicBezTo>
                    <a:pt x="1866" y="880"/>
                    <a:pt x="1886" y="865"/>
                    <a:pt x="1891" y="856"/>
                  </a:cubicBezTo>
                  <a:cubicBezTo>
                    <a:pt x="1897" y="845"/>
                    <a:pt x="1906" y="822"/>
                    <a:pt x="1912" y="810"/>
                  </a:cubicBezTo>
                  <a:cubicBezTo>
                    <a:pt x="1918" y="798"/>
                    <a:pt x="1933" y="773"/>
                    <a:pt x="1938" y="759"/>
                  </a:cubicBezTo>
                  <a:cubicBezTo>
                    <a:pt x="1948" y="737"/>
                    <a:pt x="1959" y="690"/>
                    <a:pt x="1969" y="668"/>
                  </a:cubicBezTo>
                  <a:cubicBezTo>
                    <a:pt x="1975" y="655"/>
                    <a:pt x="1990" y="629"/>
                    <a:pt x="1999" y="617"/>
                  </a:cubicBezTo>
                  <a:cubicBezTo>
                    <a:pt x="1999" y="617"/>
                    <a:pt x="1999" y="617"/>
                    <a:pt x="2000" y="616"/>
                  </a:cubicBezTo>
                  <a:cubicBezTo>
                    <a:pt x="1942" y="550"/>
                    <a:pt x="1928" y="444"/>
                    <a:pt x="1938" y="363"/>
                  </a:cubicBezTo>
                  <a:cubicBezTo>
                    <a:pt x="1938" y="355"/>
                    <a:pt x="1954" y="355"/>
                    <a:pt x="1954" y="351"/>
                  </a:cubicBezTo>
                  <a:cubicBezTo>
                    <a:pt x="1958" y="299"/>
                    <a:pt x="2010" y="291"/>
                    <a:pt x="2050" y="303"/>
                  </a:cubicBezTo>
                  <a:cubicBezTo>
                    <a:pt x="2097" y="319"/>
                    <a:pt x="2145" y="346"/>
                    <a:pt x="2196" y="339"/>
                  </a:cubicBezTo>
                  <a:cubicBezTo>
                    <a:pt x="2205" y="334"/>
                    <a:pt x="2214" y="330"/>
                    <a:pt x="2219" y="325"/>
                  </a:cubicBezTo>
                  <a:cubicBezTo>
                    <a:pt x="2227" y="318"/>
                    <a:pt x="2242" y="301"/>
                    <a:pt x="2249" y="293"/>
                  </a:cubicBezTo>
                  <a:cubicBezTo>
                    <a:pt x="2257" y="285"/>
                    <a:pt x="2272" y="269"/>
                    <a:pt x="2279" y="261"/>
                  </a:cubicBezTo>
                  <a:cubicBezTo>
                    <a:pt x="2285" y="254"/>
                    <a:pt x="2298" y="242"/>
                    <a:pt x="2300" y="234"/>
                  </a:cubicBezTo>
                  <a:cubicBezTo>
                    <a:pt x="2305" y="222"/>
                    <a:pt x="2297" y="194"/>
                    <a:pt x="2300" y="181"/>
                  </a:cubicBezTo>
                  <a:cubicBezTo>
                    <a:pt x="2308" y="154"/>
                    <a:pt x="2342" y="108"/>
                    <a:pt x="2357" y="85"/>
                  </a:cubicBez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8732511" y="5031110"/>
              <a:ext cx="296381" cy="262126"/>
            </a:xfrm>
            <a:custGeom>
              <a:avLst/>
              <a:gdLst>
                <a:gd name="T0" fmla="*/ 560 w 719"/>
                <a:gd name="T1" fmla="*/ 108 h 640"/>
                <a:gd name="T2" fmla="*/ 496 w 719"/>
                <a:gd name="T3" fmla="*/ 52 h 640"/>
                <a:gd name="T4" fmla="*/ 388 w 719"/>
                <a:gd name="T5" fmla="*/ 4 h 640"/>
                <a:gd name="T6" fmla="*/ 316 w 719"/>
                <a:gd name="T7" fmla="*/ 40 h 640"/>
                <a:gd name="T8" fmla="*/ 144 w 719"/>
                <a:gd name="T9" fmla="*/ 84 h 640"/>
                <a:gd name="T10" fmla="*/ 132 w 719"/>
                <a:gd name="T11" fmla="*/ 112 h 640"/>
                <a:gd name="T12" fmla="*/ 25 w 719"/>
                <a:gd name="T13" fmla="*/ 191 h 640"/>
                <a:gd name="T14" fmla="*/ 23 w 719"/>
                <a:gd name="T15" fmla="*/ 196 h 640"/>
                <a:gd name="T16" fmla="*/ 23 w 719"/>
                <a:gd name="T17" fmla="*/ 219 h 640"/>
                <a:gd name="T18" fmla="*/ 16 w 719"/>
                <a:gd name="T19" fmla="*/ 240 h 640"/>
                <a:gd name="T20" fmla="*/ 0 w 719"/>
                <a:gd name="T21" fmla="*/ 245 h 640"/>
                <a:gd name="T22" fmla="*/ 35 w 719"/>
                <a:gd name="T23" fmla="*/ 284 h 640"/>
                <a:gd name="T24" fmla="*/ 24 w 719"/>
                <a:gd name="T25" fmla="*/ 307 h 640"/>
                <a:gd name="T26" fmla="*/ 42 w 719"/>
                <a:gd name="T27" fmla="*/ 328 h 640"/>
                <a:gd name="T28" fmla="*/ 78 w 719"/>
                <a:gd name="T29" fmla="*/ 328 h 640"/>
                <a:gd name="T30" fmla="*/ 95 w 719"/>
                <a:gd name="T31" fmla="*/ 357 h 640"/>
                <a:gd name="T32" fmla="*/ 114 w 719"/>
                <a:gd name="T33" fmla="*/ 359 h 640"/>
                <a:gd name="T34" fmla="*/ 136 w 719"/>
                <a:gd name="T35" fmla="*/ 382 h 640"/>
                <a:gd name="T36" fmla="*/ 156 w 719"/>
                <a:gd name="T37" fmla="*/ 385 h 640"/>
                <a:gd name="T38" fmla="*/ 204 w 719"/>
                <a:gd name="T39" fmla="*/ 443 h 640"/>
                <a:gd name="T40" fmla="*/ 239 w 719"/>
                <a:gd name="T41" fmla="*/ 477 h 640"/>
                <a:gd name="T42" fmla="*/ 307 w 719"/>
                <a:gd name="T43" fmla="*/ 514 h 640"/>
                <a:gd name="T44" fmla="*/ 363 w 719"/>
                <a:gd name="T45" fmla="*/ 548 h 640"/>
                <a:gd name="T46" fmla="*/ 452 w 719"/>
                <a:gd name="T47" fmla="*/ 582 h 640"/>
                <a:gd name="T48" fmla="*/ 490 w 719"/>
                <a:gd name="T49" fmla="*/ 582 h 640"/>
                <a:gd name="T50" fmla="*/ 557 w 719"/>
                <a:gd name="T51" fmla="*/ 605 h 640"/>
                <a:gd name="T52" fmla="*/ 625 w 719"/>
                <a:gd name="T53" fmla="*/ 622 h 640"/>
                <a:gd name="T54" fmla="*/ 668 w 719"/>
                <a:gd name="T55" fmla="*/ 637 h 640"/>
                <a:gd name="T56" fmla="*/ 666 w 719"/>
                <a:gd name="T57" fmla="*/ 640 h 640"/>
                <a:gd name="T58" fmla="*/ 688 w 719"/>
                <a:gd name="T59" fmla="*/ 563 h 640"/>
                <a:gd name="T60" fmla="*/ 688 w 719"/>
                <a:gd name="T61" fmla="*/ 470 h 640"/>
                <a:gd name="T62" fmla="*/ 688 w 719"/>
                <a:gd name="T63" fmla="*/ 395 h 640"/>
                <a:gd name="T64" fmla="*/ 688 w 719"/>
                <a:gd name="T65" fmla="*/ 307 h 640"/>
                <a:gd name="T66" fmla="*/ 707 w 719"/>
                <a:gd name="T67" fmla="*/ 232 h 640"/>
                <a:gd name="T68" fmla="*/ 719 w 719"/>
                <a:gd name="T69" fmla="*/ 215 h 640"/>
                <a:gd name="T70" fmla="*/ 656 w 719"/>
                <a:gd name="T71" fmla="*/ 156 h 640"/>
                <a:gd name="T72" fmla="*/ 652 w 719"/>
                <a:gd name="T73" fmla="*/ 112 h 640"/>
                <a:gd name="T74" fmla="*/ 594 w 719"/>
                <a:gd name="T75" fmla="*/ 62 h 640"/>
                <a:gd name="T76" fmla="*/ 560 w 719"/>
                <a:gd name="T77" fmla="*/ 1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640">
                  <a:moveTo>
                    <a:pt x="560" y="108"/>
                  </a:moveTo>
                  <a:cubicBezTo>
                    <a:pt x="536" y="92"/>
                    <a:pt x="528" y="56"/>
                    <a:pt x="496" y="52"/>
                  </a:cubicBezTo>
                  <a:cubicBezTo>
                    <a:pt x="452" y="48"/>
                    <a:pt x="428" y="0"/>
                    <a:pt x="388" y="4"/>
                  </a:cubicBezTo>
                  <a:cubicBezTo>
                    <a:pt x="360" y="8"/>
                    <a:pt x="340" y="28"/>
                    <a:pt x="316" y="40"/>
                  </a:cubicBezTo>
                  <a:cubicBezTo>
                    <a:pt x="260" y="72"/>
                    <a:pt x="216" y="116"/>
                    <a:pt x="144" y="84"/>
                  </a:cubicBezTo>
                  <a:cubicBezTo>
                    <a:pt x="136" y="84"/>
                    <a:pt x="140" y="108"/>
                    <a:pt x="132" y="112"/>
                  </a:cubicBezTo>
                  <a:cubicBezTo>
                    <a:pt x="90" y="131"/>
                    <a:pt x="55" y="157"/>
                    <a:pt x="25" y="191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4" y="307"/>
                    <a:pt x="24" y="307"/>
                    <a:pt x="24" y="307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14" y="359"/>
                    <a:pt x="114" y="359"/>
                    <a:pt x="114" y="359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39" y="477"/>
                    <a:pt x="239" y="477"/>
                    <a:pt x="239" y="477"/>
                  </a:cubicBezTo>
                  <a:cubicBezTo>
                    <a:pt x="307" y="514"/>
                    <a:pt x="307" y="514"/>
                    <a:pt x="307" y="514"/>
                  </a:cubicBezTo>
                  <a:cubicBezTo>
                    <a:pt x="341" y="532"/>
                    <a:pt x="360" y="543"/>
                    <a:pt x="363" y="548"/>
                  </a:cubicBezTo>
                  <a:cubicBezTo>
                    <a:pt x="368" y="552"/>
                    <a:pt x="412" y="568"/>
                    <a:pt x="452" y="582"/>
                  </a:cubicBezTo>
                  <a:cubicBezTo>
                    <a:pt x="490" y="582"/>
                    <a:pt x="490" y="582"/>
                    <a:pt x="490" y="582"/>
                  </a:cubicBezTo>
                  <a:cubicBezTo>
                    <a:pt x="557" y="605"/>
                    <a:pt x="557" y="605"/>
                    <a:pt x="557" y="605"/>
                  </a:cubicBezTo>
                  <a:cubicBezTo>
                    <a:pt x="625" y="622"/>
                    <a:pt x="625" y="622"/>
                    <a:pt x="625" y="622"/>
                  </a:cubicBezTo>
                  <a:cubicBezTo>
                    <a:pt x="668" y="637"/>
                    <a:pt x="668" y="637"/>
                    <a:pt x="668" y="637"/>
                  </a:cubicBezTo>
                  <a:cubicBezTo>
                    <a:pt x="666" y="640"/>
                    <a:pt x="666" y="640"/>
                    <a:pt x="666" y="640"/>
                  </a:cubicBezTo>
                  <a:cubicBezTo>
                    <a:pt x="675" y="618"/>
                    <a:pt x="685" y="583"/>
                    <a:pt x="688" y="563"/>
                  </a:cubicBezTo>
                  <a:cubicBezTo>
                    <a:pt x="691" y="540"/>
                    <a:pt x="688" y="494"/>
                    <a:pt x="688" y="470"/>
                  </a:cubicBezTo>
                  <a:cubicBezTo>
                    <a:pt x="688" y="451"/>
                    <a:pt x="688" y="414"/>
                    <a:pt x="688" y="395"/>
                  </a:cubicBezTo>
                  <a:cubicBezTo>
                    <a:pt x="688" y="373"/>
                    <a:pt x="685" y="329"/>
                    <a:pt x="688" y="307"/>
                  </a:cubicBezTo>
                  <a:cubicBezTo>
                    <a:pt x="690" y="288"/>
                    <a:pt x="699" y="249"/>
                    <a:pt x="707" y="232"/>
                  </a:cubicBezTo>
                  <a:cubicBezTo>
                    <a:pt x="709" y="227"/>
                    <a:pt x="714" y="221"/>
                    <a:pt x="719" y="215"/>
                  </a:cubicBezTo>
                  <a:cubicBezTo>
                    <a:pt x="694" y="200"/>
                    <a:pt x="671" y="183"/>
                    <a:pt x="656" y="156"/>
                  </a:cubicBezTo>
                  <a:cubicBezTo>
                    <a:pt x="652" y="144"/>
                    <a:pt x="660" y="124"/>
                    <a:pt x="652" y="112"/>
                  </a:cubicBezTo>
                  <a:cubicBezTo>
                    <a:pt x="638" y="93"/>
                    <a:pt x="614" y="78"/>
                    <a:pt x="594" y="62"/>
                  </a:cubicBezTo>
                  <a:cubicBezTo>
                    <a:pt x="578" y="75"/>
                    <a:pt x="560" y="85"/>
                    <a:pt x="560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646128" y="4690048"/>
              <a:ext cx="397657" cy="418508"/>
            </a:xfrm>
            <a:custGeom>
              <a:avLst/>
              <a:gdLst>
                <a:gd name="T0" fmla="*/ 936 w 968"/>
                <a:gd name="T1" fmla="*/ 425 h 1020"/>
                <a:gd name="T2" fmla="*/ 484 w 968"/>
                <a:gd name="T3" fmla="*/ 493 h 1020"/>
                <a:gd name="T4" fmla="*/ 496 w 968"/>
                <a:gd name="T5" fmla="*/ 157 h 1020"/>
                <a:gd name="T6" fmla="*/ 504 w 968"/>
                <a:gd name="T7" fmla="*/ 77 h 1020"/>
                <a:gd name="T8" fmla="*/ 474 w 968"/>
                <a:gd name="T9" fmla="*/ 17 h 1020"/>
                <a:gd name="T10" fmla="*/ 439 w 968"/>
                <a:gd name="T11" fmla="*/ 24 h 1020"/>
                <a:gd name="T12" fmla="*/ 406 w 968"/>
                <a:gd name="T13" fmla="*/ 62 h 1020"/>
                <a:gd name="T14" fmla="*/ 376 w 968"/>
                <a:gd name="T15" fmla="*/ 88 h 1020"/>
                <a:gd name="T16" fmla="*/ 313 w 968"/>
                <a:gd name="T17" fmla="*/ 79 h 1020"/>
                <a:gd name="T18" fmla="*/ 242 w 968"/>
                <a:gd name="T19" fmla="*/ 112 h 1020"/>
                <a:gd name="T20" fmla="*/ 193 w 968"/>
                <a:gd name="T21" fmla="*/ 157 h 1020"/>
                <a:gd name="T22" fmla="*/ 169 w 968"/>
                <a:gd name="T23" fmla="*/ 181 h 1020"/>
                <a:gd name="T24" fmla="*/ 142 w 968"/>
                <a:gd name="T25" fmla="*/ 233 h 1020"/>
                <a:gd name="T26" fmla="*/ 121 w 968"/>
                <a:gd name="T27" fmla="*/ 273 h 1020"/>
                <a:gd name="T28" fmla="*/ 105 w 968"/>
                <a:gd name="T29" fmla="*/ 307 h 1020"/>
                <a:gd name="T30" fmla="*/ 81 w 968"/>
                <a:gd name="T31" fmla="*/ 353 h 1020"/>
                <a:gd name="T32" fmla="*/ 72 w 968"/>
                <a:gd name="T33" fmla="*/ 387 h 1020"/>
                <a:gd name="T34" fmla="*/ 49 w 968"/>
                <a:gd name="T35" fmla="*/ 456 h 1020"/>
                <a:gd name="T36" fmla="*/ 26 w 968"/>
                <a:gd name="T37" fmla="*/ 531 h 1020"/>
                <a:gd name="T38" fmla="*/ 23 w 968"/>
                <a:gd name="T39" fmla="*/ 550 h 1020"/>
                <a:gd name="T40" fmla="*/ 0 w 968"/>
                <a:gd name="T41" fmla="*/ 606 h 1020"/>
                <a:gd name="T42" fmla="*/ 42 w 968"/>
                <a:gd name="T43" fmla="*/ 636 h 1020"/>
                <a:gd name="T44" fmla="*/ 82 w 968"/>
                <a:gd name="T45" fmla="*/ 681 h 1020"/>
                <a:gd name="T46" fmla="*/ 42 w 968"/>
                <a:gd name="T47" fmla="*/ 751 h 1020"/>
                <a:gd name="T48" fmla="*/ 15 w 968"/>
                <a:gd name="T49" fmla="*/ 773 h 1020"/>
                <a:gd name="T50" fmla="*/ 32 w 968"/>
                <a:gd name="T51" fmla="*/ 822 h 1020"/>
                <a:gd name="T52" fmla="*/ 79 w 968"/>
                <a:gd name="T53" fmla="*/ 823 h 1020"/>
                <a:gd name="T54" fmla="*/ 109 w 968"/>
                <a:gd name="T55" fmla="*/ 855 h 1020"/>
                <a:gd name="T56" fmla="*/ 127 w 968"/>
                <a:gd name="T57" fmla="*/ 881 h 1020"/>
                <a:gd name="T58" fmla="*/ 151 w 968"/>
                <a:gd name="T59" fmla="*/ 937 h 1020"/>
                <a:gd name="T60" fmla="*/ 178 w 968"/>
                <a:gd name="T61" fmla="*/ 977 h 1020"/>
                <a:gd name="T62" fmla="*/ 191 w 968"/>
                <a:gd name="T63" fmla="*/ 932 h 1020"/>
                <a:gd name="T64" fmla="*/ 246 w 968"/>
                <a:gd name="T65" fmla="*/ 943 h 1020"/>
                <a:gd name="T66" fmla="*/ 237 w 968"/>
                <a:gd name="T67" fmla="*/ 1020 h 1020"/>
                <a:gd name="T68" fmla="*/ 356 w 968"/>
                <a:gd name="T69" fmla="*/ 913 h 1020"/>
                <a:gd name="T70" fmla="*/ 600 w 968"/>
                <a:gd name="T71" fmla="*/ 833 h 1020"/>
                <a:gd name="T72" fmla="*/ 772 w 968"/>
                <a:gd name="T73" fmla="*/ 937 h 1020"/>
                <a:gd name="T74" fmla="*/ 776 w 968"/>
                <a:gd name="T75" fmla="*/ 853 h 1020"/>
                <a:gd name="T76" fmla="*/ 832 w 968"/>
                <a:gd name="T77" fmla="*/ 717 h 1020"/>
                <a:gd name="T78" fmla="*/ 880 w 968"/>
                <a:gd name="T79" fmla="*/ 54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020">
                  <a:moveTo>
                    <a:pt x="956" y="469"/>
                  </a:moveTo>
                  <a:cubicBezTo>
                    <a:pt x="968" y="449"/>
                    <a:pt x="952" y="429"/>
                    <a:pt x="936" y="425"/>
                  </a:cubicBezTo>
                  <a:cubicBezTo>
                    <a:pt x="800" y="393"/>
                    <a:pt x="704" y="473"/>
                    <a:pt x="592" y="541"/>
                  </a:cubicBezTo>
                  <a:cubicBezTo>
                    <a:pt x="556" y="565"/>
                    <a:pt x="500" y="529"/>
                    <a:pt x="484" y="493"/>
                  </a:cubicBezTo>
                  <a:cubicBezTo>
                    <a:pt x="456" y="401"/>
                    <a:pt x="556" y="325"/>
                    <a:pt x="544" y="241"/>
                  </a:cubicBezTo>
                  <a:cubicBezTo>
                    <a:pt x="544" y="217"/>
                    <a:pt x="508" y="197"/>
                    <a:pt x="496" y="157"/>
                  </a:cubicBezTo>
                  <a:cubicBezTo>
                    <a:pt x="496" y="153"/>
                    <a:pt x="492" y="145"/>
                    <a:pt x="488" y="141"/>
                  </a:cubicBezTo>
                  <a:cubicBezTo>
                    <a:pt x="468" y="117"/>
                    <a:pt x="500" y="97"/>
                    <a:pt x="504" y="77"/>
                  </a:cubicBezTo>
                  <a:cubicBezTo>
                    <a:pt x="511" y="55"/>
                    <a:pt x="505" y="29"/>
                    <a:pt x="488" y="12"/>
                  </a:cubicBezTo>
                  <a:cubicBezTo>
                    <a:pt x="474" y="17"/>
                    <a:pt x="474" y="17"/>
                    <a:pt x="474" y="17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42" y="233"/>
                    <a:pt x="142" y="233"/>
                    <a:pt x="142" y="233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21" y="273"/>
                    <a:pt x="121" y="273"/>
                    <a:pt x="121" y="27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81" y="338"/>
                    <a:pt x="81" y="338"/>
                    <a:pt x="81" y="338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34" y="491"/>
                    <a:pt x="34" y="491"/>
                    <a:pt x="34" y="49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9" y="566"/>
                    <a:pt x="9" y="566"/>
                    <a:pt x="9" y="56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5" y="629"/>
                    <a:pt x="5" y="629"/>
                    <a:pt x="5" y="629"/>
                  </a:cubicBezTo>
                  <a:cubicBezTo>
                    <a:pt x="42" y="636"/>
                    <a:pt x="42" y="636"/>
                    <a:pt x="42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82" y="681"/>
                    <a:pt x="82" y="681"/>
                    <a:pt x="82" y="681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2" y="751"/>
                    <a:pt x="42" y="751"/>
                    <a:pt x="42" y="751"/>
                  </a:cubicBezTo>
                  <a:cubicBezTo>
                    <a:pt x="35" y="762"/>
                    <a:pt x="35" y="762"/>
                    <a:pt x="35" y="762"/>
                  </a:cubicBezTo>
                  <a:cubicBezTo>
                    <a:pt x="15" y="773"/>
                    <a:pt x="15" y="773"/>
                    <a:pt x="15" y="773"/>
                  </a:cubicBezTo>
                  <a:cubicBezTo>
                    <a:pt x="17" y="809"/>
                    <a:pt x="17" y="809"/>
                    <a:pt x="17" y="809"/>
                  </a:cubicBezTo>
                  <a:cubicBezTo>
                    <a:pt x="32" y="822"/>
                    <a:pt x="32" y="822"/>
                    <a:pt x="32" y="822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97" y="842"/>
                    <a:pt x="97" y="842"/>
                    <a:pt x="97" y="842"/>
                  </a:cubicBezTo>
                  <a:cubicBezTo>
                    <a:pt x="109" y="855"/>
                    <a:pt x="109" y="855"/>
                    <a:pt x="109" y="855"/>
                  </a:cubicBezTo>
                  <a:cubicBezTo>
                    <a:pt x="98" y="877"/>
                    <a:pt x="98" y="877"/>
                    <a:pt x="98" y="877"/>
                  </a:cubicBezTo>
                  <a:cubicBezTo>
                    <a:pt x="127" y="881"/>
                    <a:pt x="127" y="881"/>
                    <a:pt x="127" y="881"/>
                  </a:cubicBezTo>
                  <a:cubicBezTo>
                    <a:pt x="127" y="937"/>
                    <a:pt x="127" y="937"/>
                    <a:pt x="127" y="937"/>
                  </a:cubicBezTo>
                  <a:cubicBezTo>
                    <a:pt x="151" y="937"/>
                    <a:pt x="151" y="937"/>
                    <a:pt x="151" y="937"/>
                  </a:cubicBezTo>
                  <a:cubicBezTo>
                    <a:pt x="151" y="965"/>
                    <a:pt x="151" y="965"/>
                    <a:pt x="151" y="965"/>
                  </a:cubicBezTo>
                  <a:cubicBezTo>
                    <a:pt x="178" y="977"/>
                    <a:pt x="178" y="977"/>
                    <a:pt x="178" y="977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210" y="918"/>
                    <a:pt x="210" y="918"/>
                    <a:pt x="210" y="918"/>
                  </a:cubicBezTo>
                  <a:cubicBezTo>
                    <a:pt x="246" y="943"/>
                    <a:pt x="246" y="943"/>
                    <a:pt x="246" y="943"/>
                  </a:cubicBezTo>
                  <a:cubicBezTo>
                    <a:pt x="246" y="991"/>
                    <a:pt x="246" y="991"/>
                    <a:pt x="246" y="991"/>
                  </a:cubicBezTo>
                  <a:cubicBezTo>
                    <a:pt x="237" y="1020"/>
                    <a:pt x="237" y="1020"/>
                    <a:pt x="237" y="1020"/>
                  </a:cubicBezTo>
                  <a:cubicBezTo>
                    <a:pt x="267" y="986"/>
                    <a:pt x="302" y="960"/>
                    <a:pt x="344" y="941"/>
                  </a:cubicBezTo>
                  <a:cubicBezTo>
                    <a:pt x="352" y="937"/>
                    <a:pt x="348" y="913"/>
                    <a:pt x="356" y="913"/>
                  </a:cubicBezTo>
                  <a:cubicBezTo>
                    <a:pt x="428" y="945"/>
                    <a:pt x="472" y="901"/>
                    <a:pt x="528" y="869"/>
                  </a:cubicBezTo>
                  <a:cubicBezTo>
                    <a:pt x="552" y="857"/>
                    <a:pt x="572" y="837"/>
                    <a:pt x="600" y="833"/>
                  </a:cubicBezTo>
                  <a:cubicBezTo>
                    <a:pt x="640" y="829"/>
                    <a:pt x="664" y="877"/>
                    <a:pt x="708" y="881"/>
                  </a:cubicBezTo>
                  <a:cubicBezTo>
                    <a:pt x="740" y="885"/>
                    <a:pt x="748" y="921"/>
                    <a:pt x="772" y="937"/>
                  </a:cubicBezTo>
                  <a:cubicBezTo>
                    <a:pt x="772" y="914"/>
                    <a:pt x="790" y="904"/>
                    <a:pt x="806" y="891"/>
                  </a:cubicBezTo>
                  <a:cubicBezTo>
                    <a:pt x="792" y="880"/>
                    <a:pt x="781" y="868"/>
                    <a:pt x="776" y="853"/>
                  </a:cubicBezTo>
                  <a:cubicBezTo>
                    <a:pt x="764" y="817"/>
                    <a:pt x="792" y="785"/>
                    <a:pt x="824" y="749"/>
                  </a:cubicBezTo>
                  <a:cubicBezTo>
                    <a:pt x="832" y="745"/>
                    <a:pt x="824" y="721"/>
                    <a:pt x="832" y="717"/>
                  </a:cubicBezTo>
                  <a:cubicBezTo>
                    <a:pt x="844" y="701"/>
                    <a:pt x="876" y="705"/>
                    <a:pt x="880" y="689"/>
                  </a:cubicBezTo>
                  <a:cubicBezTo>
                    <a:pt x="896" y="641"/>
                    <a:pt x="840" y="585"/>
                    <a:pt x="880" y="545"/>
                  </a:cubicBezTo>
                  <a:cubicBezTo>
                    <a:pt x="904" y="517"/>
                    <a:pt x="928" y="497"/>
                    <a:pt x="956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833787" y="4693027"/>
              <a:ext cx="281487" cy="425955"/>
            </a:xfrm>
            <a:custGeom>
              <a:avLst/>
              <a:gdLst>
                <a:gd name="T0" fmla="*/ 576 w 686"/>
                <a:gd name="T1" fmla="*/ 471 h 1034"/>
                <a:gd name="T2" fmla="*/ 356 w 686"/>
                <a:gd name="T3" fmla="*/ 335 h 1034"/>
                <a:gd name="T4" fmla="*/ 180 w 686"/>
                <a:gd name="T5" fmla="*/ 235 h 1034"/>
                <a:gd name="T6" fmla="*/ 54 w 686"/>
                <a:gd name="T7" fmla="*/ 15 h 1034"/>
                <a:gd name="T8" fmla="*/ 50 w 686"/>
                <a:gd name="T9" fmla="*/ 23 h 1034"/>
                <a:gd name="T10" fmla="*/ 39 w 686"/>
                <a:gd name="T11" fmla="*/ 0 h 1034"/>
                <a:gd name="T12" fmla="*/ 32 w 686"/>
                <a:gd name="T13" fmla="*/ 2 h 1034"/>
                <a:gd name="T14" fmla="*/ 48 w 686"/>
                <a:gd name="T15" fmla="*/ 67 h 1034"/>
                <a:gd name="T16" fmla="*/ 32 w 686"/>
                <a:gd name="T17" fmla="*/ 131 h 1034"/>
                <a:gd name="T18" fmla="*/ 40 w 686"/>
                <a:gd name="T19" fmla="*/ 147 h 1034"/>
                <a:gd name="T20" fmla="*/ 88 w 686"/>
                <a:gd name="T21" fmla="*/ 231 h 1034"/>
                <a:gd name="T22" fmla="*/ 28 w 686"/>
                <a:gd name="T23" fmla="*/ 483 h 1034"/>
                <a:gd name="T24" fmla="*/ 136 w 686"/>
                <a:gd name="T25" fmla="*/ 531 h 1034"/>
                <a:gd name="T26" fmla="*/ 480 w 686"/>
                <a:gd name="T27" fmla="*/ 415 h 1034"/>
                <a:gd name="T28" fmla="*/ 500 w 686"/>
                <a:gd name="T29" fmla="*/ 459 h 1034"/>
                <a:gd name="T30" fmla="*/ 424 w 686"/>
                <a:gd name="T31" fmla="*/ 535 h 1034"/>
                <a:gd name="T32" fmla="*/ 424 w 686"/>
                <a:gd name="T33" fmla="*/ 679 h 1034"/>
                <a:gd name="T34" fmla="*/ 376 w 686"/>
                <a:gd name="T35" fmla="*/ 707 h 1034"/>
                <a:gd name="T36" fmla="*/ 368 w 686"/>
                <a:gd name="T37" fmla="*/ 739 h 1034"/>
                <a:gd name="T38" fmla="*/ 320 w 686"/>
                <a:gd name="T39" fmla="*/ 843 h 1034"/>
                <a:gd name="T40" fmla="*/ 350 w 686"/>
                <a:gd name="T41" fmla="*/ 881 h 1034"/>
                <a:gd name="T42" fmla="*/ 368 w 686"/>
                <a:gd name="T43" fmla="*/ 863 h 1034"/>
                <a:gd name="T44" fmla="*/ 350 w 686"/>
                <a:gd name="T45" fmla="*/ 881 h 1034"/>
                <a:gd name="T46" fmla="*/ 408 w 686"/>
                <a:gd name="T47" fmla="*/ 931 h 1034"/>
                <a:gd name="T48" fmla="*/ 412 w 686"/>
                <a:gd name="T49" fmla="*/ 975 h 1034"/>
                <a:gd name="T50" fmla="*/ 475 w 686"/>
                <a:gd name="T51" fmla="*/ 1034 h 1034"/>
                <a:gd name="T52" fmla="*/ 497 w 686"/>
                <a:gd name="T53" fmla="*/ 1003 h 1034"/>
                <a:gd name="T54" fmla="*/ 510 w 686"/>
                <a:gd name="T55" fmla="*/ 956 h 1034"/>
                <a:gd name="T56" fmla="*/ 510 w 686"/>
                <a:gd name="T57" fmla="*/ 912 h 1034"/>
                <a:gd name="T58" fmla="*/ 527 w 686"/>
                <a:gd name="T59" fmla="*/ 859 h 1034"/>
                <a:gd name="T60" fmla="*/ 590 w 686"/>
                <a:gd name="T61" fmla="*/ 793 h 1034"/>
                <a:gd name="T62" fmla="*/ 673 w 686"/>
                <a:gd name="T63" fmla="*/ 730 h 1034"/>
                <a:gd name="T64" fmla="*/ 686 w 686"/>
                <a:gd name="T65" fmla="*/ 721 h 1034"/>
                <a:gd name="T66" fmla="*/ 576 w 686"/>
                <a:gd name="T67" fmla="*/ 4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6" h="1034">
                  <a:moveTo>
                    <a:pt x="576" y="471"/>
                  </a:moveTo>
                  <a:cubicBezTo>
                    <a:pt x="540" y="395"/>
                    <a:pt x="440" y="343"/>
                    <a:pt x="356" y="335"/>
                  </a:cubicBezTo>
                  <a:cubicBezTo>
                    <a:pt x="288" y="331"/>
                    <a:pt x="208" y="299"/>
                    <a:pt x="180" y="235"/>
                  </a:cubicBezTo>
                  <a:cubicBezTo>
                    <a:pt x="149" y="157"/>
                    <a:pt x="125" y="64"/>
                    <a:pt x="54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9" y="19"/>
                    <a:pt x="55" y="45"/>
                    <a:pt x="48" y="67"/>
                  </a:cubicBezTo>
                  <a:cubicBezTo>
                    <a:pt x="44" y="87"/>
                    <a:pt x="12" y="107"/>
                    <a:pt x="32" y="131"/>
                  </a:cubicBezTo>
                  <a:cubicBezTo>
                    <a:pt x="36" y="135"/>
                    <a:pt x="40" y="143"/>
                    <a:pt x="40" y="147"/>
                  </a:cubicBezTo>
                  <a:cubicBezTo>
                    <a:pt x="52" y="187"/>
                    <a:pt x="88" y="207"/>
                    <a:pt x="88" y="231"/>
                  </a:cubicBezTo>
                  <a:cubicBezTo>
                    <a:pt x="100" y="315"/>
                    <a:pt x="0" y="391"/>
                    <a:pt x="28" y="483"/>
                  </a:cubicBezTo>
                  <a:cubicBezTo>
                    <a:pt x="44" y="519"/>
                    <a:pt x="100" y="555"/>
                    <a:pt x="136" y="531"/>
                  </a:cubicBezTo>
                  <a:cubicBezTo>
                    <a:pt x="248" y="463"/>
                    <a:pt x="344" y="383"/>
                    <a:pt x="480" y="415"/>
                  </a:cubicBezTo>
                  <a:cubicBezTo>
                    <a:pt x="496" y="419"/>
                    <a:pt x="512" y="439"/>
                    <a:pt x="500" y="459"/>
                  </a:cubicBezTo>
                  <a:cubicBezTo>
                    <a:pt x="472" y="487"/>
                    <a:pt x="448" y="507"/>
                    <a:pt x="424" y="535"/>
                  </a:cubicBezTo>
                  <a:cubicBezTo>
                    <a:pt x="384" y="575"/>
                    <a:pt x="440" y="631"/>
                    <a:pt x="424" y="679"/>
                  </a:cubicBezTo>
                  <a:cubicBezTo>
                    <a:pt x="420" y="695"/>
                    <a:pt x="388" y="691"/>
                    <a:pt x="376" y="707"/>
                  </a:cubicBezTo>
                  <a:cubicBezTo>
                    <a:pt x="368" y="711"/>
                    <a:pt x="376" y="735"/>
                    <a:pt x="368" y="739"/>
                  </a:cubicBezTo>
                  <a:cubicBezTo>
                    <a:pt x="336" y="775"/>
                    <a:pt x="308" y="807"/>
                    <a:pt x="320" y="843"/>
                  </a:cubicBezTo>
                  <a:cubicBezTo>
                    <a:pt x="325" y="858"/>
                    <a:pt x="336" y="870"/>
                    <a:pt x="350" y="881"/>
                  </a:cubicBezTo>
                  <a:cubicBezTo>
                    <a:pt x="357" y="876"/>
                    <a:pt x="363" y="870"/>
                    <a:pt x="368" y="863"/>
                  </a:cubicBezTo>
                  <a:cubicBezTo>
                    <a:pt x="363" y="870"/>
                    <a:pt x="357" y="876"/>
                    <a:pt x="350" y="881"/>
                  </a:cubicBezTo>
                  <a:cubicBezTo>
                    <a:pt x="370" y="897"/>
                    <a:pt x="394" y="912"/>
                    <a:pt x="408" y="931"/>
                  </a:cubicBezTo>
                  <a:cubicBezTo>
                    <a:pt x="416" y="943"/>
                    <a:pt x="408" y="963"/>
                    <a:pt x="412" y="975"/>
                  </a:cubicBezTo>
                  <a:cubicBezTo>
                    <a:pt x="427" y="1002"/>
                    <a:pt x="450" y="1019"/>
                    <a:pt x="475" y="1034"/>
                  </a:cubicBezTo>
                  <a:cubicBezTo>
                    <a:pt x="483" y="1023"/>
                    <a:pt x="493" y="1012"/>
                    <a:pt x="497" y="1003"/>
                  </a:cubicBezTo>
                  <a:cubicBezTo>
                    <a:pt x="502" y="992"/>
                    <a:pt x="509" y="968"/>
                    <a:pt x="510" y="956"/>
                  </a:cubicBezTo>
                  <a:cubicBezTo>
                    <a:pt x="512" y="945"/>
                    <a:pt x="509" y="923"/>
                    <a:pt x="510" y="912"/>
                  </a:cubicBezTo>
                  <a:cubicBezTo>
                    <a:pt x="513" y="898"/>
                    <a:pt x="520" y="871"/>
                    <a:pt x="527" y="859"/>
                  </a:cubicBezTo>
                  <a:cubicBezTo>
                    <a:pt x="539" y="840"/>
                    <a:pt x="573" y="808"/>
                    <a:pt x="590" y="793"/>
                  </a:cubicBezTo>
                  <a:cubicBezTo>
                    <a:pt x="609" y="775"/>
                    <a:pt x="652" y="745"/>
                    <a:pt x="673" y="730"/>
                  </a:cubicBezTo>
                  <a:cubicBezTo>
                    <a:pt x="677" y="728"/>
                    <a:pt x="681" y="725"/>
                    <a:pt x="686" y="721"/>
                  </a:cubicBezTo>
                  <a:cubicBezTo>
                    <a:pt x="644" y="642"/>
                    <a:pt x="613" y="553"/>
                    <a:pt x="576" y="471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9746761" y="2920695"/>
              <a:ext cx="344040" cy="419998"/>
            </a:xfrm>
            <a:custGeom>
              <a:avLst/>
              <a:gdLst>
                <a:gd name="T0" fmla="*/ 785 w 835"/>
                <a:gd name="T1" fmla="*/ 635 h 1022"/>
                <a:gd name="T2" fmla="*/ 718 w 835"/>
                <a:gd name="T3" fmla="*/ 597 h 1022"/>
                <a:gd name="T4" fmla="*/ 688 w 835"/>
                <a:gd name="T5" fmla="*/ 556 h 1022"/>
                <a:gd name="T6" fmla="*/ 747 w 835"/>
                <a:gd name="T7" fmla="*/ 535 h 1022"/>
                <a:gd name="T8" fmla="*/ 778 w 835"/>
                <a:gd name="T9" fmla="*/ 493 h 1022"/>
                <a:gd name="T10" fmla="*/ 764 w 835"/>
                <a:gd name="T11" fmla="*/ 427 h 1022"/>
                <a:gd name="T12" fmla="*/ 793 w 835"/>
                <a:gd name="T13" fmla="*/ 393 h 1022"/>
                <a:gd name="T14" fmla="*/ 820 w 835"/>
                <a:gd name="T15" fmla="*/ 325 h 1022"/>
                <a:gd name="T16" fmla="*/ 817 w 835"/>
                <a:gd name="T17" fmla="*/ 284 h 1022"/>
                <a:gd name="T18" fmla="*/ 762 w 835"/>
                <a:gd name="T19" fmla="*/ 225 h 1022"/>
                <a:gd name="T20" fmla="*/ 773 w 835"/>
                <a:gd name="T21" fmla="*/ 178 h 1022"/>
                <a:gd name="T22" fmla="*/ 803 w 835"/>
                <a:gd name="T23" fmla="*/ 163 h 1022"/>
                <a:gd name="T24" fmla="*/ 769 w 835"/>
                <a:gd name="T25" fmla="*/ 129 h 1022"/>
                <a:gd name="T26" fmla="*/ 719 w 835"/>
                <a:gd name="T27" fmla="*/ 125 h 1022"/>
                <a:gd name="T28" fmla="*/ 762 w 835"/>
                <a:gd name="T29" fmla="*/ 87 h 1022"/>
                <a:gd name="T30" fmla="*/ 733 w 835"/>
                <a:gd name="T31" fmla="*/ 21 h 1022"/>
                <a:gd name="T32" fmla="*/ 623 w 835"/>
                <a:gd name="T33" fmla="*/ 11 h 1022"/>
                <a:gd name="T34" fmla="*/ 588 w 835"/>
                <a:gd name="T35" fmla="*/ 37 h 1022"/>
                <a:gd name="T36" fmla="*/ 525 w 835"/>
                <a:gd name="T37" fmla="*/ 159 h 1022"/>
                <a:gd name="T38" fmla="*/ 448 w 835"/>
                <a:gd name="T39" fmla="*/ 236 h 1022"/>
                <a:gd name="T40" fmla="*/ 344 w 835"/>
                <a:gd name="T41" fmla="*/ 240 h 1022"/>
                <a:gd name="T42" fmla="*/ 234 w 835"/>
                <a:gd name="T43" fmla="*/ 295 h 1022"/>
                <a:gd name="T44" fmla="*/ 182 w 835"/>
                <a:gd name="T45" fmla="*/ 319 h 1022"/>
                <a:gd name="T46" fmla="*/ 85 w 835"/>
                <a:gd name="T47" fmla="*/ 380 h 1022"/>
                <a:gd name="T48" fmla="*/ 19 w 835"/>
                <a:gd name="T49" fmla="*/ 448 h 1022"/>
                <a:gd name="T50" fmla="*/ 2 w 835"/>
                <a:gd name="T51" fmla="*/ 489 h 1022"/>
                <a:gd name="T52" fmla="*/ 12 w 835"/>
                <a:gd name="T53" fmla="*/ 591 h 1022"/>
                <a:gd name="T54" fmla="*/ 79 w 835"/>
                <a:gd name="T55" fmla="*/ 668 h 1022"/>
                <a:gd name="T56" fmla="*/ 162 w 835"/>
                <a:gd name="T57" fmla="*/ 744 h 1022"/>
                <a:gd name="T58" fmla="*/ 275 w 835"/>
                <a:gd name="T59" fmla="*/ 771 h 1022"/>
                <a:gd name="T60" fmla="*/ 354 w 835"/>
                <a:gd name="T61" fmla="*/ 801 h 1022"/>
                <a:gd name="T62" fmla="*/ 446 w 835"/>
                <a:gd name="T63" fmla="*/ 891 h 1022"/>
                <a:gd name="T64" fmla="*/ 514 w 835"/>
                <a:gd name="T65" fmla="*/ 937 h 1022"/>
                <a:gd name="T66" fmla="*/ 559 w 835"/>
                <a:gd name="T67" fmla="*/ 977 h 1022"/>
                <a:gd name="T68" fmla="*/ 656 w 835"/>
                <a:gd name="T69" fmla="*/ 1019 h 1022"/>
                <a:gd name="T70" fmla="*/ 700 w 835"/>
                <a:gd name="T71" fmla="*/ 1022 h 1022"/>
                <a:gd name="T72" fmla="*/ 720 w 835"/>
                <a:gd name="T73" fmla="*/ 993 h 1022"/>
                <a:gd name="T74" fmla="*/ 751 w 835"/>
                <a:gd name="T75" fmla="*/ 965 h 1022"/>
                <a:gd name="T76" fmla="*/ 789 w 835"/>
                <a:gd name="T77" fmla="*/ 955 h 1022"/>
                <a:gd name="T78" fmla="*/ 804 w 835"/>
                <a:gd name="T79" fmla="*/ 923 h 1022"/>
                <a:gd name="T80" fmla="*/ 805 w 835"/>
                <a:gd name="T81" fmla="*/ 871 h 1022"/>
                <a:gd name="T82" fmla="*/ 808 w 835"/>
                <a:gd name="T83" fmla="*/ 825 h 1022"/>
                <a:gd name="T84" fmla="*/ 763 w 835"/>
                <a:gd name="T85" fmla="*/ 779 h 1022"/>
                <a:gd name="T86" fmla="*/ 835 w 835"/>
                <a:gd name="T87" fmla="*/ 726 h 1022"/>
                <a:gd name="T88" fmla="*/ 804 w 835"/>
                <a:gd name="T89" fmla="*/ 68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5" h="1022">
                  <a:moveTo>
                    <a:pt x="804" y="685"/>
                  </a:moveTo>
                  <a:cubicBezTo>
                    <a:pt x="785" y="635"/>
                    <a:pt x="785" y="635"/>
                    <a:pt x="785" y="635"/>
                  </a:cubicBezTo>
                  <a:cubicBezTo>
                    <a:pt x="735" y="635"/>
                    <a:pt x="735" y="635"/>
                    <a:pt x="735" y="635"/>
                  </a:cubicBezTo>
                  <a:cubicBezTo>
                    <a:pt x="718" y="597"/>
                    <a:pt x="718" y="597"/>
                    <a:pt x="718" y="597"/>
                  </a:cubicBezTo>
                  <a:cubicBezTo>
                    <a:pt x="725" y="585"/>
                    <a:pt x="725" y="585"/>
                    <a:pt x="725" y="585"/>
                  </a:cubicBezTo>
                  <a:cubicBezTo>
                    <a:pt x="688" y="556"/>
                    <a:pt x="688" y="556"/>
                    <a:pt x="688" y="556"/>
                  </a:cubicBezTo>
                  <a:cubicBezTo>
                    <a:pt x="712" y="535"/>
                    <a:pt x="712" y="535"/>
                    <a:pt x="712" y="535"/>
                  </a:cubicBezTo>
                  <a:cubicBezTo>
                    <a:pt x="747" y="535"/>
                    <a:pt x="747" y="535"/>
                    <a:pt x="747" y="535"/>
                  </a:cubicBezTo>
                  <a:cubicBezTo>
                    <a:pt x="765" y="507"/>
                    <a:pt x="765" y="507"/>
                    <a:pt x="765" y="507"/>
                  </a:cubicBezTo>
                  <a:cubicBezTo>
                    <a:pt x="778" y="493"/>
                    <a:pt x="778" y="493"/>
                    <a:pt x="778" y="493"/>
                  </a:cubicBezTo>
                  <a:cubicBezTo>
                    <a:pt x="753" y="462"/>
                    <a:pt x="753" y="462"/>
                    <a:pt x="753" y="462"/>
                  </a:cubicBezTo>
                  <a:cubicBezTo>
                    <a:pt x="764" y="427"/>
                    <a:pt x="764" y="427"/>
                    <a:pt x="764" y="427"/>
                  </a:cubicBezTo>
                  <a:cubicBezTo>
                    <a:pt x="773" y="407"/>
                    <a:pt x="773" y="407"/>
                    <a:pt x="773" y="407"/>
                  </a:cubicBezTo>
                  <a:cubicBezTo>
                    <a:pt x="793" y="393"/>
                    <a:pt x="793" y="393"/>
                    <a:pt x="793" y="393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20" y="325"/>
                    <a:pt x="820" y="325"/>
                    <a:pt x="820" y="325"/>
                  </a:cubicBezTo>
                  <a:cubicBezTo>
                    <a:pt x="835" y="302"/>
                    <a:pt x="835" y="302"/>
                    <a:pt x="835" y="302"/>
                  </a:cubicBezTo>
                  <a:cubicBezTo>
                    <a:pt x="817" y="284"/>
                    <a:pt x="817" y="284"/>
                    <a:pt x="817" y="284"/>
                  </a:cubicBezTo>
                  <a:cubicBezTo>
                    <a:pt x="817" y="256"/>
                    <a:pt x="817" y="256"/>
                    <a:pt x="817" y="256"/>
                  </a:cubicBezTo>
                  <a:cubicBezTo>
                    <a:pt x="762" y="225"/>
                    <a:pt x="762" y="225"/>
                    <a:pt x="762" y="225"/>
                  </a:cubicBezTo>
                  <a:cubicBezTo>
                    <a:pt x="781" y="200"/>
                    <a:pt x="781" y="200"/>
                    <a:pt x="781" y="200"/>
                  </a:cubicBezTo>
                  <a:cubicBezTo>
                    <a:pt x="773" y="178"/>
                    <a:pt x="773" y="178"/>
                    <a:pt x="773" y="178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88" y="173"/>
                    <a:pt x="801" y="167"/>
                    <a:pt x="803" y="163"/>
                  </a:cubicBezTo>
                  <a:cubicBezTo>
                    <a:pt x="805" y="159"/>
                    <a:pt x="803" y="142"/>
                    <a:pt x="801" y="129"/>
                  </a:cubicBezTo>
                  <a:cubicBezTo>
                    <a:pt x="769" y="129"/>
                    <a:pt x="769" y="129"/>
                    <a:pt x="769" y="129"/>
                  </a:cubicBezTo>
                  <a:cubicBezTo>
                    <a:pt x="726" y="167"/>
                    <a:pt x="726" y="167"/>
                    <a:pt x="726" y="167"/>
                  </a:cubicBezTo>
                  <a:cubicBezTo>
                    <a:pt x="719" y="125"/>
                    <a:pt x="719" y="125"/>
                    <a:pt x="719" y="125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46" y="55"/>
                    <a:pt x="746" y="55"/>
                    <a:pt x="746" y="55"/>
                  </a:cubicBezTo>
                  <a:cubicBezTo>
                    <a:pt x="733" y="21"/>
                    <a:pt x="733" y="21"/>
                    <a:pt x="733" y="21"/>
                  </a:cubicBezTo>
                  <a:cubicBezTo>
                    <a:pt x="665" y="21"/>
                    <a:pt x="665" y="21"/>
                    <a:pt x="665" y="21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3" y="14"/>
                    <a:pt x="590" y="27"/>
                    <a:pt x="588" y="37"/>
                  </a:cubicBezTo>
                  <a:cubicBezTo>
                    <a:pt x="585" y="53"/>
                    <a:pt x="580" y="87"/>
                    <a:pt x="572" y="102"/>
                  </a:cubicBezTo>
                  <a:cubicBezTo>
                    <a:pt x="564" y="118"/>
                    <a:pt x="537" y="144"/>
                    <a:pt x="525" y="159"/>
                  </a:cubicBezTo>
                  <a:cubicBezTo>
                    <a:pt x="512" y="174"/>
                    <a:pt x="487" y="206"/>
                    <a:pt x="472" y="219"/>
                  </a:cubicBezTo>
                  <a:cubicBezTo>
                    <a:pt x="466" y="224"/>
                    <a:pt x="455" y="234"/>
                    <a:pt x="448" y="236"/>
                  </a:cubicBezTo>
                  <a:cubicBezTo>
                    <a:pt x="435" y="241"/>
                    <a:pt x="408" y="242"/>
                    <a:pt x="395" y="243"/>
                  </a:cubicBezTo>
                  <a:cubicBezTo>
                    <a:pt x="382" y="243"/>
                    <a:pt x="357" y="240"/>
                    <a:pt x="344" y="240"/>
                  </a:cubicBezTo>
                  <a:cubicBezTo>
                    <a:pt x="334" y="240"/>
                    <a:pt x="313" y="239"/>
                    <a:pt x="304" y="242"/>
                  </a:cubicBezTo>
                  <a:cubicBezTo>
                    <a:pt x="283" y="249"/>
                    <a:pt x="254" y="286"/>
                    <a:pt x="234" y="295"/>
                  </a:cubicBezTo>
                  <a:cubicBezTo>
                    <a:pt x="225" y="299"/>
                    <a:pt x="206" y="299"/>
                    <a:pt x="198" y="304"/>
                  </a:cubicBezTo>
                  <a:cubicBezTo>
                    <a:pt x="193" y="306"/>
                    <a:pt x="186" y="315"/>
                    <a:pt x="182" y="319"/>
                  </a:cubicBezTo>
                  <a:cubicBezTo>
                    <a:pt x="169" y="329"/>
                    <a:pt x="143" y="346"/>
                    <a:pt x="130" y="355"/>
                  </a:cubicBezTo>
                  <a:cubicBezTo>
                    <a:pt x="119" y="362"/>
                    <a:pt x="96" y="373"/>
                    <a:pt x="85" y="380"/>
                  </a:cubicBezTo>
                  <a:cubicBezTo>
                    <a:pt x="72" y="389"/>
                    <a:pt x="44" y="407"/>
                    <a:pt x="34" y="419"/>
                  </a:cubicBezTo>
                  <a:cubicBezTo>
                    <a:pt x="29" y="425"/>
                    <a:pt x="22" y="441"/>
                    <a:pt x="19" y="448"/>
                  </a:cubicBezTo>
                  <a:cubicBezTo>
                    <a:pt x="17" y="454"/>
                    <a:pt x="16" y="464"/>
                    <a:pt x="14" y="469"/>
                  </a:cubicBezTo>
                  <a:cubicBezTo>
                    <a:pt x="12" y="475"/>
                    <a:pt x="3" y="484"/>
                    <a:pt x="2" y="489"/>
                  </a:cubicBezTo>
                  <a:cubicBezTo>
                    <a:pt x="0" y="499"/>
                    <a:pt x="6" y="518"/>
                    <a:pt x="7" y="527"/>
                  </a:cubicBezTo>
                  <a:cubicBezTo>
                    <a:pt x="9" y="543"/>
                    <a:pt x="6" y="576"/>
                    <a:pt x="12" y="591"/>
                  </a:cubicBezTo>
                  <a:cubicBezTo>
                    <a:pt x="17" y="602"/>
                    <a:pt x="36" y="618"/>
                    <a:pt x="43" y="627"/>
                  </a:cubicBezTo>
                  <a:cubicBezTo>
                    <a:pt x="52" y="637"/>
                    <a:pt x="71" y="657"/>
                    <a:pt x="79" y="668"/>
                  </a:cubicBezTo>
                  <a:cubicBezTo>
                    <a:pt x="87" y="679"/>
                    <a:pt x="99" y="703"/>
                    <a:pt x="109" y="712"/>
                  </a:cubicBezTo>
                  <a:cubicBezTo>
                    <a:pt x="120" y="723"/>
                    <a:pt x="148" y="738"/>
                    <a:pt x="162" y="744"/>
                  </a:cubicBezTo>
                  <a:cubicBezTo>
                    <a:pt x="174" y="750"/>
                    <a:pt x="200" y="756"/>
                    <a:pt x="213" y="759"/>
                  </a:cubicBezTo>
                  <a:cubicBezTo>
                    <a:pt x="228" y="763"/>
                    <a:pt x="260" y="768"/>
                    <a:pt x="275" y="771"/>
                  </a:cubicBezTo>
                  <a:cubicBezTo>
                    <a:pt x="286" y="773"/>
                    <a:pt x="309" y="775"/>
                    <a:pt x="319" y="779"/>
                  </a:cubicBezTo>
                  <a:cubicBezTo>
                    <a:pt x="329" y="783"/>
                    <a:pt x="345" y="796"/>
                    <a:pt x="354" y="801"/>
                  </a:cubicBezTo>
                  <a:cubicBezTo>
                    <a:pt x="365" y="806"/>
                    <a:pt x="389" y="811"/>
                    <a:pt x="398" y="818"/>
                  </a:cubicBezTo>
                  <a:cubicBezTo>
                    <a:pt x="415" y="832"/>
                    <a:pt x="431" y="875"/>
                    <a:pt x="446" y="891"/>
                  </a:cubicBezTo>
                  <a:cubicBezTo>
                    <a:pt x="456" y="902"/>
                    <a:pt x="478" y="921"/>
                    <a:pt x="491" y="928"/>
                  </a:cubicBezTo>
                  <a:cubicBezTo>
                    <a:pt x="496" y="931"/>
                    <a:pt x="509" y="934"/>
                    <a:pt x="514" y="937"/>
                  </a:cubicBezTo>
                  <a:cubicBezTo>
                    <a:pt x="522" y="943"/>
                    <a:pt x="531" y="959"/>
                    <a:pt x="538" y="965"/>
                  </a:cubicBezTo>
                  <a:cubicBezTo>
                    <a:pt x="543" y="969"/>
                    <a:pt x="553" y="975"/>
                    <a:pt x="559" y="977"/>
                  </a:cubicBezTo>
                  <a:cubicBezTo>
                    <a:pt x="574" y="984"/>
                    <a:pt x="607" y="991"/>
                    <a:pt x="622" y="998"/>
                  </a:cubicBezTo>
                  <a:cubicBezTo>
                    <a:pt x="631" y="1002"/>
                    <a:pt x="647" y="1016"/>
                    <a:pt x="656" y="1019"/>
                  </a:cubicBezTo>
                  <a:cubicBezTo>
                    <a:pt x="663" y="1021"/>
                    <a:pt x="677" y="1021"/>
                    <a:pt x="684" y="1022"/>
                  </a:cubicBezTo>
                  <a:cubicBezTo>
                    <a:pt x="688" y="1022"/>
                    <a:pt x="694" y="1022"/>
                    <a:pt x="700" y="1022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20" y="993"/>
                    <a:pt x="720" y="993"/>
                    <a:pt x="720" y="993"/>
                  </a:cubicBezTo>
                  <a:cubicBezTo>
                    <a:pt x="734" y="965"/>
                    <a:pt x="734" y="965"/>
                    <a:pt x="734" y="965"/>
                  </a:cubicBezTo>
                  <a:cubicBezTo>
                    <a:pt x="751" y="965"/>
                    <a:pt x="751" y="965"/>
                    <a:pt x="751" y="965"/>
                  </a:cubicBezTo>
                  <a:cubicBezTo>
                    <a:pt x="751" y="955"/>
                    <a:pt x="751" y="955"/>
                    <a:pt x="751" y="955"/>
                  </a:cubicBezTo>
                  <a:cubicBezTo>
                    <a:pt x="789" y="955"/>
                    <a:pt x="789" y="955"/>
                    <a:pt x="789" y="955"/>
                  </a:cubicBezTo>
                  <a:cubicBezTo>
                    <a:pt x="789" y="923"/>
                    <a:pt x="789" y="923"/>
                    <a:pt x="789" y="923"/>
                  </a:cubicBezTo>
                  <a:cubicBezTo>
                    <a:pt x="804" y="923"/>
                    <a:pt x="804" y="923"/>
                    <a:pt x="804" y="923"/>
                  </a:cubicBezTo>
                  <a:cubicBezTo>
                    <a:pt x="780" y="890"/>
                    <a:pt x="780" y="890"/>
                    <a:pt x="780" y="890"/>
                  </a:cubicBezTo>
                  <a:cubicBezTo>
                    <a:pt x="805" y="871"/>
                    <a:pt x="805" y="871"/>
                    <a:pt x="805" y="871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808" y="825"/>
                    <a:pt x="808" y="825"/>
                    <a:pt x="808" y="825"/>
                  </a:cubicBezTo>
                  <a:cubicBezTo>
                    <a:pt x="808" y="799"/>
                    <a:pt x="808" y="799"/>
                    <a:pt x="808" y="799"/>
                  </a:cubicBezTo>
                  <a:cubicBezTo>
                    <a:pt x="763" y="779"/>
                    <a:pt x="763" y="779"/>
                    <a:pt x="763" y="779"/>
                  </a:cubicBezTo>
                  <a:cubicBezTo>
                    <a:pt x="809" y="779"/>
                    <a:pt x="809" y="779"/>
                    <a:pt x="809" y="779"/>
                  </a:cubicBezTo>
                  <a:cubicBezTo>
                    <a:pt x="835" y="726"/>
                    <a:pt x="835" y="726"/>
                    <a:pt x="835" y="726"/>
                  </a:cubicBezTo>
                  <a:cubicBezTo>
                    <a:pt x="806" y="708"/>
                    <a:pt x="806" y="708"/>
                    <a:pt x="806" y="708"/>
                  </a:cubicBezTo>
                  <a:lnTo>
                    <a:pt x="804" y="6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393141" y="2660058"/>
              <a:ext cx="177233" cy="211488"/>
            </a:xfrm>
            <a:custGeom>
              <a:avLst/>
              <a:gdLst>
                <a:gd name="T0" fmla="*/ 420 w 432"/>
                <a:gd name="T1" fmla="*/ 159 h 512"/>
                <a:gd name="T2" fmla="*/ 364 w 432"/>
                <a:gd name="T3" fmla="*/ 39 h 512"/>
                <a:gd name="T4" fmla="*/ 232 w 432"/>
                <a:gd name="T5" fmla="*/ 7 h 512"/>
                <a:gd name="T6" fmla="*/ 208 w 432"/>
                <a:gd name="T7" fmla="*/ 15 h 512"/>
                <a:gd name="T8" fmla="*/ 63 w 432"/>
                <a:gd name="T9" fmla="*/ 30 h 512"/>
                <a:gd name="T10" fmla="*/ 69 w 432"/>
                <a:gd name="T11" fmla="*/ 34 h 512"/>
                <a:gd name="T12" fmla="*/ 35 w 432"/>
                <a:gd name="T13" fmla="*/ 34 h 512"/>
                <a:gd name="T14" fmla="*/ 12 w 432"/>
                <a:gd name="T15" fmla="*/ 66 h 512"/>
                <a:gd name="T16" fmla="*/ 0 w 432"/>
                <a:gd name="T17" fmla="*/ 110 h 512"/>
                <a:gd name="T18" fmla="*/ 32 w 432"/>
                <a:gd name="T19" fmla="*/ 110 h 512"/>
                <a:gd name="T20" fmla="*/ 12 w 432"/>
                <a:gd name="T21" fmla="*/ 142 h 512"/>
                <a:gd name="T22" fmla="*/ 49 w 432"/>
                <a:gd name="T23" fmla="*/ 152 h 512"/>
                <a:gd name="T24" fmla="*/ 76 w 432"/>
                <a:gd name="T25" fmla="*/ 162 h 512"/>
                <a:gd name="T26" fmla="*/ 93 w 432"/>
                <a:gd name="T27" fmla="*/ 207 h 512"/>
                <a:gd name="T28" fmla="*/ 75 w 432"/>
                <a:gd name="T29" fmla="*/ 233 h 512"/>
                <a:gd name="T30" fmla="*/ 71 w 432"/>
                <a:gd name="T31" fmla="*/ 279 h 512"/>
                <a:gd name="T32" fmla="*/ 10 w 432"/>
                <a:gd name="T33" fmla="*/ 313 h 512"/>
                <a:gd name="T34" fmla="*/ 10 w 432"/>
                <a:gd name="T35" fmla="*/ 331 h 512"/>
                <a:gd name="T36" fmla="*/ 72 w 432"/>
                <a:gd name="T37" fmla="*/ 348 h 512"/>
                <a:gd name="T38" fmla="*/ 82 w 432"/>
                <a:gd name="T39" fmla="*/ 373 h 512"/>
                <a:gd name="T40" fmla="*/ 82 w 432"/>
                <a:gd name="T41" fmla="*/ 419 h 512"/>
                <a:gd name="T42" fmla="*/ 138 w 432"/>
                <a:gd name="T43" fmla="*/ 448 h 512"/>
                <a:gd name="T44" fmla="*/ 156 w 432"/>
                <a:gd name="T45" fmla="*/ 416 h 512"/>
                <a:gd name="T46" fmla="*/ 212 w 432"/>
                <a:gd name="T47" fmla="*/ 440 h 512"/>
                <a:gd name="T48" fmla="*/ 199 w 432"/>
                <a:gd name="T49" fmla="*/ 475 h 512"/>
                <a:gd name="T50" fmla="*/ 231 w 432"/>
                <a:gd name="T51" fmla="*/ 495 h 512"/>
                <a:gd name="T52" fmla="*/ 259 w 432"/>
                <a:gd name="T53" fmla="*/ 447 h 512"/>
                <a:gd name="T54" fmla="*/ 313 w 432"/>
                <a:gd name="T55" fmla="*/ 456 h 512"/>
                <a:gd name="T56" fmla="*/ 313 w 432"/>
                <a:gd name="T57" fmla="*/ 432 h 512"/>
                <a:gd name="T58" fmla="*/ 349 w 432"/>
                <a:gd name="T59" fmla="*/ 471 h 512"/>
                <a:gd name="T60" fmla="*/ 349 w 432"/>
                <a:gd name="T61" fmla="*/ 506 h 512"/>
                <a:gd name="T62" fmla="*/ 364 w 432"/>
                <a:gd name="T63" fmla="*/ 512 h 512"/>
                <a:gd name="T64" fmla="*/ 360 w 432"/>
                <a:gd name="T65" fmla="*/ 495 h 512"/>
                <a:gd name="T66" fmla="*/ 420 w 432"/>
                <a:gd name="T67" fmla="*/ 1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512">
                  <a:moveTo>
                    <a:pt x="420" y="159"/>
                  </a:moveTo>
                  <a:cubicBezTo>
                    <a:pt x="424" y="111"/>
                    <a:pt x="408" y="59"/>
                    <a:pt x="364" y="39"/>
                  </a:cubicBezTo>
                  <a:cubicBezTo>
                    <a:pt x="324" y="19"/>
                    <a:pt x="280" y="3"/>
                    <a:pt x="232" y="7"/>
                  </a:cubicBezTo>
                  <a:cubicBezTo>
                    <a:pt x="224" y="7"/>
                    <a:pt x="212" y="19"/>
                    <a:pt x="208" y="15"/>
                  </a:cubicBezTo>
                  <a:cubicBezTo>
                    <a:pt x="155" y="0"/>
                    <a:pt x="112" y="24"/>
                    <a:pt x="63" y="3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82" y="419"/>
                    <a:pt x="82" y="419"/>
                    <a:pt x="82" y="419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56" y="416"/>
                    <a:pt x="156" y="416"/>
                    <a:pt x="156" y="416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199" y="475"/>
                    <a:pt x="199" y="475"/>
                    <a:pt x="199" y="475"/>
                  </a:cubicBezTo>
                  <a:cubicBezTo>
                    <a:pt x="231" y="495"/>
                    <a:pt x="231" y="495"/>
                    <a:pt x="231" y="495"/>
                  </a:cubicBezTo>
                  <a:cubicBezTo>
                    <a:pt x="259" y="447"/>
                    <a:pt x="259" y="447"/>
                    <a:pt x="259" y="44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49" y="471"/>
                    <a:pt x="349" y="471"/>
                    <a:pt x="349" y="471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0" y="507"/>
                    <a:pt x="355" y="503"/>
                    <a:pt x="360" y="495"/>
                  </a:cubicBezTo>
                  <a:cubicBezTo>
                    <a:pt x="432" y="395"/>
                    <a:pt x="416" y="271"/>
                    <a:pt x="420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345482" y="2442612"/>
              <a:ext cx="634465" cy="548082"/>
            </a:xfrm>
            <a:custGeom>
              <a:avLst/>
              <a:gdLst>
                <a:gd name="T0" fmla="*/ 1445 w 1544"/>
                <a:gd name="T1" fmla="*/ 188 h 1330"/>
                <a:gd name="T2" fmla="*/ 1338 w 1544"/>
                <a:gd name="T3" fmla="*/ 249 h 1330"/>
                <a:gd name="T4" fmla="*/ 1260 w 1544"/>
                <a:gd name="T5" fmla="*/ 330 h 1330"/>
                <a:gd name="T6" fmla="*/ 1187 w 1544"/>
                <a:gd name="T7" fmla="*/ 401 h 1330"/>
                <a:gd name="T8" fmla="*/ 1071 w 1544"/>
                <a:gd name="T9" fmla="*/ 512 h 1330"/>
                <a:gd name="T10" fmla="*/ 929 w 1544"/>
                <a:gd name="T11" fmla="*/ 532 h 1330"/>
                <a:gd name="T12" fmla="*/ 891 w 1544"/>
                <a:gd name="T13" fmla="*/ 568 h 1330"/>
                <a:gd name="T14" fmla="*/ 820 w 1544"/>
                <a:gd name="T15" fmla="*/ 512 h 1330"/>
                <a:gd name="T16" fmla="*/ 757 w 1544"/>
                <a:gd name="T17" fmla="*/ 461 h 1330"/>
                <a:gd name="T18" fmla="*/ 560 w 1544"/>
                <a:gd name="T19" fmla="*/ 393 h 1330"/>
                <a:gd name="T20" fmla="*/ 388 w 1544"/>
                <a:gd name="T21" fmla="*/ 327 h 1330"/>
                <a:gd name="T22" fmla="*/ 224 w 1544"/>
                <a:gd name="T23" fmla="*/ 209 h 1330"/>
                <a:gd name="T24" fmla="*/ 184 w 1544"/>
                <a:gd name="T25" fmla="*/ 252 h 1330"/>
                <a:gd name="T26" fmla="*/ 121 w 1544"/>
                <a:gd name="T27" fmla="*/ 234 h 1330"/>
                <a:gd name="T28" fmla="*/ 74 w 1544"/>
                <a:gd name="T29" fmla="*/ 184 h 1330"/>
                <a:gd name="T30" fmla="*/ 63 w 1544"/>
                <a:gd name="T31" fmla="*/ 155 h 1330"/>
                <a:gd name="T32" fmla="*/ 74 w 1544"/>
                <a:gd name="T33" fmla="*/ 88 h 1330"/>
                <a:gd name="T34" fmla="*/ 99 w 1544"/>
                <a:gd name="T35" fmla="*/ 59 h 1330"/>
                <a:gd name="T36" fmla="*/ 30 w 1544"/>
                <a:gd name="T37" fmla="*/ 60 h 1330"/>
                <a:gd name="T38" fmla="*/ 0 w 1544"/>
                <a:gd name="T39" fmla="*/ 176 h 1330"/>
                <a:gd name="T40" fmla="*/ 44 w 1544"/>
                <a:gd name="T41" fmla="*/ 274 h 1330"/>
                <a:gd name="T42" fmla="*/ 99 w 1544"/>
                <a:gd name="T43" fmla="*/ 381 h 1330"/>
                <a:gd name="T44" fmla="*/ 111 w 1544"/>
                <a:gd name="T45" fmla="*/ 448 h 1330"/>
                <a:gd name="T46" fmla="*/ 324 w 1544"/>
                <a:gd name="T47" fmla="*/ 543 h 1330"/>
                <a:gd name="T48" fmla="*/ 476 w 1544"/>
                <a:gd name="T49" fmla="*/ 1023 h 1330"/>
                <a:gd name="T50" fmla="*/ 557 w 1544"/>
                <a:gd name="T51" fmla="*/ 1105 h 1330"/>
                <a:gd name="T52" fmla="*/ 529 w 1544"/>
                <a:gd name="T53" fmla="*/ 1209 h 1330"/>
                <a:gd name="T54" fmla="*/ 552 w 1544"/>
                <a:gd name="T55" fmla="*/ 1298 h 1330"/>
                <a:gd name="T56" fmla="*/ 662 w 1544"/>
                <a:gd name="T57" fmla="*/ 1273 h 1330"/>
                <a:gd name="T58" fmla="*/ 673 w 1544"/>
                <a:gd name="T59" fmla="*/ 1112 h 1330"/>
                <a:gd name="T60" fmla="*/ 777 w 1544"/>
                <a:gd name="T61" fmla="*/ 1041 h 1330"/>
                <a:gd name="T62" fmla="*/ 776 w 1544"/>
                <a:gd name="T63" fmla="*/ 1010 h 1330"/>
                <a:gd name="T64" fmla="*/ 722 w 1544"/>
                <a:gd name="T65" fmla="*/ 1017 h 1330"/>
                <a:gd name="T66" fmla="*/ 661 w 1544"/>
                <a:gd name="T67" fmla="*/ 984 h 1330"/>
                <a:gd name="T68" fmla="*/ 666 w 1544"/>
                <a:gd name="T69" fmla="*/ 839 h 1330"/>
                <a:gd name="T70" fmla="*/ 693 w 1544"/>
                <a:gd name="T71" fmla="*/ 748 h 1330"/>
                <a:gd name="T72" fmla="*/ 781 w 1544"/>
                <a:gd name="T73" fmla="*/ 719 h 1330"/>
                <a:gd name="T74" fmla="*/ 780 w 1544"/>
                <a:gd name="T75" fmla="*/ 803 h 1330"/>
                <a:gd name="T76" fmla="*/ 797 w 1544"/>
                <a:gd name="T77" fmla="*/ 859 h 1330"/>
                <a:gd name="T78" fmla="*/ 824 w 1544"/>
                <a:gd name="T79" fmla="*/ 745 h 1330"/>
                <a:gd name="T80" fmla="*/ 880 w 1544"/>
                <a:gd name="T81" fmla="*/ 717 h 1330"/>
                <a:gd name="T82" fmla="*/ 871 w 1544"/>
                <a:gd name="T83" fmla="*/ 747 h 1330"/>
                <a:gd name="T84" fmla="*/ 987 w 1544"/>
                <a:gd name="T85" fmla="*/ 883 h 1330"/>
                <a:gd name="T86" fmla="*/ 1115 w 1544"/>
                <a:gd name="T87" fmla="*/ 738 h 1330"/>
                <a:gd name="T88" fmla="*/ 1189 w 1544"/>
                <a:gd name="T89" fmla="*/ 669 h 1330"/>
                <a:gd name="T90" fmla="*/ 1202 w 1544"/>
                <a:gd name="T91" fmla="*/ 577 h 1330"/>
                <a:gd name="T92" fmla="*/ 1143 w 1544"/>
                <a:gd name="T93" fmla="*/ 477 h 1330"/>
                <a:gd name="T94" fmla="*/ 1254 w 1544"/>
                <a:gd name="T95" fmla="*/ 580 h 1330"/>
                <a:gd name="T96" fmla="*/ 1206 w 1544"/>
                <a:gd name="T97" fmla="*/ 467 h 1330"/>
                <a:gd name="T98" fmla="*/ 1309 w 1544"/>
                <a:gd name="T99" fmla="*/ 432 h 1330"/>
                <a:gd name="T100" fmla="*/ 1410 w 1544"/>
                <a:gd name="T101" fmla="*/ 363 h 1330"/>
                <a:gd name="T102" fmla="*/ 1470 w 1544"/>
                <a:gd name="T103" fmla="*/ 209 h 1330"/>
                <a:gd name="T104" fmla="*/ 1513 w 1544"/>
                <a:gd name="T105" fmla="*/ 13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4" h="1330">
                  <a:moveTo>
                    <a:pt x="1513" y="135"/>
                  </a:moveTo>
                  <a:cubicBezTo>
                    <a:pt x="1501" y="135"/>
                    <a:pt x="1472" y="126"/>
                    <a:pt x="1465" y="135"/>
                  </a:cubicBezTo>
                  <a:cubicBezTo>
                    <a:pt x="1460" y="143"/>
                    <a:pt x="1480" y="160"/>
                    <a:pt x="1477" y="168"/>
                  </a:cubicBezTo>
                  <a:cubicBezTo>
                    <a:pt x="1474" y="177"/>
                    <a:pt x="1454" y="185"/>
                    <a:pt x="1445" y="188"/>
                  </a:cubicBezTo>
                  <a:cubicBezTo>
                    <a:pt x="1437" y="191"/>
                    <a:pt x="1419" y="190"/>
                    <a:pt x="1412" y="194"/>
                  </a:cubicBezTo>
                  <a:cubicBezTo>
                    <a:pt x="1400" y="200"/>
                    <a:pt x="1386" y="226"/>
                    <a:pt x="1374" y="231"/>
                  </a:cubicBezTo>
                  <a:cubicBezTo>
                    <a:pt x="1367" y="235"/>
                    <a:pt x="1349" y="229"/>
                    <a:pt x="1344" y="234"/>
                  </a:cubicBezTo>
                  <a:cubicBezTo>
                    <a:pt x="1340" y="236"/>
                    <a:pt x="1342" y="247"/>
                    <a:pt x="1338" y="249"/>
                  </a:cubicBezTo>
                  <a:cubicBezTo>
                    <a:pt x="1329" y="256"/>
                    <a:pt x="1300" y="242"/>
                    <a:pt x="1290" y="249"/>
                  </a:cubicBezTo>
                  <a:cubicBezTo>
                    <a:pt x="1283" y="254"/>
                    <a:pt x="1283" y="275"/>
                    <a:pt x="1278" y="282"/>
                  </a:cubicBezTo>
                  <a:cubicBezTo>
                    <a:pt x="1273" y="288"/>
                    <a:pt x="1255" y="290"/>
                    <a:pt x="1253" y="297"/>
                  </a:cubicBezTo>
                  <a:cubicBezTo>
                    <a:pt x="1249" y="305"/>
                    <a:pt x="1264" y="322"/>
                    <a:pt x="1260" y="330"/>
                  </a:cubicBezTo>
                  <a:cubicBezTo>
                    <a:pt x="1257" y="336"/>
                    <a:pt x="1238" y="336"/>
                    <a:pt x="1235" y="343"/>
                  </a:cubicBezTo>
                  <a:cubicBezTo>
                    <a:pt x="1233" y="346"/>
                    <a:pt x="1239" y="352"/>
                    <a:pt x="1237" y="355"/>
                  </a:cubicBezTo>
                  <a:cubicBezTo>
                    <a:pt x="1233" y="364"/>
                    <a:pt x="1209" y="364"/>
                    <a:pt x="1202" y="370"/>
                  </a:cubicBezTo>
                  <a:cubicBezTo>
                    <a:pt x="1196" y="376"/>
                    <a:pt x="1190" y="393"/>
                    <a:pt x="1187" y="401"/>
                  </a:cubicBezTo>
                  <a:cubicBezTo>
                    <a:pt x="1183" y="408"/>
                    <a:pt x="1178" y="424"/>
                    <a:pt x="1174" y="431"/>
                  </a:cubicBezTo>
                  <a:cubicBezTo>
                    <a:pt x="1170" y="440"/>
                    <a:pt x="1161" y="457"/>
                    <a:pt x="1154" y="464"/>
                  </a:cubicBezTo>
                  <a:cubicBezTo>
                    <a:pt x="1143" y="474"/>
                    <a:pt x="1111" y="483"/>
                    <a:pt x="1098" y="492"/>
                  </a:cubicBezTo>
                  <a:cubicBezTo>
                    <a:pt x="1091" y="496"/>
                    <a:pt x="1078" y="509"/>
                    <a:pt x="1071" y="512"/>
                  </a:cubicBezTo>
                  <a:cubicBezTo>
                    <a:pt x="1063" y="514"/>
                    <a:pt x="1025" y="518"/>
                    <a:pt x="1010" y="519"/>
                  </a:cubicBezTo>
                  <a:cubicBezTo>
                    <a:pt x="1000" y="521"/>
                    <a:pt x="977" y="517"/>
                    <a:pt x="971" y="525"/>
                  </a:cubicBezTo>
                  <a:cubicBezTo>
                    <a:pt x="969" y="526"/>
                    <a:pt x="973" y="533"/>
                    <a:pt x="971" y="535"/>
                  </a:cubicBezTo>
                  <a:cubicBezTo>
                    <a:pt x="963" y="542"/>
                    <a:pt x="939" y="534"/>
                    <a:pt x="929" y="532"/>
                  </a:cubicBezTo>
                  <a:cubicBezTo>
                    <a:pt x="922" y="531"/>
                    <a:pt x="910" y="519"/>
                    <a:pt x="904" y="522"/>
                  </a:cubicBezTo>
                  <a:cubicBezTo>
                    <a:pt x="900" y="524"/>
                    <a:pt x="901" y="534"/>
                    <a:pt x="899" y="537"/>
                  </a:cubicBezTo>
                  <a:cubicBezTo>
                    <a:pt x="897" y="540"/>
                    <a:pt x="890" y="542"/>
                    <a:pt x="889" y="545"/>
                  </a:cubicBezTo>
                  <a:cubicBezTo>
                    <a:pt x="887" y="550"/>
                    <a:pt x="896" y="564"/>
                    <a:pt x="891" y="568"/>
                  </a:cubicBezTo>
                  <a:cubicBezTo>
                    <a:pt x="886" y="571"/>
                    <a:pt x="874" y="559"/>
                    <a:pt x="868" y="555"/>
                  </a:cubicBezTo>
                  <a:cubicBezTo>
                    <a:pt x="864" y="552"/>
                    <a:pt x="858" y="542"/>
                    <a:pt x="853" y="540"/>
                  </a:cubicBezTo>
                  <a:cubicBezTo>
                    <a:pt x="846" y="536"/>
                    <a:pt x="826" y="541"/>
                    <a:pt x="820" y="535"/>
                  </a:cubicBezTo>
                  <a:cubicBezTo>
                    <a:pt x="817" y="530"/>
                    <a:pt x="816" y="516"/>
                    <a:pt x="820" y="512"/>
                  </a:cubicBezTo>
                  <a:cubicBezTo>
                    <a:pt x="830" y="503"/>
                    <a:pt x="868" y="529"/>
                    <a:pt x="871" y="517"/>
                  </a:cubicBezTo>
                  <a:cubicBezTo>
                    <a:pt x="874" y="502"/>
                    <a:pt x="823" y="508"/>
                    <a:pt x="813" y="497"/>
                  </a:cubicBezTo>
                  <a:cubicBezTo>
                    <a:pt x="809" y="492"/>
                    <a:pt x="812" y="478"/>
                    <a:pt x="808" y="474"/>
                  </a:cubicBezTo>
                  <a:cubicBezTo>
                    <a:pt x="799" y="465"/>
                    <a:pt x="769" y="467"/>
                    <a:pt x="757" y="461"/>
                  </a:cubicBezTo>
                  <a:cubicBezTo>
                    <a:pt x="748" y="457"/>
                    <a:pt x="734" y="442"/>
                    <a:pt x="724" y="439"/>
                  </a:cubicBezTo>
                  <a:cubicBezTo>
                    <a:pt x="710" y="433"/>
                    <a:pt x="677" y="432"/>
                    <a:pt x="661" y="431"/>
                  </a:cubicBezTo>
                  <a:cubicBezTo>
                    <a:pt x="649" y="430"/>
                    <a:pt x="623" y="433"/>
                    <a:pt x="611" y="429"/>
                  </a:cubicBezTo>
                  <a:cubicBezTo>
                    <a:pt x="596" y="424"/>
                    <a:pt x="574" y="401"/>
                    <a:pt x="560" y="393"/>
                  </a:cubicBezTo>
                  <a:cubicBezTo>
                    <a:pt x="544" y="384"/>
                    <a:pt x="508" y="375"/>
                    <a:pt x="492" y="365"/>
                  </a:cubicBezTo>
                  <a:cubicBezTo>
                    <a:pt x="477" y="357"/>
                    <a:pt x="449" y="335"/>
                    <a:pt x="436" y="322"/>
                  </a:cubicBezTo>
                  <a:cubicBezTo>
                    <a:pt x="432" y="318"/>
                    <a:pt x="427" y="305"/>
                    <a:pt x="421" y="305"/>
                  </a:cubicBezTo>
                  <a:cubicBezTo>
                    <a:pt x="411" y="303"/>
                    <a:pt x="398" y="328"/>
                    <a:pt x="388" y="327"/>
                  </a:cubicBezTo>
                  <a:cubicBezTo>
                    <a:pt x="378" y="326"/>
                    <a:pt x="367" y="303"/>
                    <a:pt x="358" y="297"/>
                  </a:cubicBezTo>
                  <a:cubicBezTo>
                    <a:pt x="345" y="288"/>
                    <a:pt x="316" y="279"/>
                    <a:pt x="302" y="272"/>
                  </a:cubicBezTo>
                  <a:cubicBezTo>
                    <a:pt x="288" y="264"/>
                    <a:pt x="262" y="245"/>
                    <a:pt x="249" y="234"/>
                  </a:cubicBezTo>
                  <a:cubicBezTo>
                    <a:pt x="243" y="228"/>
                    <a:pt x="233" y="206"/>
                    <a:pt x="224" y="209"/>
                  </a:cubicBezTo>
                  <a:cubicBezTo>
                    <a:pt x="218" y="211"/>
                    <a:pt x="225" y="229"/>
                    <a:pt x="222" y="234"/>
                  </a:cubicBezTo>
                  <a:cubicBezTo>
                    <a:pt x="220" y="237"/>
                    <a:pt x="212" y="239"/>
                    <a:pt x="209" y="239"/>
                  </a:cubicBezTo>
                  <a:cubicBezTo>
                    <a:pt x="203" y="239"/>
                    <a:pt x="191" y="231"/>
                    <a:pt x="186" y="234"/>
                  </a:cubicBezTo>
                  <a:cubicBezTo>
                    <a:pt x="183" y="237"/>
                    <a:pt x="187" y="249"/>
                    <a:pt x="184" y="252"/>
                  </a:cubicBezTo>
                  <a:cubicBezTo>
                    <a:pt x="179" y="255"/>
                    <a:pt x="165" y="256"/>
                    <a:pt x="161" y="252"/>
                  </a:cubicBezTo>
                  <a:cubicBezTo>
                    <a:pt x="158" y="249"/>
                    <a:pt x="163" y="239"/>
                    <a:pt x="161" y="236"/>
                  </a:cubicBezTo>
                  <a:cubicBezTo>
                    <a:pt x="158" y="233"/>
                    <a:pt x="146" y="234"/>
                    <a:pt x="141" y="234"/>
                  </a:cubicBezTo>
                  <a:cubicBezTo>
                    <a:pt x="136" y="234"/>
                    <a:pt x="124" y="238"/>
                    <a:pt x="121" y="234"/>
                  </a:cubicBezTo>
                  <a:cubicBezTo>
                    <a:pt x="117" y="227"/>
                    <a:pt x="140" y="209"/>
                    <a:pt x="135" y="203"/>
                  </a:cubicBezTo>
                  <a:cubicBezTo>
                    <a:pt x="129" y="198"/>
                    <a:pt x="113" y="215"/>
                    <a:pt x="105" y="214"/>
                  </a:cubicBezTo>
                  <a:cubicBezTo>
                    <a:pt x="99" y="213"/>
                    <a:pt x="89" y="205"/>
                    <a:pt x="85" y="200"/>
                  </a:cubicBezTo>
                  <a:cubicBezTo>
                    <a:pt x="82" y="197"/>
                    <a:pt x="73" y="189"/>
                    <a:pt x="74" y="184"/>
                  </a:cubicBezTo>
                  <a:cubicBezTo>
                    <a:pt x="75" y="180"/>
                    <a:pt x="89" y="177"/>
                    <a:pt x="88" y="172"/>
                  </a:cubicBezTo>
                  <a:cubicBezTo>
                    <a:pt x="88" y="168"/>
                    <a:pt x="78" y="161"/>
                    <a:pt x="74" y="162"/>
                  </a:cubicBezTo>
                  <a:cubicBezTo>
                    <a:pt x="70" y="162"/>
                    <a:pt x="67" y="175"/>
                    <a:pt x="63" y="174"/>
                  </a:cubicBezTo>
                  <a:cubicBezTo>
                    <a:pt x="58" y="172"/>
                    <a:pt x="62" y="160"/>
                    <a:pt x="63" y="155"/>
                  </a:cubicBezTo>
                  <a:cubicBezTo>
                    <a:pt x="63" y="152"/>
                    <a:pt x="68" y="147"/>
                    <a:pt x="67" y="145"/>
                  </a:cubicBezTo>
                  <a:cubicBezTo>
                    <a:pt x="67" y="138"/>
                    <a:pt x="50" y="129"/>
                    <a:pt x="51" y="122"/>
                  </a:cubicBezTo>
                  <a:cubicBezTo>
                    <a:pt x="53" y="113"/>
                    <a:pt x="79" y="114"/>
                    <a:pt x="82" y="106"/>
                  </a:cubicBezTo>
                  <a:cubicBezTo>
                    <a:pt x="83" y="101"/>
                    <a:pt x="78" y="90"/>
                    <a:pt x="74" y="88"/>
                  </a:cubicBezTo>
                  <a:cubicBezTo>
                    <a:pt x="71" y="85"/>
                    <a:pt x="60" y="91"/>
                    <a:pt x="57" y="88"/>
                  </a:cubicBezTo>
                  <a:cubicBezTo>
                    <a:pt x="52" y="80"/>
                    <a:pt x="59" y="55"/>
                    <a:pt x="67" y="53"/>
                  </a:cubicBezTo>
                  <a:cubicBezTo>
                    <a:pt x="72" y="51"/>
                    <a:pt x="79" y="64"/>
                    <a:pt x="84" y="65"/>
                  </a:cubicBezTo>
                  <a:cubicBezTo>
                    <a:pt x="88" y="66"/>
                    <a:pt x="98" y="63"/>
                    <a:pt x="99" y="59"/>
                  </a:cubicBezTo>
                  <a:cubicBezTo>
                    <a:pt x="104" y="43"/>
                    <a:pt x="66" y="19"/>
                    <a:pt x="60" y="3"/>
                  </a:cubicBezTo>
                  <a:cubicBezTo>
                    <a:pt x="60" y="2"/>
                    <a:pt x="59" y="1"/>
                    <a:pt x="59" y="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84" y="354"/>
                    <a:pt x="84" y="354"/>
                    <a:pt x="84" y="354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1" y="448"/>
                    <a:pt x="111" y="448"/>
                    <a:pt x="111" y="448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32" y="524"/>
                    <a:pt x="132" y="524"/>
                    <a:pt x="132" y="524"/>
                  </a:cubicBezTo>
                  <a:cubicBezTo>
                    <a:pt x="179" y="558"/>
                    <a:pt x="179" y="558"/>
                    <a:pt x="179" y="558"/>
                  </a:cubicBezTo>
                  <a:cubicBezTo>
                    <a:pt x="228" y="552"/>
                    <a:pt x="271" y="528"/>
                    <a:pt x="324" y="543"/>
                  </a:cubicBezTo>
                  <a:cubicBezTo>
                    <a:pt x="328" y="547"/>
                    <a:pt x="340" y="535"/>
                    <a:pt x="348" y="535"/>
                  </a:cubicBezTo>
                  <a:cubicBezTo>
                    <a:pt x="396" y="531"/>
                    <a:pt x="440" y="547"/>
                    <a:pt x="480" y="567"/>
                  </a:cubicBezTo>
                  <a:cubicBezTo>
                    <a:pt x="524" y="587"/>
                    <a:pt x="540" y="639"/>
                    <a:pt x="536" y="687"/>
                  </a:cubicBezTo>
                  <a:cubicBezTo>
                    <a:pt x="532" y="799"/>
                    <a:pt x="548" y="923"/>
                    <a:pt x="476" y="1023"/>
                  </a:cubicBezTo>
                  <a:cubicBezTo>
                    <a:pt x="471" y="1031"/>
                    <a:pt x="476" y="1035"/>
                    <a:pt x="480" y="1040"/>
                  </a:cubicBezTo>
                  <a:cubicBezTo>
                    <a:pt x="519" y="1059"/>
                    <a:pt x="519" y="1059"/>
                    <a:pt x="519" y="1059"/>
                  </a:cubicBezTo>
                  <a:cubicBezTo>
                    <a:pt x="546" y="1044"/>
                    <a:pt x="546" y="1044"/>
                    <a:pt x="546" y="1044"/>
                  </a:cubicBezTo>
                  <a:cubicBezTo>
                    <a:pt x="557" y="1105"/>
                    <a:pt x="557" y="1105"/>
                    <a:pt x="557" y="1105"/>
                  </a:cubicBezTo>
                  <a:cubicBezTo>
                    <a:pt x="520" y="1121"/>
                    <a:pt x="520" y="1121"/>
                    <a:pt x="520" y="1121"/>
                  </a:cubicBezTo>
                  <a:cubicBezTo>
                    <a:pt x="491" y="1121"/>
                    <a:pt x="491" y="1121"/>
                    <a:pt x="491" y="1121"/>
                  </a:cubicBezTo>
                  <a:cubicBezTo>
                    <a:pt x="501" y="1171"/>
                    <a:pt x="501" y="1171"/>
                    <a:pt x="501" y="1171"/>
                  </a:cubicBezTo>
                  <a:cubicBezTo>
                    <a:pt x="529" y="1209"/>
                    <a:pt x="529" y="1209"/>
                    <a:pt x="529" y="1209"/>
                  </a:cubicBezTo>
                  <a:cubicBezTo>
                    <a:pt x="503" y="1247"/>
                    <a:pt x="503" y="1247"/>
                    <a:pt x="503" y="1247"/>
                  </a:cubicBezTo>
                  <a:cubicBezTo>
                    <a:pt x="537" y="1267"/>
                    <a:pt x="537" y="1267"/>
                    <a:pt x="537" y="1267"/>
                  </a:cubicBezTo>
                  <a:cubicBezTo>
                    <a:pt x="537" y="1285"/>
                    <a:pt x="537" y="1285"/>
                    <a:pt x="537" y="1285"/>
                  </a:cubicBezTo>
                  <a:cubicBezTo>
                    <a:pt x="552" y="1298"/>
                    <a:pt x="552" y="1298"/>
                    <a:pt x="552" y="1298"/>
                  </a:cubicBezTo>
                  <a:cubicBezTo>
                    <a:pt x="565" y="1281"/>
                    <a:pt x="565" y="1281"/>
                    <a:pt x="565" y="1281"/>
                  </a:cubicBezTo>
                  <a:cubicBezTo>
                    <a:pt x="633" y="1330"/>
                    <a:pt x="633" y="1330"/>
                    <a:pt x="633" y="1330"/>
                  </a:cubicBezTo>
                  <a:cubicBezTo>
                    <a:pt x="648" y="1298"/>
                    <a:pt x="648" y="1298"/>
                    <a:pt x="648" y="1298"/>
                  </a:cubicBezTo>
                  <a:cubicBezTo>
                    <a:pt x="662" y="1273"/>
                    <a:pt x="662" y="1273"/>
                    <a:pt x="662" y="1273"/>
                  </a:cubicBezTo>
                  <a:cubicBezTo>
                    <a:pt x="646" y="1252"/>
                    <a:pt x="646" y="1252"/>
                    <a:pt x="646" y="1252"/>
                  </a:cubicBezTo>
                  <a:cubicBezTo>
                    <a:pt x="628" y="1212"/>
                    <a:pt x="628" y="1212"/>
                    <a:pt x="628" y="1212"/>
                  </a:cubicBezTo>
                  <a:cubicBezTo>
                    <a:pt x="663" y="1156"/>
                    <a:pt x="663" y="1156"/>
                    <a:pt x="663" y="1156"/>
                  </a:cubicBezTo>
                  <a:cubicBezTo>
                    <a:pt x="673" y="1112"/>
                    <a:pt x="673" y="1112"/>
                    <a:pt x="673" y="1112"/>
                  </a:cubicBezTo>
                  <a:cubicBezTo>
                    <a:pt x="724" y="1144"/>
                    <a:pt x="724" y="1144"/>
                    <a:pt x="724" y="1144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804" y="1103"/>
                    <a:pt x="804" y="1103"/>
                    <a:pt x="804" y="1103"/>
                  </a:cubicBezTo>
                  <a:cubicBezTo>
                    <a:pt x="777" y="1041"/>
                    <a:pt x="777" y="1041"/>
                    <a:pt x="777" y="1041"/>
                  </a:cubicBezTo>
                  <a:cubicBezTo>
                    <a:pt x="803" y="1022"/>
                    <a:pt x="803" y="1022"/>
                    <a:pt x="803" y="1022"/>
                  </a:cubicBezTo>
                  <a:cubicBezTo>
                    <a:pt x="786" y="990"/>
                    <a:pt x="786" y="990"/>
                    <a:pt x="786" y="990"/>
                  </a:cubicBezTo>
                  <a:cubicBezTo>
                    <a:pt x="783" y="972"/>
                    <a:pt x="783" y="972"/>
                    <a:pt x="783" y="972"/>
                  </a:cubicBezTo>
                  <a:cubicBezTo>
                    <a:pt x="776" y="1010"/>
                    <a:pt x="776" y="1010"/>
                    <a:pt x="776" y="1010"/>
                  </a:cubicBezTo>
                  <a:cubicBezTo>
                    <a:pt x="742" y="1032"/>
                    <a:pt x="742" y="1032"/>
                    <a:pt x="742" y="1032"/>
                  </a:cubicBezTo>
                  <a:cubicBezTo>
                    <a:pt x="746" y="965"/>
                    <a:pt x="746" y="965"/>
                    <a:pt x="746" y="965"/>
                  </a:cubicBezTo>
                  <a:cubicBezTo>
                    <a:pt x="702" y="976"/>
                    <a:pt x="702" y="976"/>
                    <a:pt x="702" y="976"/>
                  </a:cubicBezTo>
                  <a:cubicBezTo>
                    <a:pt x="722" y="1017"/>
                    <a:pt x="722" y="1017"/>
                    <a:pt x="722" y="1017"/>
                  </a:cubicBezTo>
                  <a:cubicBezTo>
                    <a:pt x="701" y="1053"/>
                    <a:pt x="701" y="1053"/>
                    <a:pt x="701" y="1053"/>
                  </a:cubicBezTo>
                  <a:cubicBezTo>
                    <a:pt x="646" y="1051"/>
                    <a:pt x="646" y="1051"/>
                    <a:pt x="646" y="1051"/>
                  </a:cubicBezTo>
                  <a:cubicBezTo>
                    <a:pt x="661" y="1003"/>
                    <a:pt x="661" y="1003"/>
                    <a:pt x="661" y="1003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15" y="998"/>
                    <a:pt x="615" y="998"/>
                    <a:pt x="615" y="998"/>
                  </a:cubicBezTo>
                  <a:cubicBezTo>
                    <a:pt x="617" y="947"/>
                    <a:pt x="617" y="947"/>
                    <a:pt x="617" y="947"/>
                  </a:cubicBezTo>
                  <a:cubicBezTo>
                    <a:pt x="668" y="904"/>
                    <a:pt x="668" y="904"/>
                    <a:pt x="668" y="904"/>
                  </a:cubicBezTo>
                  <a:cubicBezTo>
                    <a:pt x="666" y="839"/>
                    <a:pt x="666" y="839"/>
                    <a:pt x="666" y="839"/>
                  </a:cubicBezTo>
                  <a:cubicBezTo>
                    <a:pt x="675" y="803"/>
                    <a:pt x="675" y="803"/>
                    <a:pt x="675" y="803"/>
                  </a:cubicBezTo>
                  <a:cubicBezTo>
                    <a:pt x="688" y="803"/>
                    <a:pt x="688" y="803"/>
                    <a:pt x="688" y="803"/>
                  </a:cubicBezTo>
                  <a:cubicBezTo>
                    <a:pt x="673" y="780"/>
                    <a:pt x="673" y="780"/>
                    <a:pt x="673" y="780"/>
                  </a:cubicBezTo>
                  <a:cubicBezTo>
                    <a:pt x="693" y="748"/>
                    <a:pt x="693" y="748"/>
                    <a:pt x="693" y="748"/>
                  </a:cubicBezTo>
                  <a:cubicBezTo>
                    <a:pt x="716" y="677"/>
                    <a:pt x="716" y="677"/>
                    <a:pt x="716" y="677"/>
                  </a:cubicBezTo>
                  <a:cubicBezTo>
                    <a:pt x="747" y="705"/>
                    <a:pt x="747" y="705"/>
                    <a:pt x="747" y="705"/>
                  </a:cubicBezTo>
                  <a:cubicBezTo>
                    <a:pt x="775" y="705"/>
                    <a:pt x="775" y="705"/>
                    <a:pt x="775" y="705"/>
                  </a:cubicBezTo>
                  <a:cubicBezTo>
                    <a:pt x="781" y="719"/>
                    <a:pt x="781" y="719"/>
                    <a:pt x="781" y="719"/>
                  </a:cubicBezTo>
                  <a:cubicBezTo>
                    <a:pt x="761" y="731"/>
                    <a:pt x="761" y="731"/>
                    <a:pt x="761" y="731"/>
                  </a:cubicBezTo>
                  <a:cubicBezTo>
                    <a:pt x="816" y="765"/>
                    <a:pt x="816" y="765"/>
                    <a:pt x="816" y="765"/>
                  </a:cubicBezTo>
                  <a:cubicBezTo>
                    <a:pt x="780" y="788"/>
                    <a:pt x="780" y="788"/>
                    <a:pt x="780" y="788"/>
                  </a:cubicBezTo>
                  <a:cubicBezTo>
                    <a:pt x="780" y="803"/>
                    <a:pt x="780" y="803"/>
                    <a:pt x="780" y="803"/>
                  </a:cubicBezTo>
                  <a:cubicBezTo>
                    <a:pt x="768" y="815"/>
                    <a:pt x="768" y="815"/>
                    <a:pt x="768" y="815"/>
                  </a:cubicBezTo>
                  <a:cubicBezTo>
                    <a:pt x="775" y="813"/>
                    <a:pt x="782" y="813"/>
                    <a:pt x="788" y="816"/>
                  </a:cubicBezTo>
                  <a:cubicBezTo>
                    <a:pt x="794" y="819"/>
                    <a:pt x="797" y="826"/>
                    <a:pt x="797" y="835"/>
                  </a:cubicBezTo>
                  <a:cubicBezTo>
                    <a:pt x="797" y="859"/>
                    <a:pt x="797" y="859"/>
                    <a:pt x="797" y="859"/>
                  </a:cubicBezTo>
                  <a:cubicBezTo>
                    <a:pt x="805" y="851"/>
                    <a:pt x="805" y="851"/>
                    <a:pt x="805" y="851"/>
                  </a:cubicBezTo>
                  <a:cubicBezTo>
                    <a:pt x="805" y="800"/>
                    <a:pt x="805" y="800"/>
                    <a:pt x="805" y="800"/>
                  </a:cubicBezTo>
                  <a:cubicBezTo>
                    <a:pt x="824" y="781"/>
                    <a:pt x="824" y="781"/>
                    <a:pt x="824" y="781"/>
                  </a:cubicBezTo>
                  <a:cubicBezTo>
                    <a:pt x="824" y="745"/>
                    <a:pt x="824" y="745"/>
                    <a:pt x="824" y="745"/>
                  </a:cubicBezTo>
                  <a:cubicBezTo>
                    <a:pt x="783" y="725"/>
                    <a:pt x="783" y="725"/>
                    <a:pt x="783" y="725"/>
                  </a:cubicBezTo>
                  <a:cubicBezTo>
                    <a:pt x="810" y="694"/>
                    <a:pt x="810" y="694"/>
                    <a:pt x="810" y="694"/>
                  </a:cubicBezTo>
                  <a:cubicBezTo>
                    <a:pt x="827" y="679"/>
                    <a:pt x="827" y="679"/>
                    <a:pt x="827" y="679"/>
                  </a:cubicBezTo>
                  <a:cubicBezTo>
                    <a:pt x="880" y="717"/>
                    <a:pt x="880" y="717"/>
                    <a:pt x="880" y="717"/>
                  </a:cubicBezTo>
                  <a:cubicBezTo>
                    <a:pt x="854" y="749"/>
                    <a:pt x="854" y="749"/>
                    <a:pt x="854" y="749"/>
                  </a:cubicBezTo>
                  <a:cubicBezTo>
                    <a:pt x="863" y="788"/>
                    <a:pt x="863" y="788"/>
                    <a:pt x="863" y="788"/>
                  </a:cubicBezTo>
                  <a:cubicBezTo>
                    <a:pt x="871" y="794"/>
                    <a:pt x="871" y="794"/>
                    <a:pt x="871" y="794"/>
                  </a:cubicBezTo>
                  <a:cubicBezTo>
                    <a:pt x="871" y="747"/>
                    <a:pt x="871" y="747"/>
                    <a:pt x="871" y="747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8" y="810"/>
                    <a:pt x="928" y="810"/>
                    <a:pt x="928" y="810"/>
                  </a:cubicBezTo>
                  <a:cubicBezTo>
                    <a:pt x="951" y="897"/>
                    <a:pt x="951" y="897"/>
                    <a:pt x="951" y="897"/>
                  </a:cubicBezTo>
                  <a:cubicBezTo>
                    <a:pt x="987" y="883"/>
                    <a:pt x="987" y="883"/>
                    <a:pt x="987" y="883"/>
                  </a:cubicBezTo>
                  <a:cubicBezTo>
                    <a:pt x="1051" y="847"/>
                    <a:pt x="1051" y="847"/>
                    <a:pt x="1051" y="847"/>
                  </a:cubicBezTo>
                  <a:cubicBezTo>
                    <a:pt x="1096" y="828"/>
                    <a:pt x="1096" y="828"/>
                    <a:pt x="1096" y="828"/>
                  </a:cubicBezTo>
                  <a:cubicBezTo>
                    <a:pt x="1115" y="806"/>
                    <a:pt x="1115" y="806"/>
                    <a:pt x="1115" y="806"/>
                  </a:cubicBezTo>
                  <a:cubicBezTo>
                    <a:pt x="1115" y="738"/>
                    <a:pt x="1115" y="738"/>
                    <a:pt x="1115" y="738"/>
                  </a:cubicBezTo>
                  <a:cubicBezTo>
                    <a:pt x="1170" y="705"/>
                    <a:pt x="1170" y="705"/>
                    <a:pt x="1170" y="705"/>
                  </a:cubicBezTo>
                  <a:cubicBezTo>
                    <a:pt x="1188" y="696"/>
                    <a:pt x="1188" y="696"/>
                    <a:pt x="1188" y="696"/>
                  </a:cubicBezTo>
                  <a:cubicBezTo>
                    <a:pt x="1179" y="684"/>
                    <a:pt x="1179" y="684"/>
                    <a:pt x="1179" y="684"/>
                  </a:cubicBezTo>
                  <a:cubicBezTo>
                    <a:pt x="1189" y="669"/>
                    <a:pt x="1189" y="669"/>
                    <a:pt x="1189" y="669"/>
                  </a:cubicBezTo>
                  <a:cubicBezTo>
                    <a:pt x="1189" y="638"/>
                    <a:pt x="1189" y="638"/>
                    <a:pt x="1189" y="638"/>
                  </a:cubicBezTo>
                  <a:cubicBezTo>
                    <a:pt x="1210" y="621"/>
                    <a:pt x="1210" y="621"/>
                    <a:pt x="1210" y="621"/>
                  </a:cubicBezTo>
                  <a:cubicBezTo>
                    <a:pt x="1193" y="609"/>
                    <a:pt x="1193" y="609"/>
                    <a:pt x="1193" y="609"/>
                  </a:cubicBezTo>
                  <a:cubicBezTo>
                    <a:pt x="1202" y="577"/>
                    <a:pt x="1202" y="577"/>
                    <a:pt x="1202" y="577"/>
                  </a:cubicBezTo>
                  <a:cubicBezTo>
                    <a:pt x="1170" y="554"/>
                    <a:pt x="1170" y="554"/>
                    <a:pt x="1170" y="554"/>
                  </a:cubicBezTo>
                  <a:cubicBezTo>
                    <a:pt x="1137" y="504"/>
                    <a:pt x="1137" y="504"/>
                    <a:pt x="1137" y="504"/>
                  </a:cubicBezTo>
                  <a:cubicBezTo>
                    <a:pt x="1166" y="504"/>
                    <a:pt x="1166" y="504"/>
                    <a:pt x="1166" y="504"/>
                  </a:cubicBezTo>
                  <a:cubicBezTo>
                    <a:pt x="1143" y="477"/>
                    <a:pt x="1143" y="477"/>
                    <a:pt x="1143" y="477"/>
                  </a:cubicBezTo>
                  <a:cubicBezTo>
                    <a:pt x="1178" y="477"/>
                    <a:pt x="1178" y="477"/>
                    <a:pt x="1178" y="477"/>
                  </a:cubicBezTo>
                  <a:cubicBezTo>
                    <a:pt x="1219" y="519"/>
                    <a:pt x="1219" y="519"/>
                    <a:pt x="1219" y="519"/>
                  </a:cubicBezTo>
                  <a:cubicBezTo>
                    <a:pt x="1236" y="580"/>
                    <a:pt x="1236" y="580"/>
                    <a:pt x="1236" y="580"/>
                  </a:cubicBezTo>
                  <a:cubicBezTo>
                    <a:pt x="1254" y="580"/>
                    <a:pt x="1254" y="580"/>
                    <a:pt x="1254" y="580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33" y="539"/>
                    <a:pt x="1233" y="539"/>
                    <a:pt x="1233" y="539"/>
                  </a:cubicBezTo>
                  <a:cubicBezTo>
                    <a:pt x="1242" y="483"/>
                    <a:pt x="1242" y="483"/>
                    <a:pt x="1242" y="483"/>
                  </a:cubicBezTo>
                  <a:cubicBezTo>
                    <a:pt x="1206" y="467"/>
                    <a:pt x="1206" y="467"/>
                    <a:pt x="1206" y="467"/>
                  </a:cubicBezTo>
                  <a:cubicBezTo>
                    <a:pt x="1258" y="448"/>
                    <a:pt x="1258" y="448"/>
                    <a:pt x="1258" y="448"/>
                  </a:cubicBezTo>
                  <a:cubicBezTo>
                    <a:pt x="1284" y="472"/>
                    <a:pt x="1284" y="472"/>
                    <a:pt x="1284" y="472"/>
                  </a:cubicBezTo>
                  <a:cubicBezTo>
                    <a:pt x="1284" y="451"/>
                    <a:pt x="1284" y="451"/>
                    <a:pt x="1284" y="451"/>
                  </a:cubicBezTo>
                  <a:cubicBezTo>
                    <a:pt x="1309" y="432"/>
                    <a:pt x="1309" y="432"/>
                    <a:pt x="1309" y="432"/>
                  </a:cubicBezTo>
                  <a:cubicBezTo>
                    <a:pt x="1309" y="423"/>
                    <a:pt x="1309" y="423"/>
                    <a:pt x="1309" y="423"/>
                  </a:cubicBezTo>
                  <a:cubicBezTo>
                    <a:pt x="1319" y="406"/>
                    <a:pt x="1319" y="406"/>
                    <a:pt x="1319" y="406"/>
                  </a:cubicBezTo>
                  <a:cubicBezTo>
                    <a:pt x="1363" y="377"/>
                    <a:pt x="1363" y="377"/>
                    <a:pt x="1363" y="377"/>
                  </a:cubicBezTo>
                  <a:cubicBezTo>
                    <a:pt x="1410" y="363"/>
                    <a:pt x="1410" y="363"/>
                    <a:pt x="1410" y="363"/>
                  </a:cubicBezTo>
                  <a:cubicBezTo>
                    <a:pt x="1410" y="314"/>
                    <a:pt x="1410" y="314"/>
                    <a:pt x="1410" y="314"/>
                  </a:cubicBezTo>
                  <a:cubicBezTo>
                    <a:pt x="1454" y="294"/>
                    <a:pt x="1454" y="294"/>
                    <a:pt x="1454" y="294"/>
                  </a:cubicBezTo>
                  <a:cubicBezTo>
                    <a:pt x="1470" y="253"/>
                    <a:pt x="1470" y="253"/>
                    <a:pt x="1470" y="253"/>
                  </a:cubicBezTo>
                  <a:cubicBezTo>
                    <a:pt x="1470" y="209"/>
                    <a:pt x="1470" y="209"/>
                    <a:pt x="1470" y="209"/>
                  </a:cubicBezTo>
                  <a:cubicBezTo>
                    <a:pt x="1490" y="182"/>
                    <a:pt x="1490" y="182"/>
                    <a:pt x="1490" y="182"/>
                  </a:cubicBezTo>
                  <a:cubicBezTo>
                    <a:pt x="1544" y="173"/>
                    <a:pt x="1544" y="173"/>
                    <a:pt x="1544" y="173"/>
                  </a:cubicBezTo>
                  <a:cubicBezTo>
                    <a:pt x="1544" y="135"/>
                    <a:pt x="1544" y="135"/>
                    <a:pt x="1544" y="135"/>
                  </a:cubicBezTo>
                  <a:cubicBezTo>
                    <a:pt x="1533" y="135"/>
                    <a:pt x="1520" y="135"/>
                    <a:pt x="1513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737181" y="2497719"/>
              <a:ext cx="372339" cy="516805"/>
            </a:xfrm>
            <a:custGeom>
              <a:avLst/>
              <a:gdLst>
                <a:gd name="T0" fmla="*/ 878 w 905"/>
                <a:gd name="T1" fmla="*/ 106 h 1258"/>
                <a:gd name="T2" fmla="*/ 823 w 905"/>
                <a:gd name="T3" fmla="*/ 81 h 1258"/>
                <a:gd name="T4" fmla="*/ 749 w 905"/>
                <a:gd name="T5" fmla="*/ 53 h 1258"/>
                <a:gd name="T6" fmla="*/ 757 w 905"/>
                <a:gd name="T7" fmla="*/ 15 h 1258"/>
                <a:gd name="T8" fmla="*/ 674 w 905"/>
                <a:gd name="T9" fmla="*/ 2 h 1258"/>
                <a:gd name="T10" fmla="*/ 598 w 905"/>
                <a:gd name="T11" fmla="*/ 2 h 1258"/>
                <a:gd name="T12" fmla="*/ 542 w 905"/>
                <a:gd name="T13" fmla="*/ 56 h 1258"/>
                <a:gd name="T14" fmla="*/ 524 w 905"/>
                <a:gd name="T15" fmla="*/ 121 h 1258"/>
                <a:gd name="T16" fmla="*/ 465 w 905"/>
                <a:gd name="T17" fmla="*/ 186 h 1258"/>
                <a:gd name="T18" fmla="*/ 412 w 905"/>
                <a:gd name="T19" fmla="*/ 251 h 1258"/>
                <a:gd name="T20" fmla="*/ 363 w 905"/>
                <a:gd name="T21" fmla="*/ 292 h 1258"/>
                <a:gd name="T22" fmla="*/ 339 w 905"/>
                <a:gd name="T23" fmla="*/ 321 h 1258"/>
                <a:gd name="T24" fmla="*/ 304 w 905"/>
                <a:gd name="T25" fmla="*/ 324 h 1258"/>
                <a:gd name="T26" fmla="*/ 297 w 905"/>
                <a:gd name="T27" fmla="*/ 346 h 1258"/>
                <a:gd name="T28" fmla="*/ 308 w 905"/>
                <a:gd name="T29" fmla="*/ 422 h 1258"/>
                <a:gd name="T30" fmla="*/ 277 w 905"/>
                <a:gd name="T31" fmla="*/ 454 h 1258"/>
                <a:gd name="T32" fmla="*/ 222 w 905"/>
                <a:gd name="T33" fmla="*/ 352 h 1258"/>
                <a:gd name="T34" fmla="*/ 229 w 905"/>
                <a:gd name="T35" fmla="*/ 378 h 1258"/>
                <a:gd name="T36" fmla="*/ 202 w 905"/>
                <a:gd name="T37" fmla="*/ 384 h 1258"/>
                <a:gd name="T38" fmla="*/ 258 w 905"/>
                <a:gd name="T39" fmla="*/ 441 h 1258"/>
                <a:gd name="T40" fmla="*/ 269 w 905"/>
                <a:gd name="T41" fmla="*/ 488 h 1258"/>
                <a:gd name="T42" fmla="*/ 244 w 905"/>
                <a:gd name="T43" fmla="*/ 539 h 1258"/>
                <a:gd name="T44" fmla="*/ 246 w 905"/>
                <a:gd name="T45" fmla="*/ 565 h 1258"/>
                <a:gd name="T46" fmla="*/ 170 w 905"/>
                <a:gd name="T47" fmla="*/ 610 h 1258"/>
                <a:gd name="T48" fmla="*/ 148 w 905"/>
                <a:gd name="T49" fmla="*/ 702 h 1258"/>
                <a:gd name="T50" fmla="*/ 37 w 905"/>
                <a:gd name="T51" fmla="*/ 757 h 1258"/>
                <a:gd name="T52" fmla="*/ 16 w 905"/>
                <a:gd name="T53" fmla="*/ 829 h 1258"/>
                <a:gd name="T54" fmla="*/ 22 w 905"/>
                <a:gd name="T55" fmla="*/ 881 h 1258"/>
                <a:gd name="T56" fmla="*/ 70 w 905"/>
                <a:gd name="T57" fmla="*/ 913 h 1258"/>
                <a:gd name="T58" fmla="*/ 105 w 905"/>
                <a:gd name="T59" fmla="*/ 934 h 1258"/>
                <a:gd name="T60" fmla="*/ 110 w 905"/>
                <a:gd name="T61" fmla="*/ 984 h 1258"/>
                <a:gd name="T62" fmla="*/ 173 w 905"/>
                <a:gd name="T63" fmla="*/ 1058 h 1258"/>
                <a:gd name="T64" fmla="*/ 193 w 905"/>
                <a:gd name="T65" fmla="*/ 1082 h 1258"/>
                <a:gd name="T66" fmla="*/ 212 w 905"/>
                <a:gd name="T67" fmla="*/ 1112 h 1258"/>
                <a:gd name="T68" fmla="*/ 250 w 905"/>
                <a:gd name="T69" fmla="*/ 1121 h 1258"/>
                <a:gd name="T70" fmla="*/ 267 w 905"/>
                <a:gd name="T71" fmla="*/ 1145 h 1258"/>
                <a:gd name="T72" fmla="*/ 301 w 905"/>
                <a:gd name="T73" fmla="*/ 1165 h 1258"/>
                <a:gd name="T74" fmla="*/ 349 w 905"/>
                <a:gd name="T75" fmla="*/ 1193 h 1258"/>
                <a:gd name="T76" fmla="*/ 427 w 905"/>
                <a:gd name="T77" fmla="*/ 1201 h 1258"/>
                <a:gd name="T78" fmla="*/ 455 w 905"/>
                <a:gd name="T79" fmla="*/ 1258 h 1258"/>
                <a:gd name="T80" fmla="*/ 461 w 905"/>
                <a:gd name="T81" fmla="*/ 1248 h 1258"/>
                <a:gd name="T82" fmla="*/ 464 w 905"/>
                <a:gd name="T83" fmla="*/ 1180 h 1258"/>
                <a:gd name="T84" fmla="*/ 479 w 905"/>
                <a:gd name="T85" fmla="*/ 1094 h 1258"/>
                <a:gd name="T86" fmla="*/ 479 w 905"/>
                <a:gd name="T87" fmla="*/ 1051 h 1258"/>
                <a:gd name="T88" fmla="*/ 514 w 905"/>
                <a:gd name="T89" fmla="*/ 995 h 1258"/>
                <a:gd name="T90" fmla="*/ 567 w 905"/>
                <a:gd name="T91" fmla="*/ 1016 h 1258"/>
                <a:gd name="T92" fmla="*/ 631 w 905"/>
                <a:gd name="T93" fmla="*/ 960 h 1258"/>
                <a:gd name="T94" fmla="*/ 679 w 905"/>
                <a:gd name="T95" fmla="*/ 904 h 1258"/>
                <a:gd name="T96" fmla="*/ 724 w 905"/>
                <a:gd name="T97" fmla="*/ 867 h 1258"/>
                <a:gd name="T98" fmla="*/ 724 w 905"/>
                <a:gd name="T99" fmla="*/ 811 h 1258"/>
                <a:gd name="T100" fmla="*/ 764 w 905"/>
                <a:gd name="T101" fmla="*/ 771 h 1258"/>
                <a:gd name="T102" fmla="*/ 764 w 905"/>
                <a:gd name="T103" fmla="*/ 725 h 1258"/>
                <a:gd name="T104" fmla="*/ 749 w 905"/>
                <a:gd name="T105" fmla="*/ 707 h 1258"/>
                <a:gd name="T106" fmla="*/ 764 w 905"/>
                <a:gd name="T107" fmla="*/ 634 h 1258"/>
                <a:gd name="T108" fmla="*/ 747 w 905"/>
                <a:gd name="T109" fmla="*/ 586 h 1258"/>
                <a:gd name="T110" fmla="*/ 747 w 905"/>
                <a:gd name="T111" fmla="*/ 531 h 1258"/>
                <a:gd name="T112" fmla="*/ 764 w 905"/>
                <a:gd name="T113" fmla="*/ 442 h 1258"/>
                <a:gd name="T114" fmla="*/ 792 w 905"/>
                <a:gd name="T115" fmla="*/ 379 h 1258"/>
                <a:gd name="T116" fmla="*/ 802 w 905"/>
                <a:gd name="T117" fmla="*/ 306 h 1258"/>
                <a:gd name="T118" fmla="*/ 840 w 905"/>
                <a:gd name="T119" fmla="*/ 248 h 1258"/>
                <a:gd name="T120" fmla="*/ 878 w 905"/>
                <a:gd name="T121" fmla="*/ 16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5" h="1258">
                  <a:moveTo>
                    <a:pt x="903" y="126"/>
                  </a:moveTo>
                  <a:cubicBezTo>
                    <a:pt x="902" y="118"/>
                    <a:pt x="884" y="112"/>
                    <a:pt x="878" y="106"/>
                  </a:cubicBezTo>
                  <a:cubicBezTo>
                    <a:pt x="873" y="100"/>
                    <a:pt x="867" y="84"/>
                    <a:pt x="860" y="81"/>
                  </a:cubicBezTo>
                  <a:cubicBezTo>
                    <a:pt x="852" y="76"/>
                    <a:pt x="832" y="81"/>
                    <a:pt x="823" y="81"/>
                  </a:cubicBezTo>
                  <a:cubicBezTo>
                    <a:pt x="813" y="81"/>
                    <a:pt x="794" y="84"/>
                    <a:pt x="785" y="81"/>
                  </a:cubicBezTo>
                  <a:cubicBezTo>
                    <a:pt x="774" y="77"/>
                    <a:pt x="758" y="60"/>
                    <a:pt x="749" y="53"/>
                  </a:cubicBezTo>
                  <a:cubicBezTo>
                    <a:pt x="742" y="47"/>
                    <a:pt x="720" y="39"/>
                    <a:pt x="722" y="30"/>
                  </a:cubicBezTo>
                  <a:cubicBezTo>
                    <a:pt x="723" y="21"/>
                    <a:pt x="758" y="25"/>
                    <a:pt x="757" y="15"/>
                  </a:cubicBezTo>
                  <a:cubicBezTo>
                    <a:pt x="755" y="0"/>
                    <a:pt x="712" y="4"/>
                    <a:pt x="696" y="2"/>
                  </a:cubicBezTo>
                  <a:cubicBezTo>
                    <a:pt x="691" y="2"/>
                    <a:pt x="679" y="2"/>
                    <a:pt x="674" y="2"/>
                  </a:cubicBezTo>
                  <a:cubicBezTo>
                    <a:pt x="657" y="2"/>
                    <a:pt x="624" y="2"/>
                    <a:pt x="608" y="2"/>
                  </a:cubicBezTo>
                  <a:cubicBezTo>
                    <a:pt x="605" y="2"/>
                    <a:pt x="602" y="2"/>
                    <a:pt x="598" y="2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121"/>
                    <a:pt x="524" y="121"/>
                    <a:pt x="524" y="121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65" y="186"/>
                    <a:pt x="465" y="186"/>
                    <a:pt x="465" y="186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12" y="251"/>
                    <a:pt x="412" y="251"/>
                    <a:pt x="412" y="251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63" y="292"/>
                    <a:pt x="363" y="292"/>
                    <a:pt x="363" y="292"/>
                  </a:cubicBezTo>
                  <a:cubicBezTo>
                    <a:pt x="363" y="302"/>
                    <a:pt x="363" y="302"/>
                    <a:pt x="363" y="302"/>
                  </a:cubicBezTo>
                  <a:cubicBezTo>
                    <a:pt x="339" y="321"/>
                    <a:pt x="339" y="321"/>
                    <a:pt x="339" y="321"/>
                  </a:cubicBezTo>
                  <a:cubicBezTo>
                    <a:pt x="339" y="357"/>
                    <a:pt x="339" y="357"/>
                    <a:pt x="339" y="357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8" y="454"/>
                    <a:pt x="308" y="454"/>
                    <a:pt x="30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07" y="352"/>
                    <a:pt x="207" y="352"/>
                    <a:pt x="207" y="352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39"/>
                    <a:pt x="244" y="539"/>
                    <a:pt x="244" y="539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46" y="565"/>
                    <a:pt x="246" y="565"/>
                    <a:pt x="246" y="565"/>
                  </a:cubicBezTo>
                  <a:cubicBezTo>
                    <a:pt x="221" y="579"/>
                    <a:pt x="221" y="579"/>
                    <a:pt x="221" y="579"/>
                  </a:cubicBezTo>
                  <a:cubicBezTo>
                    <a:pt x="170" y="610"/>
                    <a:pt x="170" y="610"/>
                    <a:pt x="170" y="610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48" y="702"/>
                    <a:pt x="148" y="702"/>
                    <a:pt x="148" y="702"/>
                  </a:cubicBezTo>
                  <a:cubicBezTo>
                    <a:pt x="102" y="721"/>
                    <a:pt x="102" y="721"/>
                    <a:pt x="102" y="721"/>
                  </a:cubicBezTo>
                  <a:cubicBezTo>
                    <a:pt x="37" y="757"/>
                    <a:pt x="37" y="757"/>
                    <a:pt x="37" y="757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16" y="829"/>
                    <a:pt x="16" y="829"/>
                    <a:pt x="16" y="829"/>
                  </a:cubicBezTo>
                  <a:cubicBezTo>
                    <a:pt x="43" y="841"/>
                    <a:pt x="43" y="841"/>
                    <a:pt x="43" y="841"/>
                  </a:cubicBezTo>
                  <a:cubicBezTo>
                    <a:pt x="22" y="881"/>
                    <a:pt x="22" y="881"/>
                    <a:pt x="22" y="881"/>
                  </a:cubicBezTo>
                  <a:cubicBezTo>
                    <a:pt x="31" y="909"/>
                    <a:pt x="31" y="909"/>
                    <a:pt x="31" y="909"/>
                  </a:cubicBezTo>
                  <a:cubicBezTo>
                    <a:pt x="70" y="913"/>
                    <a:pt x="70" y="913"/>
                    <a:pt x="70" y="913"/>
                  </a:cubicBezTo>
                  <a:cubicBezTo>
                    <a:pt x="70" y="934"/>
                    <a:pt x="70" y="934"/>
                    <a:pt x="70" y="934"/>
                  </a:cubicBezTo>
                  <a:cubicBezTo>
                    <a:pt x="105" y="934"/>
                    <a:pt x="105" y="934"/>
                    <a:pt x="105" y="934"/>
                  </a:cubicBezTo>
                  <a:cubicBezTo>
                    <a:pt x="145" y="967"/>
                    <a:pt x="145" y="967"/>
                    <a:pt x="145" y="967"/>
                  </a:cubicBezTo>
                  <a:cubicBezTo>
                    <a:pt x="110" y="984"/>
                    <a:pt x="110" y="984"/>
                    <a:pt x="110" y="984"/>
                  </a:cubicBezTo>
                  <a:cubicBezTo>
                    <a:pt x="162" y="1011"/>
                    <a:pt x="162" y="1011"/>
                    <a:pt x="162" y="1011"/>
                  </a:cubicBezTo>
                  <a:cubicBezTo>
                    <a:pt x="173" y="1058"/>
                    <a:pt x="173" y="1058"/>
                    <a:pt x="173" y="1058"/>
                  </a:cubicBezTo>
                  <a:cubicBezTo>
                    <a:pt x="182" y="1061"/>
                    <a:pt x="182" y="1061"/>
                    <a:pt x="182" y="1061"/>
                  </a:cubicBezTo>
                  <a:cubicBezTo>
                    <a:pt x="193" y="1082"/>
                    <a:pt x="193" y="1082"/>
                    <a:pt x="193" y="1082"/>
                  </a:cubicBezTo>
                  <a:cubicBezTo>
                    <a:pt x="223" y="1090"/>
                    <a:pt x="223" y="1090"/>
                    <a:pt x="223" y="1090"/>
                  </a:cubicBezTo>
                  <a:cubicBezTo>
                    <a:pt x="212" y="1112"/>
                    <a:pt x="212" y="1112"/>
                    <a:pt x="212" y="1112"/>
                  </a:cubicBezTo>
                  <a:cubicBezTo>
                    <a:pt x="250" y="1112"/>
                    <a:pt x="250" y="1112"/>
                    <a:pt x="250" y="1112"/>
                  </a:cubicBezTo>
                  <a:cubicBezTo>
                    <a:pt x="250" y="1121"/>
                    <a:pt x="250" y="1121"/>
                    <a:pt x="250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67" y="1145"/>
                    <a:pt x="267" y="1145"/>
                    <a:pt x="267" y="1145"/>
                  </a:cubicBezTo>
                  <a:cubicBezTo>
                    <a:pt x="301" y="1148"/>
                    <a:pt x="301" y="1148"/>
                    <a:pt x="301" y="1148"/>
                  </a:cubicBezTo>
                  <a:cubicBezTo>
                    <a:pt x="301" y="1165"/>
                    <a:pt x="301" y="1165"/>
                    <a:pt x="301" y="1165"/>
                  </a:cubicBezTo>
                  <a:cubicBezTo>
                    <a:pt x="345" y="1167"/>
                    <a:pt x="347" y="1173"/>
                    <a:pt x="348" y="1175"/>
                  </a:cubicBezTo>
                  <a:cubicBezTo>
                    <a:pt x="349" y="1179"/>
                    <a:pt x="349" y="1187"/>
                    <a:pt x="349" y="1193"/>
                  </a:cubicBezTo>
                  <a:cubicBezTo>
                    <a:pt x="380" y="1170"/>
                    <a:pt x="380" y="1170"/>
                    <a:pt x="380" y="1170"/>
                  </a:cubicBezTo>
                  <a:cubicBezTo>
                    <a:pt x="427" y="1201"/>
                    <a:pt x="427" y="1201"/>
                    <a:pt x="427" y="1201"/>
                  </a:cubicBezTo>
                  <a:cubicBezTo>
                    <a:pt x="412" y="1232"/>
                    <a:pt x="412" y="1232"/>
                    <a:pt x="412" y="1232"/>
                  </a:cubicBezTo>
                  <a:cubicBezTo>
                    <a:pt x="455" y="1258"/>
                    <a:pt x="455" y="1258"/>
                    <a:pt x="455" y="1258"/>
                  </a:cubicBezTo>
                  <a:cubicBezTo>
                    <a:pt x="458" y="1247"/>
                    <a:pt x="458" y="1247"/>
                    <a:pt x="458" y="1247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3" y="1236"/>
                    <a:pt x="463" y="1212"/>
                    <a:pt x="464" y="1200"/>
                  </a:cubicBezTo>
                  <a:cubicBezTo>
                    <a:pt x="464" y="1195"/>
                    <a:pt x="464" y="1185"/>
                    <a:pt x="464" y="1180"/>
                  </a:cubicBezTo>
                  <a:cubicBezTo>
                    <a:pt x="464" y="1167"/>
                    <a:pt x="464" y="1142"/>
                    <a:pt x="466" y="1129"/>
                  </a:cubicBezTo>
                  <a:cubicBezTo>
                    <a:pt x="468" y="1120"/>
                    <a:pt x="475" y="1103"/>
                    <a:pt x="479" y="1094"/>
                  </a:cubicBezTo>
                  <a:cubicBezTo>
                    <a:pt x="483" y="1085"/>
                    <a:pt x="499" y="1070"/>
                    <a:pt x="497" y="1061"/>
                  </a:cubicBezTo>
                  <a:cubicBezTo>
                    <a:pt x="495" y="1056"/>
                    <a:pt x="481" y="1056"/>
                    <a:pt x="479" y="1051"/>
                  </a:cubicBezTo>
                  <a:cubicBezTo>
                    <a:pt x="475" y="1042"/>
                    <a:pt x="483" y="1021"/>
                    <a:pt x="489" y="1013"/>
                  </a:cubicBezTo>
                  <a:cubicBezTo>
                    <a:pt x="493" y="1007"/>
                    <a:pt x="507" y="998"/>
                    <a:pt x="514" y="995"/>
                  </a:cubicBezTo>
                  <a:cubicBezTo>
                    <a:pt x="519" y="994"/>
                    <a:pt x="530" y="994"/>
                    <a:pt x="535" y="995"/>
                  </a:cubicBezTo>
                  <a:cubicBezTo>
                    <a:pt x="544" y="998"/>
                    <a:pt x="558" y="1017"/>
                    <a:pt x="567" y="1016"/>
                  </a:cubicBezTo>
                  <a:cubicBezTo>
                    <a:pt x="574" y="1015"/>
                    <a:pt x="580" y="1000"/>
                    <a:pt x="585" y="995"/>
                  </a:cubicBezTo>
                  <a:cubicBezTo>
                    <a:pt x="596" y="986"/>
                    <a:pt x="619" y="968"/>
                    <a:pt x="631" y="960"/>
                  </a:cubicBezTo>
                  <a:cubicBezTo>
                    <a:pt x="639" y="954"/>
                    <a:pt x="659" y="945"/>
                    <a:pt x="666" y="937"/>
                  </a:cubicBezTo>
                  <a:cubicBezTo>
                    <a:pt x="671" y="931"/>
                    <a:pt x="674" y="912"/>
                    <a:pt x="679" y="904"/>
                  </a:cubicBezTo>
                  <a:cubicBezTo>
                    <a:pt x="683" y="898"/>
                    <a:pt x="695" y="887"/>
                    <a:pt x="701" y="882"/>
                  </a:cubicBezTo>
                  <a:cubicBezTo>
                    <a:pt x="707" y="877"/>
                    <a:pt x="721" y="873"/>
                    <a:pt x="724" y="867"/>
                  </a:cubicBezTo>
                  <a:cubicBezTo>
                    <a:pt x="727" y="861"/>
                    <a:pt x="724" y="848"/>
                    <a:pt x="724" y="841"/>
                  </a:cubicBezTo>
                  <a:cubicBezTo>
                    <a:pt x="724" y="834"/>
                    <a:pt x="723" y="818"/>
                    <a:pt x="724" y="811"/>
                  </a:cubicBezTo>
                  <a:cubicBezTo>
                    <a:pt x="726" y="803"/>
                    <a:pt x="731" y="786"/>
                    <a:pt x="737" y="781"/>
                  </a:cubicBezTo>
                  <a:cubicBezTo>
                    <a:pt x="742" y="776"/>
                    <a:pt x="762" y="777"/>
                    <a:pt x="764" y="771"/>
                  </a:cubicBezTo>
                  <a:cubicBezTo>
                    <a:pt x="767" y="765"/>
                    <a:pt x="754" y="754"/>
                    <a:pt x="754" y="748"/>
                  </a:cubicBezTo>
                  <a:cubicBezTo>
                    <a:pt x="754" y="742"/>
                    <a:pt x="768" y="730"/>
                    <a:pt x="764" y="725"/>
                  </a:cubicBezTo>
                  <a:cubicBezTo>
                    <a:pt x="759" y="717"/>
                    <a:pt x="730" y="734"/>
                    <a:pt x="727" y="725"/>
                  </a:cubicBezTo>
                  <a:cubicBezTo>
                    <a:pt x="724" y="718"/>
                    <a:pt x="746" y="714"/>
                    <a:pt x="749" y="707"/>
                  </a:cubicBezTo>
                  <a:cubicBezTo>
                    <a:pt x="754" y="699"/>
                    <a:pt x="750" y="679"/>
                    <a:pt x="752" y="669"/>
                  </a:cubicBezTo>
                  <a:cubicBezTo>
                    <a:pt x="754" y="660"/>
                    <a:pt x="766" y="643"/>
                    <a:pt x="764" y="634"/>
                  </a:cubicBezTo>
                  <a:cubicBezTo>
                    <a:pt x="764" y="627"/>
                    <a:pt x="752" y="618"/>
                    <a:pt x="749" y="611"/>
                  </a:cubicBezTo>
                  <a:cubicBezTo>
                    <a:pt x="747" y="605"/>
                    <a:pt x="745" y="592"/>
                    <a:pt x="747" y="586"/>
                  </a:cubicBezTo>
                  <a:cubicBezTo>
                    <a:pt x="749" y="579"/>
                    <a:pt x="764" y="569"/>
                    <a:pt x="764" y="561"/>
                  </a:cubicBezTo>
                  <a:cubicBezTo>
                    <a:pt x="765" y="552"/>
                    <a:pt x="747" y="539"/>
                    <a:pt x="747" y="531"/>
                  </a:cubicBezTo>
                  <a:cubicBezTo>
                    <a:pt x="746" y="518"/>
                    <a:pt x="762" y="497"/>
                    <a:pt x="764" y="485"/>
                  </a:cubicBezTo>
                  <a:cubicBezTo>
                    <a:pt x="766" y="474"/>
                    <a:pt x="766" y="453"/>
                    <a:pt x="764" y="442"/>
                  </a:cubicBezTo>
                  <a:cubicBezTo>
                    <a:pt x="763" y="434"/>
                    <a:pt x="752" y="420"/>
                    <a:pt x="754" y="412"/>
                  </a:cubicBezTo>
                  <a:cubicBezTo>
                    <a:pt x="757" y="400"/>
                    <a:pt x="785" y="389"/>
                    <a:pt x="792" y="379"/>
                  </a:cubicBezTo>
                  <a:cubicBezTo>
                    <a:pt x="796" y="374"/>
                    <a:pt x="801" y="362"/>
                    <a:pt x="802" y="356"/>
                  </a:cubicBezTo>
                  <a:cubicBezTo>
                    <a:pt x="805" y="344"/>
                    <a:pt x="800" y="318"/>
                    <a:pt x="802" y="306"/>
                  </a:cubicBezTo>
                  <a:cubicBezTo>
                    <a:pt x="805" y="294"/>
                    <a:pt x="815" y="272"/>
                    <a:pt x="823" y="263"/>
                  </a:cubicBezTo>
                  <a:cubicBezTo>
                    <a:pt x="826" y="258"/>
                    <a:pt x="837" y="252"/>
                    <a:pt x="840" y="248"/>
                  </a:cubicBezTo>
                  <a:cubicBezTo>
                    <a:pt x="846" y="240"/>
                    <a:pt x="851" y="221"/>
                    <a:pt x="855" y="212"/>
                  </a:cubicBezTo>
                  <a:cubicBezTo>
                    <a:pt x="861" y="200"/>
                    <a:pt x="872" y="176"/>
                    <a:pt x="878" y="164"/>
                  </a:cubicBezTo>
                  <a:cubicBezTo>
                    <a:pt x="884" y="154"/>
                    <a:pt x="905" y="137"/>
                    <a:pt x="90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342503" y="2727079"/>
              <a:ext cx="615103" cy="826591"/>
            </a:xfrm>
            <a:custGeom>
              <a:avLst/>
              <a:gdLst>
                <a:gd name="T0" fmla="*/ 1412 w 1498"/>
                <a:gd name="T1" fmla="*/ 745 h 2011"/>
                <a:gd name="T2" fmla="*/ 1341 w 1498"/>
                <a:gd name="T3" fmla="*/ 623 h 2011"/>
                <a:gd name="T4" fmla="*/ 1258 w 1498"/>
                <a:gd name="T5" fmla="*/ 616 h 2011"/>
                <a:gd name="T6" fmla="*/ 1229 w 1498"/>
                <a:gd name="T7" fmla="*/ 573 h 2011"/>
                <a:gd name="T8" fmla="*/ 1173 w 1498"/>
                <a:gd name="T9" fmla="*/ 539 h 2011"/>
                <a:gd name="T10" fmla="*/ 1116 w 1498"/>
                <a:gd name="T11" fmla="*/ 460 h 2011"/>
                <a:gd name="T12" fmla="*/ 1023 w 1498"/>
                <a:gd name="T13" fmla="*/ 385 h 2011"/>
                <a:gd name="T14" fmla="*/ 993 w 1498"/>
                <a:gd name="T15" fmla="*/ 288 h 2011"/>
                <a:gd name="T16" fmla="*/ 908 w 1498"/>
                <a:gd name="T17" fmla="*/ 85 h 2011"/>
                <a:gd name="T18" fmla="*/ 854 w 1498"/>
                <a:gd name="T19" fmla="*/ 58 h 2011"/>
                <a:gd name="T20" fmla="*/ 804 w 1498"/>
                <a:gd name="T21" fmla="*/ 33 h 2011"/>
                <a:gd name="T22" fmla="*/ 820 w 1498"/>
                <a:gd name="T23" fmla="*/ 165 h 2011"/>
                <a:gd name="T24" fmla="*/ 762 w 1498"/>
                <a:gd name="T25" fmla="*/ 140 h 2011"/>
                <a:gd name="T26" fmla="*/ 809 w 1498"/>
                <a:gd name="T27" fmla="*/ 76 h 2011"/>
                <a:gd name="T28" fmla="*/ 752 w 1498"/>
                <a:gd name="T29" fmla="*/ 23 h 2011"/>
                <a:gd name="T30" fmla="*/ 710 w 1498"/>
                <a:gd name="T31" fmla="*/ 122 h 2011"/>
                <a:gd name="T32" fmla="*/ 633 w 1498"/>
                <a:gd name="T33" fmla="*/ 262 h 2011"/>
                <a:gd name="T34" fmla="*/ 664 w 1498"/>
                <a:gd name="T35" fmla="*/ 355 h 2011"/>
                <a:gd name="T36" fmla="*/ 762 w 1498"/>
                <a:gd name="T37" fmla="*/ 266 h 2011"/>
                <a:gd name="T38" fmla="*/ 801 w 1498"/>
                <a:gd name="T39" fmla="*/ 299 h 2011"/>
                <a:gd name="T40" fmla="*/ 778 w 1498"/>
                <a:gd name="T41" fmla="*/ 446 h 2011"/>
                <a:gd name="T42" fmla="*/ 678 w 1498"/>
                <a:gd name="T43" fmla="*/ 470 h 2011"/>
                <a:gd name="T44" fmla="*/ 662 w 1498"/>
                <a:gd name="T45" fmla="*/ 613 h 2011"/>
                <a:gd name="T46" fmla="*/ 514 w 1498"/>
                <a:gd name="T47" fmla="*/ 672 h 2011"/>
                <a:gd name="T48" fmla="*/ 398 w 1498"/>
                <a:gd name="T49" fmla="*/ 779 h 2011"/>
                <a:gd name="T50" fmla="*/ 318 w 1498"/>
                <a:gd name="T51" fmla="*/ 865 h 2011"/>
                <a:gd name="T52" fmla="*/ 242 w 1498"/>
                <a:gd name="T53" fmla="*/ 862 h 2011"/>
                <a:gd name="T54" fmla="*/ 295 w 1498"/>
                <a:gd name="T55" fmla="*/ 964 h 2011"/>
                <a:gd name="T56" fmla="*/ 307 w 1498"/>
                <a:gd name="T57" fmla="*/ 1029 h 2011"/>
                <a:gd name="T58" fmla="*/ 291 w 1498"/>
                <a:gd name="T59" fmla="*/ 1085 h 2011"/>
                <a:gd name="T60" fmla="*/ 295 w 1498"/>
                <a:gd name="T61" fmla="*/ 1154 h 2011"/>
                <a:gd name="T62" fmla="*/ 301 w 1498"/>
                <a:gd name="T63" fmla="*/ 1228 h 2011"/>
                <a:gd name="T64" fmla="*/ 233 w 1498"/>
                <a:gd name="T65" fmla="*/ 1331 h 2011"/>
                <a:gd name="T66" fmla="*/ 168 w 1498"/>
                <a:gd name="T67" fmla="*/ 1322 h 2011"/>
                <a:gd name="T68" fmla="*/ 136 w 1498"/>
                <a:gd name="T69" fmla="*/ 1419 h 2011"/>
                <a:gd name="T70" fmla="*/ 121 w 1498"/>
                <a:gd name="T71" fmla="*/ 1496 h 2011"/>
                <a:gd name="T72" fmla="*/ 135 w 1498"/>
                <a:gd name="T73" fmla="*/ 1614 h 2011"/>
                <a:gd name="T74" fmla="*/ 26 w 1498"/>
                <a:gd name="T75" fmla="*/ 1774 h 2011"/>
                <a:gd name="T76" fmla="*/ 27 w 1498"/>
                <a:gd name="T77" fmla="*/ 1854 h 2011"/>
                <a:gd name="T78" fmla="*/ 111 w 1498"/>
                <a:gd name="T79" fmla="*/ 1751 h 2011"/>
                <a:gd name="T80" fmla="*/ 199 w 1498"/>
                <a:gd name="T81" fmla="*/ 1636 h 2011"/>
                <a:gd name="T82" fmla="*/ 339 w 1498"/>
                <a:gd name="T83" fmla="*/ 1760 h 2011"/>
                <a:gd name="T84" fmla="*/ 222 w 1498"/>
                <a:gd name="T85" fmla="*/ 1830 h 2011"/>
                <a:gd name="T86" fmla="*/ 302 w 1498"/>
                <a:gd name="T87" fmla="*/ 1856 h 2011"/>
                <a:gd name="T88" fmla="*/ 422 w 1498"/>
                <a:gd name="T89" fmla="*/ 1966 h 2011"/>
                <a:gd name="T90" fmla="*/ 534 w 1498"/>
                <a:gd name="T91" fmla="*/ 2011 h 2011"/>
                <a:gd name="T92" fmla="*/ 578 w 1498"/>
                <a:gd name="T93" fmla="*/ 1890 h 2011"/>
                <a:gd name="T94" fmla="*/ 667 w 1498"/>
                <a:gd name="T95" fmla="*/ 1786 h 2011"/>
                <a:gd name="T96" fmla="*/ 727 w 1498"/>
                <a:gd name="T97" fmla="*/ 1705 h 2011"/>
                <a:gd name="T98" fmla="*/ 765 w 1498"/>
                <a:gd name="T99" fmla="*/ 1546 h 2011"/>
                <a:gd name="T100" fmla="*/ 801 w 1498"/>
                <a:gd name="T101" fmla="*/ 1400 h 2011"/>
                <a:gd name="T102" fmla="*/ 818 w 1498"/>
                <a:gd name="T103" fmla="*/ 1294 h 2011"/>
                <a:gd name="T104" fmla="*/ 745 w 1498"/>
                <a:gd name="T105" fmla="*/ 1152 h 2011"/>
                <a:gd name="T106" fmla="*/ 763 w 1498"/>
                <a:gd name="T107" fmla="*/ 1013 h 2011"/>
                <a:gd name="T108" fmla="*/ 844 w 1498"/>
                <a:gd name="T109" fmla="*/ 887 h 2011"/>
                <a:gd name="T110" fmla="*/ 1293 w 1498"/>
                <a:gd name="T111" fmla="*/ 768 h 2011"/>
                <a:gd name="T112" fmla="*/ 1384 w 1498"/>
                <a:gd name="T113" fmla="*/ 836 h 2011"/>
                <a:gd name="T114" fmla="*/ 1417 w 1498"/>
                <a:gd name="T115" fmla="*/ 930 h 2011"/>
                <a:gd name="T116" fmla="*/ 1496 w 1498"/>
                <a:gd name="T117" fmla="*/ 8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011">
                  <a:moveTo>
                    <a:pt x="1496" y="811"/>
                  </a:moveTo>
                  <a:cubicBezTo>
                    <a:pt x="1493" y="802"/>
                    <a:pt x="1469" y="808"/>
                    <a:pt x="1460" y="806"/>
                  </a:cubicBezTo>
                  <a:cubicBezTo>
                    <a:pt x="1451" y="803"/>
                    <a:pt x="1431" y="798"/>
                    <a:pt x="1425" y="791"/>
                  </a:cubicBezTo>
                  <a:cubicBezTo>
                    <a:pt x="1417" y="782"/>
                    <a:pt x="1413" y="757"/>
                    <a:pt x="1412" y="745"/>
                  </a:cubicBezTo>
                  <a:cubicBezTo>
                    <a:pt x="1412" y="737"/>
                    <a:pt x="1415" y="724"/>
                    <a:pt x="1418" y="711"/>
                  </a:cubicBezTo>
                  <a:cubicBezTo>
                    <a:pt x="1363" y="678"/>
                    <a:pt x="1363" y="678"/>
                    <a:pt x="1363" y="678"/>
                  </a:cubicBezTo>
                  <a:cubicBezTo>
                    <a:pt x="1378" y="648"/>
                    <a:pt x="1378" y="648"/>
                    <a:pt x="1378" y="648"/>
                  </a:cubicBezTo>
                  <a:cubicBezTo>
                    <a:pt x="1341" y="623"/>
                    <a:pt x="1341" y="623"/>
                    <a:pt x="1341" y="623"/>
                  </a:cubicBezTo>
                  <a:cubicBezTo>
                    <a:pt x="1301" y="653"/>
                    <a:pt x="1301" y="653"/>
                    <a:pt x="1301" y="653"/>
                  </a:cubicBezTo>
                  <a:cubicBezTo>
                    <a:pt x="1302" y="644"/>
                    <a:pt x="1302" y="644"/>
                    <a:pt x="1302" y="644"/>
                  </a:cubicBezTo>
                  <a:cubicBezTo>
                    <a:pt x="1302" y="637"/>
                    <a:pt x="1303" y="626"/>
                    <a:pt x="1302" y="622"/>
                  </a:cubicBezTo>
                  <a:cubicBezTo>
                    <a:pt x="1298" y="619"/>
                    <a:pt x="1276" y="617"/>
                    <a:pt x="1258" y="616"/>
                  </a:cubicBezTo>
                  <a:cubicBezTo>
                    <a:pt x="1254" y="616"/>
                    <a:pt x="1254" y="616"/>
                    <a:pt x="1254" y="616"/>
                  </a:cubicBezTo>
                  <a:cubicBezTo>
                    <a:pt x="1254" y="599"/>
                    <a:pt x="1254" y="599"/>
                    <a:pt x="1254" y="599"/>
                  </a:cubicBezTo>
                  <a:cubicBezTo>
                    <a:pt x="1216" y="595"/>
                    <a:pt x="1216" y="595"/>
                    <a:pt x="1216" y="595"/>
                  </a:cubicBezTo>
                  <a:cubicBezTo>
                    <a:pt x="1229" y="573"/>
                    <a:pt x="1229" y="573"/>
                    <a:pt x="1229" y="573"/>
                  </a:cubicBezTo>
                  <a:cubicBezTo>
                    <a:pt x="1203" y="573"/>
                    <a:pt x="1203" y="573"/>
                    <a:pt x="1203" y="573"/>
                  </a:cubicBezTo>
                  <a:cubicBezTo>
                    <a:pt x="1203" y="563"/>
                    <a:pt x="1203" y="563"/>
                    <a:pt x="1203" y="563"/>
                  </a:cubicBezTo>
                  <a:cubicBezTo>
                    <a:pt x="1161" y="563"/>
                    <a:pt x="1161" y="563"/>
                    <a:pt x="1161" y="563"/>
                  </a:cubicBezTo>
                  <a:cubicBezTo>
                    <a:pt x="1173" y="539"/>
                    <a:pt x="1173" y="539"/>
                    <a:pt x="1173" y="539"/>
                  </a:cubicBezTo>
                  <a:cubicBezTo>
                    <a:pt x="1149" y="532"/>
                    <a:pt x="1149" y="532"/>
                    <a:pt x="1149" y="532"/>
                  </a:cubicBezTo>
                  <a:cubicBezTo>
                    <a:pt x="1138" y="511"/>
                    <a:pt x="1138" y="511"/>
                    <a:pt x="1138" y="511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16" y="460"/>
                    <a:pt x="1116" y="460"/>
                    <a:pt x="1116" y="460"/>
                  </a:cubicBezTo>
                  <a:cubicBezTo>
                    <a:pt x="1054" y="428"/>
                    <a:pt x="1054" y="428"/>
                    <a:pt x="1054" y="428"/>
                  </a:cubicBezTo>
                  <a:cubicBezTo>
                    <a:pt x="1092" y="409"/>
                    <a:pt x="1092" y="409"/>
                    <a:pt x="1092" y="409"/>
                  </a:cubicBezTo>
                  <a:cubicBezTo>
                    <a:pt x="1063" y="385"/>
                    <a:pt x="1063" y="385"/>
                    <a:pt x="1063" y="385"/>
                  </a:cubicBezTo>
                  <a:cubicBezTo>
                    <a:pt x="1023" y="385"/>
                    <a:pt x="1023" y="385"/>
                    <a:pt x="1023" y="385"/>
                  </a:cubicBezTo>
                  <a:cubicBezTo>
                    <a:pt x="1023" y="364"/>
                    <a:pt x="1023" y="364"/>
                    <a:pt x="1023" y="364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75" y="324"/>
                    <a:pt x="975" y="324"/>
                    <a:pt x="975" y="324"/>
                  </a:cubicBezTo>
                  <a:cubicBezTo>
                    <a:pt x="993" y="288"/>
                    <a:pt x="993" y="288"/>
                    <a:pt x="993" y="288"/>
                  </a:cubicBezTo>
                  <a:cubicBezTo>
                    <a:pt x="971" y="278"/>
                    <a:pt x="971" y="278"/>
                    <a:pt x="971" y="278"/>
                  </a:cubicBezTo>
                  <a:cubicBezTo>
                    <a:pt x="953" y="214"/>
                    <a:pt x="953" y="214"/>
                    <a:pt x="953" y="214"/>
                  </a:cubicBezTo>
                  <a:cubicBezTo>
                    <a:pt x="929" y="123"/>
                    <a:pt x="929" y="123"/>
                    <a:pt x="929" y="123"/>
                  </a:cubicBezTo>
                  <a:cubicBezTo>
                    <a:pt x="908" y="85"/>
                    <a:pt x="908" y="85"/>
                    <a:pt x="908" y="85"/>
                  </a:cubicBezTo>
                  <a:cubicBezTo>
                    <a:pt x="887" y="72"/>
                    <a:pt x="887" y="72"/>
                    <a:pt x="887" y="72"/>
                  </a:cubicBezTo>
                  <a:cubicBezTo>
                    <a:pt x="887" y="120"/>
                    <a:pt x="887" y="120"/>
                    <a:pt x="887" y="120"/>
                  </a:cubicBezTo>
                  <a:cubicBezTo>
                    <a:pt x="864" y="103"/>
                    <a:pt x="864" y="103"/>
                    <a:pt x="864" y="103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23" y="11"/>
                    <a:pt x="823" y="11"/>
                    <a:pt x="823" y="11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39" y="51"/>
                    <a:pt x="839" y="51"/>
                    <a:pt x="839" y="51"/>
                  </a:cubicBezTo>
                  <a:cubicBezTo>
                    <a:pt x="839" y="95"/>
                    <a:pt x="839" y="95"/>
                    <a:pt x="839" y="95"/>
                  </a:cubicBezTo>
                  <a:cubicBezTo>
                    <a:pt x="820" y="114"/>
                    <a:pt x="820" y="114"/>
                    <a:pt x="820" y="114"/>
                  </a:cubicBezTo>
                  <a:cubicBezTo>
                    <a:pt x="820" y="165"/>
                    <a:pt x="820" y="165"/>
                    <a:pt x="820" y="165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798" y="146"/>
                    <a:pt x="798" y="146"/>
                    <a:pt x="798" y="146"/>
                  </a:cubicBezTo>
                  <a:cubicBezTo>
                    <a:pt x="798" y="140"/>
                    <a:pt x="796" y="135"/>
                    <a:pt x="792" y="133"/>
                  </a:cubicBezTo>
                  <a:cubicBezTo>
                    <a:pt x="784" y="129"/>
                    <a:pt x="767" y="137"/>
                    <a:pt x="762" y="140"/>
                  </a:cubicBezTo>
                  <a:cubicBezTo>
                    <a:pt x="736" y="155"/>
                    <a:pt x="736" y="155"/>
                    <a:pt x="736" y="155"/>
                  </a:cubicBezTo>
                  <a:cubicBezTo>
                    <a:pt x="780" y="111"/>
                    <a:pt x="780" y="111"/>
                    <a:pt x="780" y="111"/>
                  </a:cubicBezTo>
                  <a:cubicBezTo>
                    <a:pt x="780" y="95"/>
                    <a:pt x="780" y="95"/>
                    <a:pt x="780" y="95"/>
                  </a:cubicBezTo>
                  <a:cubicBezTo>
                    <a:pt x="809" y="76"/>
                    <a:pt x="809" y="76"/>
                    <a:pt x="809" y="76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8" y="23"/>
                    <a:pt x="778" y="23"/>
                    <a:pt x="778" y="23"/>
                  </a:cubicBezTo>
                  <a:cubicBezTo>
                    <a:pt x="752" y="23"/>
                    <a:pt x="752" y="23"/>
                    <a:pt x="752" y="23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690" y="91"/>
                    <a:pt x="690" y="91"/>
                    <a:pt x="690" y="91"/>
                  </a:cubicBezTo>
                  <a:cubicBezTo>
                    <a:pt x="710" y="122"/>
                    <a:pt x="710" y="122"/>
                    <a:pt x="710" y="122"/>
                  </a:cubicBezTo>
                  <a:cubicBezTo>
                    <a:pt x="689" y="122"/>
                    <a:pt x="689" y="122"/>
                    <a:pt x="689" y="122"/>
                  </a:cubicBezTo>
                  <a:cubicBezTo>
                    <a:pt x="682" y="151"/>
                    <a:pt x="682" y="151"/>
                    <a:pt x="682" y="151"/>
                  </a:cubicBezTo>
                  <a:cubicBezTo>
                    <a:pt x="684" y="218"/>
                    <a:pt x="684" y="218"/>
                    <a:pt x="684" y="218"/>
                  </a:cubicBezTo>
                  <a:cubicBezTo>
                    <a:pt x="633" y="262"/>
                    <a:pt x="633" y="262"/>
                    <a:pt x="633" y="262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76" y="285"/>
                    <a:pt x="676" y="285"/>
                    <a:pt x="676" y="285"/>
                  </a:cubicBezTo>
                  <a:cubicBezTo>
                    <a:pt x="676" y="316"/>
                    <a:pt x="676" y="316"/>
                    <a:pt x="676" y="316"/>
                  </a:cubicBezTo>
                  <a:cubicBezTo>
                    <a:pt x="664" y="355"/>
                    <a:pt x="664" y="355"/>
                    <a:pt x="664" y="355"/>
                  </a:cubicBezTo>
                  <a:cubicBezTo>
                    <a:pt x="704" y="357"/>
                    <a:pt x="704" y="357"/>
                    <a:pt x="704" y="357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762" y="266"/>
                    <a:pt x="762" y="266"/>
                    <a:pt x="762" y="266"/>
                  </a:cubicBezTo>
                  <a:cubicBezTo>
                    <a:pt x="758" y="329"/>
                    <a:pt x="758" y="329"/>
                    <a:pt x="758" y="329"/>
                  </a:cubicBezTo>
                  <a:cubicBezTo>
                    <a:pt x="777" y="316"/>
                    <a:pt x="777" y="316"/>
                    <a:pt x="777" y="316"/>
                  </a:cubicBezTo>
                  <a:cubicBezTo>
                    <a:pt x="792" y="237"/>
                    <a:pt x="792" y="237"/>
                    <a:pt x="792" y="237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21" y="417"/>
                    <a:pt x="821" y="417"/>
                    <a:pt x="821" y="417"/>
                  </a:cubicBezTo>
                  <a:cubicBezTo>
                    <a:pt x="778" y="446"/>
                    <a:pt x="778" y="446"/>
                    <a:pt x="778" y="446"/>
                  </a:cubicBezTo>
                  <a:cubicBezTo>
                    <a:pt x="731" y="463"/>
                    <a:pt x="731" y="463"/>
                    <a:pt x="731" y="463"/>
                  </a:cubicBezTo>
                  <a:cubicBezTo>
                    <a:pt x="686" y="435"/>
                    <a:pt x="686" y="435"/>
                    <a:pt x="686" y="435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44" y="524"/>
                    <a:pt x="644" y="524"/>
                    <a:pt x="644" y="524"/>
                  </a:cubicBezTo>
                  <a:cubicBezTo>
                    <a:pt x="661" y="559"/>
                    <a:pt x="661" y="559"/>
                    <a:pt x="661" y="559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14" y="672"/>
                    <a:pt x="514" y="672"/>
                    <a:pt x="514" y="672"/>
                  </a:cubicBezTo>
                  <a:cubicBezTo>
                    <a:pt x="548" y="722"/>
                    <a:pt x="548" y="722"/>
                    <a:pt x="548" y="722"/>
                  </a:cubicBezTo>
                  <a:cubicBezTo>
                    <a:pt x="454" y="734"/>
                    <a:pt x="454" y="734"/>
                    <a:pt x="454" y="734"/>
                  </a:cubicBezTo>
                  <a:cubicBezTo>
                    <a:pt x="419" y="734"/>
                    <a:pt x="419" y="734"/>
                    <a:pt x="419" y="734"/>
                  </a:cubicBezTo>
                  <a:cubicBezTo>
                    <a:pt x="398" y="779"/>
                    <a:pt x="398" y="779"/>
                    <a:pt x="398" y="779"/>
                  </a:cubicBezTo>
                  <a:cubicBezTo>
                    <a:pt x="423" y="830"/>
                    <a:pt x="423" y="830"/>
                    <a:pt x="423" y="830"/>
                  </a:cubicBezTo>
                  <a:cubicBezTo>
                    <a:pt x="397" y="830"/>
                    <a:pt x="397" y="830"/>
                    <a:pt x="397" y="830"/>
                  </a:cubicBezTo>
                  <a:cubicBezTo>
                    <a:pt x="385" y="865"/>
                    <a:pt x="385" y="865"/>
                    <a:pt x="385" y="865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58" y="822"/>
                    <a:pt x="258" y="822"/>
                    <a:pt x="258" y="822"/>
                  </a:cubicBezTo>
                  <a:cubicBezTo>
                    <a:pt x="231" y="842"/>
                    <a:pt x="231" y="842"/>
                    <a:pt x="231" y="842"/>
                  </a:cubicBezTo>
                  <a:cubicBezTo>
                    <a:pt x="242" y="862"/>
                    <a:pt x="242" y="862"/>
                    <a:pt x="242" y="862"/>
                  </a:cubicBezTo>
                  <a:cubicBezTo>
                    <a:pt x="231" y="908"/>
                    <a:pt x="231" y="908"/>
                    <a:pt x="231" y="908"/>
                  </a:cubicBezTo>
                  <a:cubicBezTo>
                    <a:pt x="259" y="927"/>
                    <a:pt x="259" y="927"/>
                    <a:pt x="259" y="927"/>
                  </a:cubicBezTo>
                  <a:cubicBezTo>
                    <a:pt x="308" y="931"/>
                    <a:pt x="308" y="931"/>
                    <a:pt x="308" y="931"/>
                  </a:cubicBezTo>
                  <a:cubicBezTo>
                    <a:pt x="295" y="964"/>
                    <a:pt x="295" y="964"/>
                    <a:pt x="295" y="964"/>
                  </a:cubicBezTo>
                  <a:cubicBezTo>
                    <a:pt x="262" y="983"/>
                    <a:pt x="262" y="983"/>
                    <a:pt x="262" y="983"/>
                  </a:cubicBezTo>
                  <a:cubicBezTo>
                    <a:pt x="270" y="1000"/>
                    <a:pt x="270" y="1000"/>
                    <a:pt x="270" y="1000"/>
                  </a:cubicBezTo>
                  <a:cubicBezTo>
                    <a:pt x="307" y="1012"/>
                    <a:pt x="307" y="1012"/>
                    <a:pt x="307" y="1012"/>
                  </a:cubicBezTo>
                  <a:cubicBezTo>
                    <a:pt x="307" y="1029"/>
                    <a:pt x="307" y="1029"/>
                    <a:pt x="307" y="1029"/>
                  </a:cubicBezTo>
                  <a:cubicBezTo>
                    <a:pt x="339" y="1046"/>
                    <a:pt x="339" y="1046"/>
                    <a:pt x="339" y="1046"/>
                  </a:cubicBezTo>
                  <a:cubicBezTo>
                    <a:pt x="339" y="1073"/>
                    <a:pt x="339" y="1073"/>
                    <a:pt x="339" y="1073"/>
                  </a:cubicBezTo>
                  <a:cubicBezTo>
                    <a:pt x="308" y="1073"/>
                    <a:pt x="308" y="1073"/>
                    <a:pt x="308" y="1073"/>
                  </a:cubicBezTo>
                  <a:cubicBezTo>
                    <a:pt x="291" y="1085"/>
                    <a:pt x="291" y="1085"/>
                    <a:pt x="291" y="1085"/>
                  </a:cubicBezTo>
                  <a:cubicBezTo>
                    <a:pt x="300" y="1096"/>
                    <a:pt x="300" y="1096"/>
                    <a:pt x="300" y="1096"/>
                  </a:cubicBezTo>
                  <a:cubicBezTo>
                    <a:pt x="290" y="1106"/>
                    <a:pt x="290" y="1106"/>
                    <a:pt x="290" y="1106"/>
                  </a:cubicBezTo>
                  <a:cubicBezTo>
                    <a:pt x="307" y="1117"/>
                    <a:pt x="307" y="1117"/>
                    <a:pt x="307" y="1117"/>
                  </a:cubicBezTo>
                  <a:cubicBezTo>
                    <a:pt x="295" y="1154"/>
                    <a:pt x="295" y="1154"/>
                    <a:pt x="295" y="1154"/>
                  </a:cubicBezTo>
                  <a:cubicBezTo>
                    <a:pt x="288" y="1168"/>
                    <a:pt x="288" y="1168"/>
                    <a:pt x="288" y="1168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72" y="1209"/>
                    <a:pt x="272" y="1209"/>
                    <a:pt x="272" y="1209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99" y="1262"/>
                    <a:pt x="299" y="1262"/>
                    <a:pt x="299" y="1262"/>
                  </a:cubicBezTo>
                  <a:cubicBezTo>
                    <a:pt x="304" y="1278"/>
                    <a:pt x="304" y="1278"/>
                    <a:pt x="304" y="1278"/>
                  </a:cubicBezTo>
                  <a:cubicBezTo>
                    <a:pt x="269" y="1290"/>
                    <a:pt x="269" y="1290"/>
                    <a:pt x="269" y="1290"/>
                  </a:cubicBezTo>
                  <a:cubicBezTo>
                    <a:pt x="233" y="1331"/>
                    <a:pt x="233" y="1331"/>
                    <a:pt x="233" y="1331"/>
                  </a:cubicBezTo>
                  <a:cubicBezTo>
                    <a:pt x="217" y="1274"/>
                    <a:pt x="217" y="1274"/>
                    <a:pt x="217" y="1274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40" y="1301"/>
                    <a:pt x="140" y="1301"/>
                    <a:pt x="140" y="1301"/>
                  </a:cubicBezTo>
                  <a:cubicBezTo>
                    <a:pt x="168" y="1322"/>
                    <a:pt x="168" y="1322"/>
                    <a:pt x="168" y="1322"/>
                  </a:cubicBezTo>
                  <a:cubicBezTo>
                    <a:pt x="154" y="1345"/>
                    <a:pt x="154" y="1345"/>
                    <a:pt x="154" y="1345"/>
                  </a:cubicBezTo>
                  <a:cubicBezTo>
                    <a:pt x="177" y="1369"/>
                    <a:pt x="177" y="1369"/>
                    <a:pt x="177" y="1369"/>
                  </a:cubicBezTo>
                  <a:cubicBezTo>
                    <a:pt x="121" y="1386"/>
                    <a:pt x="121" y="1386"/>
                    <a:pt x="121" y="1386"/>
                  </a:cubicBezTo>
                  <a:cubicBezTo>
                    <a:pt x="136" y="1419"/>
                    <a:pt x="136" y="1419"/>
                    <a:pt x="136" y="1419"/>
                  </a:cubicBezTo>
                  <a:cubicBezTo>
                    <a:pt x="134" y="1441"/>
                    <a:pt x="134" y="1441"/>
                    <a:pt x="134" y="1441"/>
                  </a:cubicBezTo>
                  <a:cubicBezTo>
                    <a:pt x="152" y="1454"/>
                    <a:pt x="152" y="1454"/>
                    <a:pt x="152" y="1454"/>
                  </a:cubicBezTo>
                  <a:cubicBezTo>
                    <a:pt x="130" y="1473"/>
                    <a:pt x="130" y="1473"/>
                    <a:pt x="130" y="1473"/>
                  </a:cubicBezTo>
                  <a:cubicBezTo>
                    <a:pt x="121" y="1496"/>
                    <a:pt x="121" y="1496"/>
                    <a:pt x="121" y="1496"/>
                  </a:cubicBezTo>
                  <a:cubicBezTo>
                    <a:pt x="108" y="1555"/>
                    <a:pt x="108" y="1555"/>
                    <a:pt x="108" y="1555"/>
                  </a:cubicBezTo>
                  <a:cubicBezTo>
                    <a:pt x="134" y="1572"/>
                    <a:pt x="134" y="1572"/>
                    <a:pt x="134" y="1572"/>
                  </a:cubicBezTo>
                  <a:cubicBezTo>
                    <a:pt x="118" y="1597"/>
                    <a:pt x="118" y="1597"/>
                    <a:pt x="118" y="1597"/>
                  </a:cubicBezTo>
                  <a:cubicBezTo>
                    <a:pt x="135" y="1614"/>
                    <a:pt x="135" y="1614"/>
                    <a:pt x="135" y="1614"/>
                  </a:cubicBezTo>
                  <a:cubicBezTo>
                    <a:pt x="118" y="1653"/>
                    <a:pt x="118" y="1653"/>
                    <a:pt x="118" y="1653"/>
                  </a:cubicBezTo>
                  <a:cubicBezTo>
                    <a:pt x="78" y="1684"/>
                    <a:pt x="78" y="1684"/>
                    <a:pt x="78" y="1684"/>
                  </a:cubicBezTo>
                  <a:cubicBezTo>
                    <a:pt x="48" y="1738"/>
                    <a:pt x="48" y="1738"/>
                    <a:pt x="48" y="1738"/>
                  </a:cubicBezTo>
                  <a:cubicBezTo>
                    <a:pt x="26" y="1774"/>
                    <a:pt x="26" y="1774"/>
                    <a:pt x="26" y="1774"/>
                  </a:cubicBezTo>
                  <a:cubicBezTo>
                    <a:pt x="7" y="1819"/>
                    <a:pt x="7" y="1819"/>
                    <a:pt x="7" y="1819"/>
                  </a:cubicBezTo>
                  <a:cubicBezTo>
                    <a:pt x="0" y="1841"/>
                    <a:pt x="0" y="1841"/>
                    <a:pt x="0" y="1841"/>
                  </a:cubicBezTo>
                  <a:cubicBezTo>
                    <a:pt x="3" y="1854"/>
                    <a:pt x="3" y="1854"/>
                    <a:pt x="3" y="1854"/>
                  </a:cubicBezTo>
                  <a:cubicBezTo>
                    <a:pt x="27" y="1854"/>
                    <a:pt x="27" y="1854"/>
                    <a:pt x="27" y="1854"/>
                  </a:cubicBezTo>
                  <a:cubicBezTo>
                    <a:pt x="32" y="1826"/>
                    <a:pt x="32" y="1826"/>
                    <a:pt x="32" y="1826"/>
                  </a:cubicBezTo>
                  <a:cubicBezTo>
                    <a:pt x="83" y="1806"/>
                    <a:pt x="83" y="1806"/>
                    <a:pt x="83" y="1806"/>
                  </a:cubicBezTo>
                  <a:cubicBezTo>
                    <a:pt x="83" y="1782"/>
                    <a:pt x="83" y="1782"/>
                    <a:pt x="83" y="1782"/>
                  </a:cubicBezTo>
                  <a:cubicBezTo>
                    <a:pt x="111" y="1751"/>
                    <a:pt x="111" y="1751"/>
                    <a:pt x="111" y="1751"/>
                  </a:cubicBezTo>
                  <a:cubicBezTo>
                    <a:pt x="159" y="1704"/>
                    <a:pt x="159" y="1704"/>
                    <a:pt x="159" y="1704"/>
                  </a:cubicBezTo>
                  <a:cubicBezTo>
                    <a:pt x="159" y="1645"/>
                    <a:pt x="159" y="1645"/>
                    <a:pt x="159" y="1645"/>
                  </a:cubicBezTo>
                  <a:cubicBezTo>
                    <a:pt x="196" y="1662"/>
                    <a:pt x="196" y="1662"/>
                    <a:pt x="196" y="1662"/>
                  </a:cubicBezTo>
                  <a:cubicBezTo>
                    <a:pt x="199" y="1636"/>
                    <a:pt x="199" y="1636"/>
                    <a:pt x="199" y="1636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296" y="1674"/>
                    <a:pt x="296" y="1674"/>
                    <a:pt x="296" y="1674"/>
                  </a:cubicBezTo>
                  <a:cubicBezTo>
                    <a:pt x="339" y="1682"/>
                    <a:pt x="339" y="1682"/>
                    <a:pt x="339" y="1682"/>
                  </a:cubicBezTo>
                  <a:cubicBezTo>
                    <a:pt x="339" y="1760"/>
                    <a:pt x="339" y="1760"/>
                    <a:pt x="339" y="1760"/>
                  </a:cubicBezTo>
                  <a:cubicBezTo>
                    <a:pt x="370" y="1771"/>
                    <a:pt x="370" y="1771"/>
                    <a:pt x="370" y="1771"/>
                  </a:cubicBezTo>
                  <a:cubicBezTo>
                    <a:pt x="312" y="1814"/>
                    <a:pt x="312" y="1814"/>
                    <a:pt x="312" y="1814"/>
                  </a:cubicBezTo>
                  <a:cubicBezTo>
                    <a:pt x="262" y="1818"/>
                    <a:pt x="262" y="1818"/>
                    <a:pt x="262" y="1818"/>
                  </a:cubicBezTo>
                  <a:cubicBezTo>
                    <a:pt x="222" y="1830"/>
                    <a:pt x="222" y="1830"/>
                    <a:pt x="222" y="1830"/>
                  </a:cubicBezTo>
                  <a:cubicBezTo>
                    <a:pt x="223" y="1836"/>
                    <a:pt x="223" y="1836"/>
                    <a:pt x="223" y="1836"/>
                  </a:cubicBezTo>
                  <a:cubicBezTo>
                    <a:pt x="282" y="1853"/>
                    <a:pt x="282" y="1853"/>
                    <a:pt x="282" y="1853"/>
                  </a:cubicBezTo>
                  <a:cubicBezTo>
                    <a:pt x="302" y="1825"/>
                    <a:pt x="302" y="1825"/>
                    <a:pt x="302" y="1825"/>
                  </a:cubicBezTo>
                  <a:cubicBezTo>
                    <a:pt x="302" y="1856"/>
                    <a:pt x="302" y="1856"/>
                    <a:pt x="302" y="1856"/>
                  </a:cubicBezTo>
                  <a:cubicBezTo>
                    <a:pt x="352" y="1899"/>
                    <a:pt x="352" y="1899"/>
                    <a:pt x="352" y="1899"/>
                  </a:cubicBezTo>
                  <a:cubicBezTo>
                    <a:pt x="385" y="1899"/>
                    <a:pt x="385" y="1899"/>
                    <a:pt x="385" y="1899"/>
                  </a:cubicBezTo>
                  <a:cubicBezTo>
                    <a:pt x="397" y="1933"/>
                    <a:pt x="397" y="1933"/>
                    <a:pt x="397" y="1933"/>
                  </a:cubicBezTo>
                  <a:cubicBezTo>
                    <a:pt x="422" y="1966"/>
                    <a:pt x="422" y="1966"/>
                    <a:pt x="422" y="1966"/>
                  </a:cubicBezTo>
                  <a:cubicBezTo>
                    <a:pt x="446" y="1966"/>
                    <a:pt x="446" y="1966"/>
                    <a:pt x="446" y="1966"/>
                  </a:cubicBezTo>
                  <a:cubicBezTo>
                    <a:pt x="479" y="1989"/>
                    <a:pt x="479" y="1989"/>
                    <a:pt x="479" y="1989"/>
                  </a:cubicBezTo>
                  <a:cubicBezTo>
                    <a:pt x="534" y="2010"/>
                    <a:pt x="534" y="2010"/>
                    <a:pt x="534" y="2010"/>
                  </a:cubicBezTo>
                  <a:cubicBezTo>
                    <a:pt x="534" y="2011"/>
                    <a:pt x="534" y="2011"/>
                    <a:pt x="534" y="2011"/>
                  </a:cubicBezTo>
                  <a:cubicBezTo>
                    <a:pt x="537" y="2004"/>
                    <a:pt x="545" y="1994"/>
                    <a:pt x="548" y="1988"/>
                  </a:cubicBezTo>
                  <a:cubicBezTo>
                    <a:pt x="552" y="1980"/>
                    <a:pt x="557" y="1962"/>
                    <a:pt x="558" y="1953"/>
                  </a:cubicBezTo>
                  <a:cubicBezTo>
                    <a:pt x="560" y="1941"/>
                    <a:pt x="553" y="1916"/>
                    <a:pt x="558" y="1905"/>
                  </a:cubicBezTo>
                  <a:cubicBezTo>
                    <a:pt x="561" y="1899"/>
                    <a:pt x="575" y="1895"/>
                    <a:pt x="578" y="1890"/>
                  </a:cubicBezTo>
                  <a:cubicBezTo>
                    <a:pt x="583" y="1883"/>
                    <a:pt x="585" y="1867"/>
                    <a:pt x="588" y="1860"/>
                  </a:cubicBezTo>
                  <a:cubicBezTo>
                    <a:pt x="593" y="1850"/>
                    <a:pt x="606" y="1834"/>
                    <a:pt x="614" y="1827"/>
                  </a:cubicBezTo>
                  <a:cubicBezTo>
                    <a:pt x="619" y="1822"/>
                    <a:pt x="631" y="1813"/>
                    <a:pt x="636" y="1809"/>
                  </a:cubicBezTo>
                  <a:cubicBezTo>
                    <a:pt x="644" y="1803"/>
                    <a:pt x="660" y="1793"/>
                    <a:pt x="667" y="1786"/>
                  </a:cubicBezTo>
                  <a:cubicBezTo>
                    <a:pt x="674" y="1779"/>
                    <a:pt x="683" y="1759"/>
                    <a:pt x="689" y="1751"/>
                  </a:cubicBezTo>
                  <a:cubicBezTo>
                    <a:pt x="694" y="1746"/>
                    <a:pt x="707" y="1739"/>
                    <a:pt x="710" y="1733"/>
                  </a:cubicBezTo>
                  <a:cubicBezTo>
                    <a:pt x="713" y="1727"/>
                    <a:pt x="705" y="1710"/>
                    <a:pt x="710" y="1705"/>
                  </a:cubicBezTo>
                  <a:cubicBezTo>
                    <a:pt x="713" y="1702"/>
                    <a:pt x="724" y="1709"/>
                    <a:pt x="727" y="1705"/>
                  </a:cubicBezTo>
                  <a:cubicBezTo>
                    <a:pt x="735" y="1697"/>
                    <a:pt x="727" y="1671"/>
                    <a:pt x="727" y="1660"/>
                  </a:cubicBezTo>
                  <a:cubicBezTo>
                    <a:pt x="727" y="1650"/>
                    <a:pt x="725" y="1629"/>
                    <a:pt x="727" y="1619"/>
                  </a:cubicBezTo>
                  <a:cubicBezTo>
                    <a:pt x="730" y="1608"/>
                    <a:pt x="742" y="1587"/>
                    <a:pt x="748" y="1577"/>
                  </a:cubicBezTo>
                  <a:cubicBezTo>
                    <a:pt x="752" y="1569"/>
                    <a:pt x="762" y="1554"/>
                    <a:pt x="765" y="1546"/>
                  </a:cubicBezTo>
                  <a:cubicBezTo>
                    <a:pt x="770" y="1535"/>
                    <a:pt x="774" y="1509"/>
                    <a:pt x="780" y="1498"/>
                  </a:cubicBezTo>
                  <a:cubicBezTo>
                    <a:pt x="784" y="1492"/>
                    <a:pt x="798" y="1483"/>
                    <a:pt x="801" y="1475"/>
                  </a:cubicBezTo>
                  <a:cubicBezTo>
                    <a:pt x="803" y="1468"/>
                    <a:pt x="801" y="1453"/>
                    <a:pt x="801" y="1445"/>
                  </a:cubicBezTo>
                  <a:cubicBezTo>
                    <a:pt x="801" y="1434"/>
                    <a:pt x="799" y="1411"/>
                    <a:pt x="801" y="1400"/>
                  </a:cubicBezTo>
                  <a:cubicBezTo>
                    <a:pt x="802" y="1392"/>
                    <a:pt x="807" y="1376"/>
                    <a:pt x="811" y="1369"/>
                  </a:cubicBezTo>
                  <a:cubicBezTo>
                    <a:pt x="817" y="1359"/>
                    <a:pt x="835" y="1344"/>
                    <a:pt x="841" y="1334"/>
                  </a:cubicBezTo>
                  <a:cubicBezTo>
                    <a:pt x="847" y="1325"/>
                    <a:pt x="865" y="1303"/>
                    <a:pt x="859" y="1294"/>
                  </a:cubicBezTo>
                  <a:cubicBezTo>
                    <a:pt x="853" y="1285"/>
                    <a:pt x="828" y="1295"/>
                    <a:pt x="818" y="1294"/>
                  </a:cubicBezTo>
                  <a:cubicBezTo>
                    <a:pt x="808" y="1292"/>
                    <a:pt x="789" y="1284"/>
                    <a:pt x="780" y="1278"/>
                  </a:cubicBezTo>
                  <a:cubicBezTo>
                    <a:pt x="770" y="1271"/>
                    <a:pt x="750" y="1255"/>
                    <a:pt x="745" y="1243"/>
                  </a:cubicBezTo>
                  <a:cubicBezTo>
                    <a:pt x="741" y="1234"/>
                    <a:pt x="745" y="1215"/>
                    <a:pt x="745" y="1205"/>
                  </a:cubicBezTo>
                  <a:cubicBezTo>
                    <a:pt x="745" y="1192"/>
                    <a:pt x="751" y="1164"/>
                    <a:pt x="745" y="1152"/>
                  </a:cubicBezTo>
                  <a:cubicBezTo>
                    <a:pt x="742" y="1146"/>
                    <a:pt x="729" y="1140"/>
                    <a:pt x="725" y="1134"/>
                  </a:cubicBezTo>
                  <a:cubicBezTo>
                    <a:pt x="718" y="1124"/>
                    <a:pt x="707" y="1101"/>
                    <a:pt x="707" y="1089"/>
                  </a:cubicBezTo>
                  <a:cubicBezTo>
                    <a:pt x="708" y="1071"/>
                    <a:pt x="725" y="1038"/>
                    <a:pt x="737" y="1026"/>
                  </a:cubicBezTo>
                  <a:cubicBezTo>
                    <a:pt x="742" y="1021"/>
                    <a:pt x="757" y="1017"/>
                    <a:pt x="763" y="1013"/>
                  </a:cubicBezTo>
                  <a:cubicBezTo>
                    <a:pt x="772" y="1006"/>
                    <a:pt x="786" y="989"/>
                    <a:pt x="793" y="980"/>
                  </a:cubicBezTo>
                  <a:cubicBezTo>
                    <a:pt x="799" y="973"/>
                    <a:pt x="810" y="957"/>
                    <a:pt x="813" y="947"/>
                  </a:cubicBezTo>
                  <a:cubicBezTo>
                    <a:pt x="816" y="940"/>
                    <a:pt x="812" y="922"/>
                    <a:pt x="816" y="914"/>
                  </a:cubicBezTo>
                  <a:cubicBezTo>
                    <a:pt x="820" y="906"/>
                    <a:pt x="836" y="893"/>
                    <a:pt x="844" y="887"/>
                  </a:cubicBezTo>
                  <a:cubicBezTo>
                    <a:pt x="872" y="866"/>
                    <a:pt x="935" y="835"/>
                    <a:pt x="967" y="821"/>
                  </a:cubicBezTo>
                  <a:cubicBezTo>
                    <a:pt x="994" y="809"/>
                    <a:pt x="1050" y="790"/>
                    <a:pt x="1079" y="783"/>
                  </a:cubicBezTo>
                  <a:cubicBezTo>
                    <a:pt x="1110" y="776"/>
                    <a:pt x="1175" y="770"/>
                    <a:pt x="1207" y="768"/>
                  </a:cubicBezTo>
                  <a:cubicBezTo>
                    <a:pt x="1229" y="767"/>
                    <a:pt x="1272" y="765"/>
                    <a:pt x="1293" y="768"/>
                  </a:cubicBezTo>
                  <a:cubicBezTo>
                    <a:pt x="1312" y="771"/>
                    <a:pt x="1347" y="797"/>
                    <a:pt x="1364" y="791"/>
                  </a:cubicBezTo>
                  <a:cubicBezTo>
                    <a:pt x="1371" y="788"/>
                    <a:pt x="1372" y="768"/>
                    <a:pt x="1379" y="768"/>
                  </a:cubicBezTo>
                  <a:cubicBezTo>
                    <a:pt x="1389" y="768"/>
                    <a:pt x="1401" y="789"/>
                    <a:pt x="1402" y="798"/>
                  </a:cubicBezTo>
                  <a:cubicBezTo>
                    <a:pt x="1403" y="809"/>
                    <a:pt x="1388" y="826"/>
                    <a:pt x="1384" y="836"/>
                  </a:cubicBezTo>
                  <a:cubicBezTo>
                    <a:pt x="1381" y="845"/>
                    <a:pt x="1372" y="862"/>
                    <a:pt x="1372" y="872"/>
                  </a:cubicBezTo>
                  <a:cubicBezTo>
                    <a:pt x="1372" y="881"/>
                    <a:pt x="1381" y="898"/>
                    <a:pt x="1384" y="907"/>
                  </a:cubicBezTo>
                  <a:cubicBezTo>
                    <a:pt x="1389" y="918"/>
                    <a:pt x="1390" y="951"/>
                    <a:pt x="1402" y="952"/>
                  </a:cubicBezTo>
                  <a:cubicBezTo>
                    <a:pt x="1409" y="953"/>
                    <a:pt x="1414" y="936"/>
                    <a:pt x="1417" y="930"/>
                  </a:cubicBezTo>
                  <a:cubicBezTo>
                    <a:pt x="1422" y="918"/>
                    <a:pt x="1424" y="893"/>
                    <a:pt x="1430" y="882"/>
                  </a:cubicBezTo>
                  <a:cubicBezTo>
                    <a:pt x="1433" y="876"/>
                    <a:pt x="1441" y="866"/>
                    <a:pt x="1445" y="861"/>
                  </a:cubicBezTo>
                  <a:cubicBezTo>
                    <a:pt x="1451" y="855"/>
                    <a:pt x="1464" y="842"/>
                    <a:pt x="1470" y="836"/>
                  </a:cubicBezTo>
                  <a:cubicBezTo>
                    <a:pt x="1477" y="830"/>
                    <a:pt x="1498" y="819"/>
                    <a:pt x="1496" y="8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9995483" y="3654947"/>
              <a:ext cx="217446" cy="278509"/>
            </a:xfrm>
            <a:custGeom>
              <a:avLst/>
              <a:gdLst>
                <a:gd name="T0" fmla="*/ 235 w 529"/>
                <a:gd name="T1" fmla="*/ 629 h 676"/>
                <a:gd name="T2" fmla="*/ 227 w 529"/>
                <a:gd name="T3" fmla="*/ 569 h 676"/>
                <a:gd name="T4" fmla="*/ 247 w 529"/>
                <a:gd name="T5" fmla="*/ 493 h 676"/>
                <a:gd name="T6" fmla="*/ 299 w 529"/>
                <a:gd name="T7" fmla="*/ 477 h 676"/>
                <a:gd name="T8" fmla="*/ 375 w 529"/>
                <a:gd name="T9" fmla="*/ 365 h 676"/>
                <a:gd name="T10" fmla="*/ 391 w 529"/>
                <a:gd name="T11" fmla="*/ 241 h 676"/>
                <a:gd name="T12" fmla="*/ 431 w 529"/>
                <a:gd name="T13" fmla="*/ 221 h 676"/>
                <a:gd name="T14" fmla="*/ 511 w 529"/>
                <a:gd name="T15" fmla="*/ 81 h 676"/>
                <a:gd name="T16" fmla="*/ 523 w 529"/>
                <a:gd name="T17" fmla="*/ 25 h 676"/>
                <a:gd name="T18" fmla="*/ 474 w 529"/>
                <a:gd name="T19" fmla="*/ 31 h 676"/>
                <a:gd name="T20" fmla="*/ 457 w 529"/>
                <a:gd name="T21" fmla="*/ 15 h 676"/>
                <a:gd name="T22" fmla="*/ 436 w 529"/>
                <a:gd name="T23" fmla="*/ 47 h 676"/>
                <a:gd name="T24" fmla="*/ 403 w 529"/>
                <a:gd name="T25" fmla="*/ 81 h 676"/>
                <a:gd name="T26" fmla="*/ 403 w 529"/>
                <a:gd name="T27" fmla="*/ 20 h 676"/>
                <a:gd name="T28" fmla="*/ 350 w 529"/>
                <a:gd name="T29" fmla="*/ 4 h 676"/>
                <a:gd name="T30" fmla="*/ 351 w 529"/>
                <a:gd name="T31" fmla="*/ 0 h 676"/>
                <a:gd name="T32" fmla="*/ 331 w 529"/>
                <a:gd name="T33" fmla="*/ 47 h 676"/>
                <a:gd name="T34" fmla="*/ 299 w 529"/>
                <a:gd name="T35" fmla="*/ 122 h 676"/>
                <a:gd name="T36" fmla="*/ 253 w 529"/>
                <a:gd name="T37" fmla="*/ 158 h 676"/>
                <a:gd name="T38" fmla="*/ 250 w 529"/>
                <a:gd name="T39" fmla="*/ 225 h 676"/>
                <a:gd name="T40" fmla="*/ 213 w 529"/>
                <a:gd name="T41" fmla="*/ 272 h 676"/>
                <a:gd name="T42" fmla="*/ 167 w 529"/>
                <a:gd name="T43" fmla="*/ 307 h 676"/>
                <a:gd name="T44" fmla="*/ 155 w 529"/>
                <a:gd name="T45" fmla="*/ 324 h 676"/>
                <a:gd name="T46" fmla="*/ 173 w 529"/>
                <a:gd name="T47" fmla="*/ 340 h 676"/>
                <a:gd name="T48" fmla="*/ 197 w 529"/>
                <a:gd name="T49" fmla="*/ 362 h 676"/>
                <a:gd name="T50" fmla="*/ 178 w 529"/>
                <a:gd name="T51" fmla="*/ 368 h 676"/>
                <a:gd name="T52" fmla="*/ 153 w 529"/>
                <a:gd name="T53" fmla="*/ 388 h 676"/>
                <a:gd name="T54" fmla="*/ 156 w 529"/>
                <a:gd name="T55" fmla="*/ 351 h 676"/>
                <a:gd name="T56" fmla="*/ 122 w 529"/>
                <a:gd name="T57" fmla="*/ 380 h 676"/>
                <a:gd name="T58" fmla="*/ 99 w 529"/>
                <a:gd name="T59" fmla="*/ 411 h 676"/>
                <a:gd name="T60" fmla="*/ 71 w 529"/>
                <a:gd name="T61" fmla="*/ 434 h 676"/>
                <a:gd name="T62" fmla="*/ 61 w 529"/>
                <a:gd name="T63" fmla="*/ 467 h 676"/>
                <a:gd name="T64" fmla="*/ 26 w 529"/>
                <a:gd name="T65" fmla="*/ 497 h 676"/>
                <a:gd name="T66" fmla="*/ 14 w 529"/>
                <a:gd name="T67" fmla="*/ 497 h 676"/>
                <a:gd name="T68" fmla="*/ 0 w 529"/>
                <a:gd name="T69" fmla="*/ 524 h 676"/>
                <a:gd name="T70" fmla="*/ 10 w 529"/>
                <a:gd name="T71" fmla="*/ 547 h 676"/>
                <a:gd name="T72" fmla="*/ 26 w 529"/>
                <a:gd name="T73" fmla="*/ 573 h 676"/>
                <a:gd name="T74" fmla="*/ 58 w 529"/>
                <a:gd name="T75" fmla="*/ 594 h 676"/>
                <a:gd name="T76" fmla="*/ 76 w 529"/>
                <a:gd name="T77" fmla="*/ 583 h 676"/>
                <a:gd name="T78" fmla="*/ 108 w 529"/>
                <a:gd name="T79" fmla="*/ 587 h 676"/>
                <a:gd name="T80" fmla="*/ 121 w 529"/>
                <a:gd name="T81" fmla="*/ 577 h 676"/>
                <a:gd name="T82" fmla="*/ 137 w 529"/>
                <a:gd name="T83" fmla="*/ 594 h 676"/>
                <a:gd name="T84" fmla="*/ 143 w 529"/>
                <a:gd name="T85" fmla="*/ 568 h 676"/>
                <a:gd name="T86" fmla="*/ 144 w 529"/>
                <a:gd name="T87" fmla="*/ 537 h 676"/>
                <a:gd name="T88" fmla="*/ 129 w 529"/>
                <a:gd name="T89" fmla="*/ 550 h 676"/>
                <a:gd name="T90" fmla="*/ 118 w 529"/>
                <a:gd name="T91" fmla="*/ 524 h 676"/>
                <a:gd name="T92" fmla="*/ 158 w 529"/>
                <a:gd name="T93" fmla="*/ 496 h 676"/>
                <a:gd name="T94" fmla="*/ 197 w 529"/>
                <a:gd name="T95" fmla="*/ 488 h 676"/>
                <a:gd name="T96" fmla="*/ 202 w 529"/>
                <a:gd name="T97" fmla="*/ 514 h 676"/>
                <a:gd name="T98" fmla="*/ 181 w 529"/>
                <a:gd name="T99" fmla="*/ 558 h 676"/>
                <a:gd name="T100" fmla="*/ 173 w 529"/>
                <a:gd name="T101" fmla="*/ 585 h 676"/>
                <a:gd name="T102" fmla="*/ 163 w 529"/>
                <a:gd name="T103" fmla="*/ 602 h 676"/>
                <a:gd name="T104" fmla="*/ 173 w 529"/>
                <a:gd name="T105" fmla="*/ 615 h 676"/>
                <a:gd name="T106" fmla="*/ 167 w 529"/>
                <a:gd name="T107" fmla="*/ 636 h 676"/>
                <a:gd name="T108" fmla="*/ 197 w 529"/>
                <a:gd name="T109" fmla="*/ 654 h 676"/>
                <a:gd name="T110" fmla="*/ 209 w 529"/>
                <a:gd name="T111" fmla="*/ 673 h 676"/>
                <a:gd name="T112" fmla="*/ 249 w 529"/>
                <a:gd name="T113" fmla="*/ 646 h 676"/>
                <a:gd name="T114" fmla="*/ 235 w 529"/>
                <a:gd name="T115" fmla="*/ 62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676">
                  <a:moveTo>
                    <a:pt x="235" y="629"/>
                  </a:moveTo>
                  <a:cubicBezTo>
                    <a:pt x="239" y="605"/>
                    <a:pt x="223" y="589"/>
                    <a:pt x="227" y="569"/>
                  </a:cubicBezTo>
                  <a:cubicBezTo>
                    <a:pt x="239" y="545"/>
                    <a:pt x="239" y="517"/>
                    <a:pt x="247" y="493"/>
                  </a:cubicBezTo>
                  <a:cubicBezTo>
                    <a:pt x="251" y="481"/>
                    <a:pt x="279" y="473"/>
                    <a:pt x="299" y="477"/>
                  </a:cubicBezTo>
                  <a:cubicBezTo>
                    <a:pt x="283" y="421"/>
                    <a:pt x="355" y="405"/>
                    <a:pt x="375" y="365"/>
                  </a:cubicBezTo>
                  <a:cubicBezTo>
                    <a:pt x="403" y="321"/>
                    <a:pt x="371" y="285"/>
                    <a:pt x="391" y="241"/>
                  </a:cubicBezTo>
                  <a:cubicBezTo>
                    <a:pt x="395" y="225"/>
                    <a:pt x="423" y="229"/>
                    <a:pt x="431" y="221"/>
                  </a:cubicBezTo>
                  <a:cubicBezTo>
                    <a:pt x="467" y="181"/>
                    <a:pt x="467" y="125"/>
                    <a:pt x="511" y="81"/>
                  </a:cubicBezTo>
                  <a:cubicBezTo>
                    <a:pt x="529" y="70"/>
                    <a:pt x="524" y="47"/>
                    <a:pt x="523" y="25"/>
                  </a:cubicBezTo>
                  <a:cubicBezTo>
                    <a:pt x="474" y="31"/>
                    <a:pt x="474" y="31"/>
                    <a:pt x="474" y="31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350" y="4"/>
                    <a:pt x="350" y="4"/>
                    <a:pt x="350" y="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3" y="18"/>
                    <a:pt x="336" y="35"/>
                    <a:pt x="331" y="47"/>
                  </a:cubicBezTo>
                  <a:cubicBezTo>
                    <a:pt x="323" y="66"/>
                    <a:pt x="311" y="106"/>
                    <a:pt x="299" y="122"/>
                  </a:cubicBezTo>
                  <a:cubicBezTo>
                    <a:pt x="290" y="133"/>
                    <a:pt x="260" y="145"/>
                    <a:pt x="253" y="158"/>
                  </a:cubicBezTo>
                  <a:cubicBezTo>
                    <a:pt x="246" y="173"/>
                    <a:pt x="256" y="209"/>
                    <a:pt x="250" y="225"/>
                  </a:cubicBezTo>
                  <a:cubicBezTo>
                    <a:pt x="245" y="239"/>
                    <a:pt x="214" y="270"/>
                    <a:pt x="213" y="272"/>
                  </a:cubicBezTo>
                  <a:cubicBezTo>
                    <a:pt x="211" y="275"/>
                    <a:pt x="177" y="297"/>
                    <a:pt x="167" y="307"/>
                  </a:cubicBezTo>
                  <a:cubicBezTo>
                    <a:pt x="163" y="310"/>
                    <a:pt x="154" y="318"/>
                    <a:pt x="155" y="324"/>
                  </a:cubicBezTo>
                  <a:cubicBezTo>
                    <a:pt x="155" y="330"/>
                    <a:pt x="168" y="336"/>
                    <a:pt x="173" y="340"/>
                  </a:cubicBezTo>
                  <a:cubicBezTo>
                    <a:pt x="179" y="345"/>
                    <a:pt x="199" y="354"/>
                    <a:pt x="197" y="362"/>
                  </a:cubicBezTo>
                  <a:cubicBezTo>
                    <a:pt x="196" y="366"/>
                    <a:pt x="183" y="365"/>
                    <a:pt x="178" y="368"/>
                  </a:cubicBezTo>
                  <a:cubicBezTo>
                    <a:pt x="171" y="372"/>
                    <a:pt x="160" y="392"/>
                    <a:pt x="153" y="388"/>
                  </a:cubicBezTo>
                  <a:cubicBezTo>
                    <a:pt x="145" y="384"/>
                    <a:pt x="164" y="355"/>
                    <a:pt x="156" y="351"/>
                  </a:cubicBezTo>
                  <a:cubicBezTo>
                    <a:pt x="146" y="346"/>
                    <a:pt x="129" y="371"/>
                    <a:pt x="122" y="380"/>
                  </a:cubicBezTo>
                  <a:cubicBezTo>
                    <a:pt x="115" y="387"/>
                    <a:pt x="105" y="404"/>
                    <a:pt x="99" y="411"/>
                  </a:cubicBezTo>
                  <a:cubicBezTo>
                    <a:pt x="93" y="417"/>
                    <a:pt x="76" y="426"/>
                    <a:pt x="71" y="434"/>
                  </a:cubicBezTo>
                  <a:cubicBezTo>
                    <a:pt x="66" y="441"/>
                    <a:pt x="66" y="459"/>
                    <a:pt x="61" y="467"/>
                  </a:cubicBezTo>
                  <a:cubicBezTo>
                    <a:pt x="55" y="476"/>
                    <a:pt x="37" y="493"/>
                    <a:pt x="26" y="497"/>
                  </a:cubicBezTo>
                  <a:cubicBezTo>
                    <a:pt x="23" y="498"/>
                    <a:pt x="17" y="496"/>
                    <a:pt x="14" y="497"/>
                  </a:cubicBezTo>
                  <a:cubicBezTo>
                    <a:pt x="8" y="501"/>
                    <a:pt x="1" y="516"/>
                    <a:pt x="0" y="524"/>
                  </a:cubicBezTo>
                  <a:cubicBezTo>
                    <a:pt x="0" y="530"/>
                    <a:pt x="7" y="542"/>
                    <a:pt x="10" y="547"/>
                  </a:cubicBezTo>
                  <a:cubicBezTo>
                    <a:pt x="13" y="554"/>
                    <a:pt x="21" y="567"/>
                    <a:pt x="26" y="573"/>
                  </a:cubicBezTo>
                  <a:cubicBezTo>
                    <a:pt x="33" y="580"/>
                    <a:pt x="48" y="593"/>
                    <a:pt x="58" y="594"/>
                  </a:cubicBezTo>
                  <a:cubicBezTo>
                    <a:pt x="63" y="594"/>
                    <a:pt x="71" y="584"/>
                    <a:pt x="76" y="583"/>
                  </a:cubicBezTo>
                  <a:cubicBezTo>
                    <a:pt x="84" y="582"/>
                    <a:pt x="101" y="589"/>
                    <a:pt x="108" y="587"/>
                  </a:cubicBezTo>
                  <a:cubicBezTo>
                    <a:pt x="112" y="586"/>
                    <a:pt x="117" y="576"/>
                    <a:pt x="121" y="577"/>
                  </a:cubicBezTo>
                  <a:cubicBezTo>
                    <a:pt x="126" y="577"/>
                    <a:pt x="131" y="595"/>
                    <a:pt x="137" y="594"/>
                  </a:cubicBezTo>
                  <a:cubicBezTo>
                    <a:pt x="143" y="592"/>
                    <a:pt x="142" y="575"/>
                    <a:pt x="143" y="568"/>
                  </a:cubicBezTo>
                  <a:cubicBezTo>
                    <a:pt x="144" y="560"/>
                    <a:pt x="151" y="540"/>
                    <a:pt x="144" y="537"/>
                  </a:cubicBezTo>
                  <a:cubicBezTo>
                    <a:pt x="140" y="535"/>
                    <a:pt x="134" y="551"/>
                    <a:pt x="129" y="550"/>
                  </a:cubicBezTo>
                  <a:cubicBezTo>
                    <a:pt x="122" y="549"/>
                    <a:pt x="116" y="531"/>
                    <a:pt x="118" y="524"/>
                  </a:cubicBezTo>
                  <a:cubicBezTo>
                    <a:pt x="121" y="513"/>
                    <a:pt x="146" y="501"/>
                    <a:pt x="158" y="496"/>
                  </a:cubicBezTo>
                  <a:cubicBezTo>
                    <a:pt x="167" y="492"/>
                    <a:pt x="188" y="483"/>
                    <a:pt x="197" y="488"/>
                  </a:cubicBezTo>
                  <a:cubicBezTo>
                    <a:pt x="203" y="491"/>
                    <a:pt x="204" y="507"/>
                    <a:pt x="202" y="514"/>
                  </a:cubicBezTo>
                  <a:cubicBezTo>
                    <a:pt x="200" y="521"/>
                    <a:pt x="186" y="546"/>
                    <a:pt x="181" y="558"/>
                  </a:cubicBezTo>
                  <a:cubicBezTo>
                    <a:pt x="179" y="564"/>
                    <a:pt x="176" y="579"/>
                    <a:pt x="173" y="585"/>
                  </a:cubicBezTo>
                  <a:cubicBezTo>
                    <a:pt x="171" y="590"/>
                    <a:pt x="163" y="597"/>
                    <a:pt x="163" y="602"/>
                  </a:cubicBezTo>
                  <a:cubicBezTo>
                    <a:pt x="164" y="606"/>
                    <a:pt x="172" y="611"/>
                    <a:pt x="173" y="615"/>
                  </a:cubicBezTo>
                  <a:cubicBezTo>
                    <a:pt x="174" y="620"/>
                    <a:pt x="166" y="633"/>
                    <a:pt x="167" y="636"/>
                  </a:cubicBezTo>
                  <a:cubicBezTo>
                    <a:pt x="168" y="639"/>
                    <a:pt x="191" y="648"/>
                    <a:pt x="197" y="654"/>
                  </a:cubicBezTo>
                  <a:cubicBezTo>
                    <a:pt x="201" y="658"/>
                    <a:pt x="203" y="672"/>
                    <a:pt x="209" y="673"/>
                  </a:cubicBezTo>
                  <a:cubicBezTo>
                    <a:pt x="220" y="676"/>
                    <a:pt x="237" y="658"/>
                    <a:pt x="249" y="646"/>
                  </a:cubicBezTo>
                  <a:cubicBezTo>
                    <a:pt x="244" y="640"/>
                    <a:pt x="235" y="636"/>
                    <a:pt x="235" y="629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086334" y="3573032"/>
              <a:ext cx="378296" cy="421487"/>
            </a:xfrm>
            <a:custGeom>
              <a:avLst/>
              <a:gdLst>
                <a:gd name="T0" fmla="*/ 919 w 919"/>
                <a:gd name="T1" fmla="*/ 269 h 1023"/>
                <a:gd name="T2" fmla="*/ 905 w 919"/>
                <a:gd name="T3" fmla="*/ 248 h 1023"/>
                <a:gd name="T4" fmla="*/ 894 w 919"/>
                <a:gd name="T5" fmla="*/ 235 h 1023"/>
                <a:gd name="T6" fmla="*/ 848 w 919"/>
                <a:gd name="T7" fmla="*/ 198 h 1023"/>
                <a:gd name="T8" fmla="*/ 796 w 919"/>
                <a:gd name="T9" fmla="*/ 171 h 1023"/>
                <a:gd name="T10" fmla="*/ 708 w 919"/>
                <a:gd name="T11" fmla="*/ 211 h 1023"/>
                <a:gd name="T12" fmla="*/ 668 w 919"/>
                <a:gd name="T13" fmla="*/ 245 h 1023"/>
                <a:gd name="T14" fmla="*/ 623 w 919"/>
                <a:gd name="T15" fmla="*/ 247 h 1023"/>
                <a:gd name="T16" fmla="*/ 550 w 919"/>
                <a:gd name="T17" fmla="*/ 246 h 1023"/>
                <a:gd name="T18" fmla="*/ 498 w 919"/>
                <a:gd name="T19" fmla="*/ 222 h 1023"/>
                <a:gd name="T20" fmla="*/ 449 w 919"/>
                <a:gd name="T21" fmla="*/ 222 h 1023"/>
                <a:gd name="T22" fmla="*/ 405 w 919"/>
                <a:gd name="T23" fmla="*/ 165 h 1023"/>
                <a:gd name="T24" fmla="*/ 446 w 919"/>
                <a:gd name="T25" fmla="*/ 79 h 1023"/>
                <a:gd name="T26" fmla="*/ 507 w 919"/>
                <a:gd name="T27" fmla="*/ 0 h 1023"/>
                <a:gd name="T28" fmla="*/ 451 w 919"/>
                <a:gd name="T29" fmla="*/ 22 h 1023"/>
                <a:gd name="T30" fmla="*/ 375 w 919"/>
                <a:gd name="T31" fmla="*/ 119 h 1023"/>
                <a:gd name="T32" fmla="*/ 333 w 919"/>
                <a:gd name="T33" fmla="*/ 173 h 1023"/>
                <a:gd name="T34" fmla="*/ 264 w 919"/>
                <a:gd name="T35" fmla="*/ 173 h 1023"/>
                <a:gd name="T36" fmla="*/ 314 w 919"/>
                <a:gd name="T37" fmla="*/ 191 h 1023"/>
                <a:gd name="T38" fmla="*/ 300 w 919"/>
                <a:gd name="T39" fmla="*/ 223 h 1023"/>
                <a:gd name="T40" fmla="*/ 208 w 919"/>
                <a:gd name="T41" fmla="*/ 419 h 1023"/>
                <a:gd name="T42" fmla="*/ 152 w 919"/>
                <a:gd name="T43" fmla="*/ 563 h 1023"/>
                <a:gd name="T44" fmla="*/ 24 w 919"/>
                <a:gd name="T45" fmla="*/ 691 h 1023"/>
                <a:gd name="T46" fmla="*/ 12 w 919"/>
                <a:gd name="T47" fmla="*/ 827 h 1023"/>
                <a:gd name="T48" fmla="*/ 35 w 919"/>
                <a:gd name="T49" fmla="*/ 837 h 1023"/>
                <a:gd name="T50" fmla="*/ 131 w 919"/>
                <a:gd name="T51" fmla="*/ 830 h 1023"/>
                <a:gd name="T52" fmla="*/ 191 w 919"/>
                <a:gd name="T53" fmla="*/ 862 h 1023"/>
                <a:gd name="T54" fmla="*/ 184 w 919"/>
                <a:gd name="T55" fmla="*/ 905 h 1023"/>
                <a:gd name="T56" fmla="*/ 177 w 919"/>
                <a:gd name="T57" fmla="*/ 941 h 1023"/>
                <a:gd name="T58" fmla="*/ 197 w 919"/>
                <a:gd name="T59" fmla="*/ 996 h 1023"/>
                <a:gd name="T60" fmla="*/ 235 w 919"/>
                <a:gd name="T61" fmla="*/ 1022 h 1023"/>
                <a:gd name="T62" fmla="*/ 301 w 919"/>
                <a:gd name="T63" fmla="*/ 990 h 1023"/>
                <a:gd name="T64" fmla="*/ 373 w 919"/>
                <a:gd name="T65" fmla="*/ 961 h 1023"/>
                <a:gd name="T66" fmla="*/ 433 w 919"/>
                <a:gd name="T67" fmla="*/ 923 h 1023"/>
                <a:gd name="T68" fmla="*/ 487 w 919"/>
                <a:gd name="T69" fmla="*/ 867 h 1023"/>
                <a:gd name="T70" fmla="*/ 554 w 919"/>
                <a:gd name="T71" fmla="*/ 830 h 1023"/>
                <a:gd name="T72" fmla="*/ 611 w 919"/>
                <a:gd name="T73" fmla="*/ 779 h 1023"/>
                <a:gd name="T74" fmla="*/ 634 w 919"/>
                <a:gd name="T75" fmla="*/ 740 h 1023"/>
                <a:gd name="T76" fmla="*/ 696 w 919"/>
                <a:gd name="T77" fmla="*/ 700 h 1023"/>
                <a:gd name="T78" fmla="*/ 713 w 919"/>
                <a:gd name="T79" fmla="*/ 665 h 1023"/>
                <a:gd name="T80" fmla="*/ 784 w 919"/>
                <a:gd name="T81" fmla="*/ 581 h 1023"/>
                <a:gd name="T82" fmla="*/ 812 w 919"/>
                <a:gd name="T83" fmla="*/ 470 h 1023"/>
                <a:gd name="T84" fmla="*/ 890 w 919"/>
                <a:gd name="T85" fmla="*/ 394 h 1023"/>
                <a:gd name="T86" fmla="*/ 908 w 919"/>
                <a:gd name="T87" fmla="*/ 29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9" h="1023">
                  <a:moveTo>
                    <a:pt x="908" y="296"/>
                  </a:moveTo>
                  <a:cubicBezTo>
                    <a:pt x="910" y="289"/>
                    <a:pt x="915" y="278"/>
                    <a:pt x="919" y="269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05" y="248"/>
                    <a:pt x="905" y="248"/>
                    <a:pt x="905" y="248"/>
                  </a:cubicBezTo>
                  <a:cubicBezTo>
                    <a:pt x="912" y="235"/>
                    <a:pt x="912" y="235"/>
                    <a:pt x="912" y="235"/>
                  </a:cubicBezTo>
                  <a:cubicBezTo>
                    <a:pt x="894" y="235"/>
                    <a:pt x="894" y="235"/>
                    <a:pt x="894" y="235"/>
                  </a:cubicBezTo>
                  <a:cubicBezTo>
                    <a:pt x="894" y="198"/>
                    <a:pt x="894" y="198"/>
                    <a:pt x="894" y="198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28" y="181"/>
                    <a:pt x="828" y="181"/>
                    <a:pt x="828" y="181"/>
                  </a:cubicBezTo>
                  <a:cubicBezTo>
                    <a:pt x="796" y="171"/>
                    <a:pt x="796" y="171"/>
                    <a:pt x="796" y="171"/>
                  </a:cubicBezTo>
                  <a:cubicBezTo>
                    <a:pt x="796" y="211"/>
                    <a:pt x="796" y="211"/>
                    <a:pt x="796" y="211"/>
                  </a:cubicBezTo>
                  <a:cubicBezTo>
                    <a:pt x="708" y="211"/>
                    <a:pt x="708" y="211"/>
                    <a:pt x="708" y="211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68" y="245"/>
                    <a:pt x="668" y="245"/>
                    <a:pt x="668" y="245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23" y="247"/>
                    <a:pt x="623" y="247"/>
                    <a:pt x="623" y="247"/>
                  </a:cubicBezTo>
                  <a:cubicBezTo>
                    <a:pt x="602" y="274"/>
                    <a:pt x="602" y="274"/>
                    <a:pt x="602" y="274"/>
                  </a:cubicBezTo>
                  <a:cubicBezTo>
                    <a:pt x="550" y="246"/>
                    <a:pt x="550" y="246"/>
                    <a:pt x="550" y="246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05" y="165"/>
                    <a:pt x="405" y="165"/>
                    <a:pt x="405" y="165"/>
                  </a:cubicBezTo>
                  <a:cubicBezTo>
                    <a:pt x="438" y="130"/>
                    <a:pt x="438" y="130"/>
                    <a:pt x="438" y="130"/>
                  </a:cubicBezTo>
                  <a:cubicBezTo>
                    <a:pt x="446" y="79"/>
                    <a:pt x="446" y="79"/>
                    <a:pt x="446" y="79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73"/>
                    <a:pt x="333" y="173"/>
                    <a:pt x="333" y="173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1" y="245"/>
                    <a:pt x="306" y="268"/>
                    <a:pt x="288" y="279"/>
                  </a:cubicBezTo>
                  <a:cubicBezTo>
                    <a:pt x="244" y="323"/>
                    <a:pt x="244" y="379"/>
                    <a:pt x="208" y="419"/>
                  </a:cubicBezTo>
                  <a:cubicBezTo>
                    <a:pt x="200" y="427"/>
                    <a:pt x="172" y="423"/>
                    <a:pt x="168" y="439"/>
                  </a:cubicBezTo>
                  <a:cubicBezTo>
                    <a:pt x="148" y="483"/>
                    <a:pt x="180" y="519"/>
                    <a:pt x="152" y="563"/>
                  </a:cubicBezTo>
                  <a:cubicBezTo>
                    <a:pt x="132" y="603"/>
                    <a:pt x="60" y="619"/>
                    <a:pt x="76" y="675"/>
                  </a:cubicBezTo>
                  <a:cubicBezTo>
                    <a:pt x="56" y="671"/>
                    <a:pt x="28" y="679"/>
                    <a:pt x="24" y="691"/>
                  </a:cubicBezTo>
                  <a:cubicBezTo>
                    <a:pt x="16" y="715"/>
                    <a:pt x="16" y="743"/>
                    <a:pt x="4" y="767"/>
                  </a:cubicBezTo>
                  <a:cubicBezTo>
                    <a:pt x="0" y="787"/>
                    <a:pt x="16" y="803"/>
                    <a:pt x="12" y="827"/>
                  </a:cubicBezTo>
                  <a:cubicBezTo>
                    <a:pt x="12" y="834"/>
                    <a:pt x="21" y="838"/>
                    <a:pt x="26" y="844"/>
                  </a:cubicBezTo>
                  <a:cubicBezTo>
                    <a:pt x="30" y="841"/>
                    <a:pt x="33" y="839"/>
                    <a:pt x="35" y="837"/>
                  </a:cubicBezTo>
                  <a:cubicBezTo>
                    <a:pt x="41" y="833"/>
                    <a:pt x="52" y="822"/>
                    <a:pt x="60" y="820"/>
                  </a:cubicBezTo>
                  <a:cubicBezTo>
                    <a:pt x="77" y="816"/>
                    <a:pt x="114" y="824"/>
                    <a:pt x="131" y="830"/>
                  </a:cubicBezTo>
                  <a:cubicBezTo>
                    <a:pt x="142" y="833"/>
                    <a:pt x="162" y="845"/>
                    <a:pt x="172" y="850"/>
                  </a:cubicBezTo>
                  <a:cubicBezTo>
                    <a:pt x="177" y="853"/>
                    <a:pt x="189" y="857"/>
                    <a:pt x="191" y="862"/>
                  </a:cubicBezTo>
                  <a:cubicBezTo>
                    <a:pt x="194" y="868"/>
                    <a:pt x="187" y="881"/>
                    <a:pt x="186" y="887"/>
                  </a:cubicBezTo>
                  <a:cubicBezTo>
                    <a:pt x="185" y="892"/>
                    <a:pt x="184" y="901"/>
                    <a:pt x="184" y="905"/>
                  </a:cubicBezTo>
                  <a:cubicBezTo>
                    <a:pt x="184" y="910"/>
                    <a:pt x="186" y="919"/>
                    <a:pt x="186" y="923"/>
                  </a:cubicBezTo>
                  <a:cubicBezTo>
                    <a:pt x="185" y="928"/>
                    <a:pt x="177" y="936"/>
                    <a:pt x="177" y="941"/>
                  </a:cubicBezTo>
                  <a:cubicBezTo>
                    <a:pt x="178" y="947"/>
                    <a:pt x="189" y="954"/>
                    <a:pt x="191" y="959"/>
                  </a:cubicBezTo>
                  <a:cubicBezTo>
                    <a:pt x="195" y="968"/>
                    <a:pt x="195" y="987"/>
                    <a:pt x="197" y="996"/>
                  </a:cubicBezTo>
                  <a:cubicBezTo>
                    <a:pt x="198" y="1001"/>
                    <a:pt x="201" y="1012"/>
                    <a:pt x="205" y="1015"/>
                  </a:cubicBezTo>
                  <a:cubicBezTo>
                    <a:pt x="211" y="1020"/>
                    <a:pt x="227" y="1021"/>
                    <a:pt x="235" y="1022"/>
                  </a:cubicBezTo>
                  <a:cubicBezTo>
                    <a:pt x="238" y="1022"/>
                    <a:pt x="246" y="1023"/>
                    <a:pt x="249" y="1022"/>
                  </a:cubicBezTo>
                  <a:cubicBezTo>
                    <a:pt x="264" y="1018"/>
                    <a:pt x="286" y="994"/>
                    <a:pt x="301" y="990"/>
                  </a:cubicBezTo>
                  <a:cubicBezTo>
                    <a:pt x="310" y="987"/>
                    <a:pt x="330" y="995"/>
                    <a:pt x="339" y="992"/>
                  </a:cubicBezTo>
                  <a:cubicBezTo>
                    <a:pt x="350" y="988"/>
                    <a:pt x="365" y="969"/>
                    <a:pt x="373" y="961"/>
                  </a:cubicBezTo>
                  <a:cubicBezTo>
                    <a:pt x="381" y="954"/>
                    <a:pt x="394" y="934"/>
                    <a:pt x="404" y="929"/>
                  </a:cubicBezTo>
                  <a:cubicBezTo>
                    <a:pt x="410" y="925"/>
                    <a:pt x="426" y="927"/>
                    <a:pt x="433" y="923"/>
                  </a:cubicBezTo>
                  <a:cubicBezTo>
                    <a:pt x="439" y="920"/>
                    <a:pt x="450" y="910"/>
                    <a:pt x="455" y="905"/>
                  </a:cubicBezTo>
                  <a:cubicBezTo>
                    <a:pt x="464" y="896"/>
                    <a:pt x="477" y="875"/>
                    <a:pt x="487" y="867"/>
                  </a:cubicBezTo>
                  <a:cubicBezTo>
                    <a:pt x="493" y="861"/>
                    <a:pt x="507" y="853"/>
                    <a:pt x="514" y="849"/>
                  </a:cubicBezTo>
                  <a:cubicBezTo>
                    <a:pt x="524" y="844"/>
                    <a:pt x="545" y="835"/>
                    <a:pt x="554" y="830"/>
                  </a:cubicBezTo>
                  <a:cubicBezTo>
                    <a:pt x="564" y="824"/>
                    <a:pt x="582" y="814"/>
                    <a:pt x="590" y="807"/>
                  </a:cubicBezTo>
                  <a:cubicBezTo>
                    <a:pt x="597" y="801"/>
                    <a:pt x="605" y="786"/>
                    <a:pt x="611" y="779"/>
                  </a:cubicBezTo>
                  <a:cubicBezTo>
                    <a:pt x="616" y="775"/>
                    <a:pt x="628" y="769"/>
                    <a:pt x="631" y="763"/>
                  </a:cubicBezTo>
                  <a:cubicBezTo>
                    <a:pt x="634" y="758"/>
                    <a:pt x="631" y="746"/>
                    <a:pt x="634" y="740"/>
                  </a:cubicBezTo>
                  <a:cubicBezTo>
                    <a:pt x="640" y="729"/>
                    <a:pt x="662" y="713"/>
                    <a:pt x="674" y="706"/>
                  </a:cubicBezTo>
                  <a:cubicBezTo>
                    <a:pt x="679" y="704"/>
                    <a:pt x="691" y="703"/>
                    <a:pt x="696" y="700"/>
                  </a:cubicBezTo>
                  <a:cubicBezTo>
                    <a:pt x="700" y="697"/>
                    <a:pt x="706" y="690"/>
                    <a:pt x="708" y="686"/>
                  </a:cubicBezTo>
                  <a:cubicBezTo>
                    <a:pt x="710" y="681"/>
                    <a:pt x="711" y="670"/>
                    <a:pt x="713" y="665"/>
                  </a:cubicBezTo>
                  <a:cubicBezTo>
                    <a:pt x="716" y="655"/>
                    <a:pt x="722" y="635"/>
                    <a:pt x="728" y="626"/>
                  </a:cubicBezTo>
                  <a:cubicBezTo>
                    <a:pt x="739" y="612"/>
                    <a:pt x="776" y="597"/>
                    <a:pt x="784" y="581"/>
                  </a:cubicBezTo>
                  <a:cubicBezTo>
                    <a:pt x="790" y="569"/>
                    <a:pt x="781" y="541"/>
                    <a:pt x="784" y="528"/>
                  </a:cubicBezTo>
                  <a:cubicBezTo>
                    <a:pt x="787" y="513"/>
                    <a:pt x="806" y="485"/>
                    <a:pt x="812" y="470"/>
                  </a:cubicBezTo>
                  <a:cubicBezTo>
                    <a:pt x="816" y="460"/>
                    <a:pt x="819" y="436"/>
                    <a:pt x="827" y="427"/>
                  </a:cubicBezTo>
                  <a:cubicBezTo>
                    <a:pt x="839" y="414"/>
                    <a:pt x="881" y="410"/>
                    <a:pt x="890" y="394"/>
                  </a:cubicBezTo>
                  <a:cubicBezTo>
                    <a:pt x="897" y="383"/>
                    <a:pt x="888" y="354"/>
                    <a:pt x="890" y="341"/>
                  </a:cubicBezTo>
                  <a:cubicBezTo>
                    <a:pt x="892" y="329"/>
                    <a:pt x="903" y="307"/>
                    <a:pt x="908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035696" y="3179843"/>
              <a:ext cx="201062" cy="226382"/>
            </a:xfrm>
            <a:custGeom>
              <a:avLst/>
              <a:gdLst>
                <a:gd name="T0" fmla="*/ 467 w 487"/>
                <a:gd name="T1" fmla="*/ 344 h 550"/>
                <a:gd name="T2" fmla="*/ 459 w 487"/>
                <a:gd name="T3" fmla="*/ 288 h 550"/>
                <a:gd name="T4" fmla="*/ 480 w 487"/>
                <a:gd name="T5" fmla="*/ 150 h 550"/>
                <a:gd name="T6" fmla="*/ 411 w 487"/>
                <a:gd name="T7" fmla="*/ 164 h 550"/>
                <a:gd name="T8" fmla="*/ 367 w 487"/>
                <a:gd name="T9" fmla="*/ 212 h 550"/>
                <a:gd name="T10" fmla="*/ 243 w 487"/>
                <a:gd name="T11" fmla="*/ 156 h 550"/>
                <a:gd name="T12" fmla="*/ 207 w 487"/>
                <a:gd name="T13" fmla="*/ 144 h 550"/>
                <a:gd name="T14" fmla="*/ 88 w 487"/>
                <a:gd name="T15" fmla="*/ 4 h 550"/>
                <a:gd name="T16" fmla="*/ 108 w 487"/>
                <a:gd name="T17" fmla="*/ 54 h 550"/>
                <a:gd name="T18" fmla="*/ 110 w 487"/>
                <a:gd name="T19" fmla="*/ 73 h 550"/>
                <a:gd name="T20" fmla="*/ 141 w 487"/>
                <a:gd name="T21" fmla="*/ 93 h 550"/>
                <a:gd name="T22" fmla="*/ 110 w 487"/>
                <a:gd name="T23" fmla="*/ 157 h 550"/>
                <a:gd name="T24" fmla="*/ 96 w 487"/>
                <a:gd name="T25" fmla="*/ 157 h 550"/>
                <a:gd name="T26" fmla="*/ 112 w 487"/>
                <a:gd name="T27" fmla="*/ 164 h 550"/>
                <a:gd name="T28" fmla="*/ 112 w 487"/>
                <a:gd name="T29" fmla="*/ 198 h 550"/>
                <a:gd name="T30" fmla="*/ 84 w 487"/>
                <a:gd name="T31" fmla="*/ 224 h 550"/>
                <a:gd name="T32" fmla="*/ 115 w 487"/>
                <a:gd name="T33" fmla="*/ 239 h 550"/>
                <a:gd name="T34" fmla="*/ 86 w 487"/>
                <a:gd name="T35" fmla="*/ 262 h 550"/>
                <a:gd name="T36" fmla="*/ 115 w 487"/>
                <a:gd name="T37" fmla="*/ 301 h 550"/>
                <a:gd name="T38" fmla="*/ 93 w 487"/>
                <a:gd name="T39" fmla="*/ 301 h 550"/>
                <a:gd name="T40" fmla="*/ 93 w 487"/>
                <a:gd name="T41" fmla="*/ 333 h 550"/>
                <a:gd name="T42" fmla="*/ 55 w 487"/>
                <a:gd name="T43" fmla="*/ 333 h 550"/>
                <a:gd name="T44" fmla="*/ 55 w 487"/>
                <a:gd name="T45" fmla="*/ 342 h 550"/>
                <a:gd name="T46" fmla="*/ 34 w 487"/>
                <a:gd name="T47" fmla="*/ 342 h 550"/>
                <a:gd name="T48" fmla="*/ 21 w 487"/>
                <a:gd name="T49" fmla="*/ 371 h 550"/>
                <a:gd name="T50" fmla="*/ 4 w 487"/>
                <a:gd name="T51" fmla="*/ 371 h 550"/>
                <a:gd name="T52" fmla="*/ 4 w 487"/>
                <a:gd name="T53" fmla="*/ 392 h 550"/>
                <a:gd name="T54" fmla="*/ 0 w 487"/>
                <a:gd name="T55" fmla="*/ 392 h 550"/>
                <a:gd name="T56" fmla="*/ 39 w 487"/>
                <a:gd name="T57" fmla="*/ 396 h 550"/>
                <a:gd name="T58" fmla="*/ 135 w 487"/>
                <a:gd name="T59" fmla="*/ 450 h 550"/>
                <a:gd name="T60" fmla="*/ 155 w 487"/>
                <a:gd name="T61" fmla="*/ 473 h 550"/>
                <a:gd name="T62" fmla="*/ 225 w 487"/>
                <a:gd name="T63" fmla="*/ 550 h 550"/>
                <a:gd name="T64" fmla="*/ 339 w 487"/>
                <a:gd name="T65" fmla="*/ 432 h 550"/>
                <a:gd name="T66" fmla="*/ 467 w 487"/>
                <a:gd name="T67" fmla="*/ 34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50">
                  <a:moveTo>
                    <a:pt x="467" y="344"/>
                  </a:moveTo>
                  <a:cubicBezTo>
                    <a:pt x="475" y="324"/>
                    <a:pt x="451" y="308"/>
                    <a:pt x="459" y="288"/>
                  </a:cubicBezTo>
                  <a:cubicBezTo>
                    <a:pt x="482" y="246"/>
                    <a:pt x="487" y="196"/>
                    <a:pt x="480" y="150"/>
                  </a:cubicBezTo>
                  <a:cubicBezTo>
                    <a:pt x="457" y="150"/>
                    <a:pt x="434" y="153"/>
                    <a:pt x="411" y="164"/>
                  </a:cubicBezTo>
                  <a:cubicBezTo>
                    <a:pt x="395" y="172"/>
                    <a:pt x="387" y="204"/>
                    <a:pt x="367" y="212"/>
                  </a:cubicBezTo>
                  <a:cubicBezTo>
                    <a:pt x="319" y="240"/>
                    <a:pt x="287" y="188"/>
                    <a:pt x="243" y="156"/>
                  </a:cubicBezTo>
                  <a:cubicBezTo>
                    <a:pt x="235" y="148"/>
                    <a:pt x="211" y="148"/>
                    <a:pt x="207" y="144"/>
                  </a:cubicBezTo>
                  <a:cubicBezTo>
                    <a:pt x="184" y="85"/>
                    <a:pt x="164" y="0"/>
                    <a:pt x="88" y="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84" y="224"/>
                    <a:pt x="84" y="224"/>
                    <a:pt x="84" y="224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3" y="333"/>
                    <a:pt x="93" y="333"/>
                    <a:pt x="93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34" y="342"/>
                    <a:pt x="34" y="342"/>
                    <a:pt x="34" y="342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4" y="371"/>
                    <a:pt x="4" y="371"/>
                    <a:pt x="4" y="371"/>
                  </a:cubicBezTo>
                  <a:cubicBezTo>
                    <a:pt x="4" y="392"/>
                    <a:pt x="4" y="392"/>
                    <a:pt x="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3"/>
                    <a:pt x="29" y="393"/>
                    <a:pt x="39" y="396"/>
                  </a:cubicBezTo>
                  <a:cubicBezTo>
                    <a:pt x="65" y="403"/>
                    <a:pt x="114" y="432"/>
                    <a:pt x="135" y="450"/>
                  </a:cubicBezTo>
                  <a:cubicBezTo>
                    <a:pt x="141" y="454"/>
                    <a:pt x="150" y="467"/>
                    <a:pt x="155" y="473"/>
                  </a:cubicBezTo>
                  <a:cubicBezTo>
                    <a:pt x="172" y="492"/>
                    <a:pt x="201" y="523"/>
                    <a:pt x="225" y="550"/>
                  </a:cubicBezTo>
                  <a:cubicBezTo>
                    <a:pt x="284" y="540"/>
                    <a:pt x="310" y="479"/>
                    <a:pt x="339" y="432"/>
                  </a:cubicBezTo>
                  <a:cubicBezTo>
                    <a:pt x="355" y="396"/>
                    <a:pt x="439" y="408"/>
                    <a:pt x="467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0129525" y="3036865"/>
              <a:ext cx="348509" cy="463189"/>
            </a:xfrm>
            <a:custGeom>
              <a:avLst/>
              <a:gdLst>
                <a:gd name="T0" fmla="*/ 817 w 849"/>
                <a:gd name="T1" fmla="*/ 262 h 1126"/>
                <a:gd name="T2" fmla="*/ 771 w 849"/>
                <a:gd name="T3" fmla="*/ 225 h 1126"/>
                <a:gd name="T4" fmla="*/ 815 w 849"/>
                <a:gd name="T5" fmla="*/ 183 h 1126"/>
                <a:gd name="T6" fmla="*/ 741 w 849"/>
                <a:gd name="T7" fmla="*/ 157 h 1126"/>
                <a:gd name="T8" fmla="*/ 736 w 849"/>
                <a:gd name="T9" fmla="*/ 78 h 1126"/>
                <a:gd name="T10" fmla="*/ 699 w 849"/>
                <a:gd name="T11" fmla="*/ 55 h 1126"/>
                <a:gd name="T12" fmla="*/ 643 w 849"/>
                <a:gd name="T13" fmla="*/ 3 h 1126"/>
                <a:gd name="T14" fmla="*/ 631 w 849"/>
                <a:gd name="T15" fmla="*/ 60 h 1126"/>
                <a:gd name="T16" fmla="*/ 621 w 849"/>
                <a:gd name="T17" fmla="*/ 102 h 1126"/>
                <a:gd name="T18" fmla="*/ 664 w 849"/>
                <a:gd name="T19" fmla="*/ 145 h 1126"/>
                <a:gd name="T20" fmla="*/ 652 w 849"/>
                <a:gd name="T21" fmla="*/ 211 h 1126"/>
                <a:gd name="T22" fmla="*/ 573 w 849"/>
                <a:gd name="T23" fmla="*/ 214 h 1126"/>
                <a:gd name="T24" fmla="*/ 525 w 849"/>
                <a:gd name="T25" fmla="*/ 238 h 1126"/>
                <a:gd name="T26" fmla="*/ 586 w 849"/>
                <a:gd name="T27" fmla="*/ 367 h 1126"/>
                <a:gd name="T28" fmla="*/ 482 w 849"/>
                <a:gd name="T29" fmla="*/ 535 h 1126"/>
                <a:gd name="T30" fmla="*/ 234 w 849"/>
                <a:gd name="T31" fmla="*/ 635 h 1126"/>
                <a:gd name="T32" fmla="*/ 114 w 849"/>
                <a:gd name="T33" fmla="*/ 779 h 1126"/>
                <a:gd name="T34" fmla="*/ 30 w 849"/>
                <a:gd name="T35" fmla="*/ 935 h 1126"/>
                <a:gd name="T36" fmla="*/ 74 w 849"/>
                <a:gd name="T37" fmla="*/ 1090 h 1126"/>
                <a:gd name="T38" fmla="*/ 88 w 849"/>
                <a:gd name="T39" fmla="*/ 1126 h 1126"/>
                <a:gd name="T40" fmla="*/ 334 w 849"/>
                <a:gd name="T41" fmla="*/ 899 h 1126"/>
                <a:gd name="T42" fmla="*/ 378 w 849"/>
                <a:gd name="T43" fmla="*/ 803 h 1126"/>
                <a:gd name="T44" fmla="*/ 627 w 849"/>
                <a:gd name="T45" fmla="*/ 843 h 1126"/>
                <a:gd name="T46" fmla="*/ 618 w 849"/>
                <a:gd name="T47" fmla="*/ 803 h 1126"/>
                <a:gd name="T48" fmla="*/ 641 w 849"/>
                <a:gd name="T49" fmla="*/ 714 h 1126"/>
                <a:gd name="T50" fmla="*/ 644 w 849"/>
                <a:gd name="T51" fmla="*/ 689 h 1126"/>
                <a:gd name="T52" fmla="*/ 628 w 849"/>
                <a:gd name="T53" fmla="*/ 627 h 1126"/>
                <a:gd name="T54" fmla="*/ 663 w 849"/>
                <a:gd name="T55" fmla="*/ 592 h 1126"/>
                <a:gd name="T56" fmla="*/ 639 w 849"/>
                <a:gd name="T57" fmla="*/ 541 h 1126"/>
                <a:gd name="T58" fmla="*/ 740 w 849"/>
                <a:gd name="T59" fmla="*/ 508 h 1126"/>
                <a:gd name="T60" fmla="*/ 783 w 849"/>
                <a:gd name="T61" fmla="*/ 529 h 1126"/>
                <a:gd name="T62" fmla="*/ 809 w 849"/>
                <a:gd name="T63" fmla="*/ 508 h 1126"/>
                <a:gd name="T64" fmla="*/ 779 w 849"/>
                <a:gd name="T65" fmla="*/ 455 h 1126"/>
                <a:gd name="T66" fmla="*/ 794 w 849"/>
                <a:gd name="T67" fmla="*/ 420 h 1126"/>
                <a:gd name="T68" fmla="*/ 816 w 849"/>
                <a:gd name="T69" fmla="*/ 365 h 1126"/>
                <a:gd name="T70" fmla="*/ 808 w 849"/>
                <a:gd name="T71" fmla="*/ 341 h 1126"/>
                <a:gd name="T72" fmla="*/ 823 w 849"/>
                <a:gd name="T73" fmla="*/ 310 h 1126"/>
                <a:gd name="T74" fmla="*/ 849 w 849"/>
                <a:gd name="T75" fmla="*/ 29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9" h="1126">
                  <a:moveTo>
                    <a:pt x="817" y="279"/>
                  </a:moveTo>
                  <a:cubicBezTo>
                    <a:pt x="817" y="262"/>
                    <a:pt x="817" y="262"/>
                    <a:pt x="817" y="262"/>
                  </a:cubicBezTo>
                  <a:cubicBezTo>
                    <a:pt x="782" y="251"/>
                    <a:pt x="782" y="251"/>
                    <a:pt x="782" y="251"/>
                  </a:cubicBezTo>
                  <a:cubicBezTo>
                    <a:pt x="771" y="225"/>
                    <a:pt x="771" y="225"/>
                    <a:pt x="771" y="225"/>
                  </a:cubicBezTo>
                  <a:cubicBezTo>
                    <a:pt x="807" y="204"/>
                    <a:pt x="807" y="204"/>
                    <a:pt x="807" y="204"/>
                  </a:cubicBezTo>
                  <a:cubicBezTo>
                    <a:pt x="815" y="183"/>
                    <a:pt x="815" y="183"/>
                    <a:pt x="815" y="183"/>
                  </a:cubicBezTo>
                  <a:cubicBezTo>
                    <a:pt x="774" y="180"/>
                    <a:pt x="774" y="180"/>
                    <a:pt x="774" y="180"/>
                  </a:cubicBezTo>
                  <a:cubicBezTo>
                    <a:pt x="741" y="157"/>
                    <a:pt x="741" y="157"/>
                    <a:pt x="741" y="157"/>
                  </a:cubicBezTo>
                  <a:cubicBezTo>
                    <a:pt x="752" y="108"/>
                    <a:pt x="752" y="108"/>
                    <a:pt x="752" y="108"/>
                  </a:cubicBezTo>
                  <a:cubicBezTo>
                    <a:pt x="736" y="78"/>
                    <a:pt x="736" y="78"/>
                    <a:pt x="736" y="78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29"/>
                    <a:pt x="643" y="29"/>
                    <a:pt x="643" y="29"/>
                  </a:cubicBezTo>
                  <a:cubicBezTo>
                    <a:pt x="631" y="60"/>
                    <a:pt x="631" y="60"/>
                    <a:pt x="631" y="60"/>
                  </a:cubicBezTo>
                  <a:cubicBezTo>
                    <a:pt x="596" y="99"/>
                    <a:pt x="596" y="99"/>
                    <a:pt x="596" y="9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79" y="121"/>
                    <a:pt x="679" y="121"/>
                    <a:pt x="679" y="121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20" y="231"/>
                    <a:pt x="620" y="231"/>
                    <a:pt x="620" y="231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28" y="239"/>
                    <a:pt x="528" y="239"/>
                    <a:pt x="528" y="239"/>
                  </a:cubicBezTo>
                  <a:cubicBezTo>
                    <a:pt x="525" y="238"/>
                    <a:pt x="525" y="238"/>
                    <a:pt x="525" y="238"/>
                  </a:cubicBezTo>
                  <a:cubicBezTo>
                    <a:pt x="521" y="282"/>
                    <a:pt x="587" y="276"/>
                    <a:pt x="610" y="299"/>
                  </a:cubicBezTo>
                  <a:cubicBezTo>
                    <a:pt x="630" y="319"/>
                    <a:pt x="602" y="347"/>
                    <a:pt x="586" y="367"/>
                  </a:cubicBezTo>
                  <a:cubicBezTo>
                    <a:pt x="578" y="383"/>
                    <a:pt x="550" y="395"/>
                    <a:pt x="542" y="407"/>
                  </a:cubicBezTo>
                  <a:cubicBezTo>
                    <a:pt x="518" y="451"/>
                    <a:pt x="518" y="527"/>
                    <a:pt x="482" y="535"/>
                  </a:cubicBezTo>
                  <a:cubicBezTo>
                    <a:pt x="408" y="551"/>
                    <a:pt x="333" y="499"/>
                    <a:pt x="255" y="497"/>
                  </a:cubicBezTo>
                  <a:cubicBezTo>
                    <a:pt x="262" y="543"/>
                    <a:pt x="257" y="593"/>
                    <a:pt x="234" y="635"/>
                  </a:cubicBezTo>
                  <a:cubicBezTo>
                    <a:pt x="226" y="655"/>
                    <a:pt x="250" y="671"/>
                    <a:pt x="242" y="691"/>
                  </a:cubicBezTo>
                  <a:cubicBezTo>
                    <a:pt x="214" y="755"/>
                    <a:pt x="130" y="743"/>
                    <a:pt x="114" y="779"/>
                  </a:cubicBezTo>
                  <a:cubicBezTo>
                    <a:pt x="85" y="826"/>
                    <a:pt x="59" y="887"/>
                    <a:pt x="0" y="897"/>
                  </a:cubicBezTo>
                  <a:cubicBezTo>
                    <a:pt x="12" y="911"/>
                    <a:pt x="23" y="924"/>
                    <a:pt x="30" y="935"/>
                  </a:cubicBezTo>
                  <a:cubicBezTo>
                    <a:pt x="44" y="956"/>
                    <a:pt x="69" y="1000"/>
                    <a:pt x="75" y="1025"/>
                  </a:cubicBezTo>
                  <a:cubicBezTo>
                    <a:pt x="79" y="1041"/>
                    <a:pt x="67" y="1075"/>
                    <a:pt x="74" y="1090"/>
                  </a:cubicBezTo>
                  <a:cubicBezTo>
                    <a:pt x="76" y="1094"/>
                    <a:pt x="86" y="1098"/>
                    <a:pt x="87" y="1102"/>
                  </a:cubicBezTo>
                  <a:cubicBezTo>
                    <a:pt x="90" y="1107"/>
                    <a:pt x="89" y="1117"/>
                    <a:pt x="88" y="1126"/>
                  </a:cubicBezTo>
                  <a:cubicBezTo>
                    <a:pt x="171" y="1072"/>
                    <a:pt x="287" y="1045"/>
                    <a:pt x="314" y="931"/>
                  </a:cubicBezTo>
                  <a:cubicBezTo>
                    <a:pt x="318" y="923"/>
                    <a:pt x="330" y="907"/>
                    <a:pt x="334" y="899"/>
                  </a:cubicBezTo>
                  <a:cubicBezTo>
                    <a:pt x="350" y="875"/>
                    <a:pt x="334" y="843"/>
                    <a:pt x="354" y="819"/>
                  </a:cubicBezTo>
                  <a:cubicBezTo>
                    <a:pt x="358" y="815"/>
                    <a:pt x="370" y="811"/>
                    <a:pt x="378" y="803"/>
                  </a:cubicBezTo>
                  <a:cubicBezTo>
                    <a:pt x="386" y="791"/>
                    <a:pt x="382" y="771"/>
                    <a:pt x="398" y="775"/>
                  </a:cubicBezTo>
                  <a:cubicBezTo>
                    <a:pt x="478" y="783"/>
                    <a:pt x="551" y="812"/>
                    <a:pt x="627" y="843"/>
                  </a:cubicBezTo>
                  <a:cubicBezTo>
                    <a:pt x="641" y="819"/>
                    <a:pt x="641" y="819"/>
                    <a:pt x="641" y="819"/>
                  </a:cubicBezTo>
                  <a:cubicBezTo>
                    <a:pt x="618" y="803"/>
                    <a:pt x="618" y="803"/>
                    <a:pt x="618" y="803"/>
                  </a:cubicBezTo>
                  <a:cubicBezTo>
                    <a:pt x="632" y="738"/>
                    <a:pt x="632" y="738"/>
                    <a:pt x="632" y="738"/>
                  </a:cubicBezTo>
                  <a:cubicBezTo>
                    <a:pt x="641" y="714"/>
                    <a:pt x="641" y="714"/>
                    <a:pt x="641" y="714"/>
                  </a:cubicBezTo>
                  <a:cubicBezTo>
                    <a:pt x="658" y="699"/>
                    <a:pt x="658" y="699"/>
                    <a:pt x="658" y="699"/>
                  </a:cubicBezTo>
                  <a:cubicBezTo>
                    <a:pt x="644" y="689"/>
                    <a:pt x="644" y="689"/>
                    <a:pt x="644" y="689"/>
                  </a:cubicBezTo>
                  <a:cubicBezTo>
                    <a:pt x="646" y="666"/>
                    <a:pt x="646" y="666"/>
                    <a:pt x="646" y="666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81" y="610"/>
                    <a:pt x="681" y="610"/>
                    <a:pt x="681" y="610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6" y="569"/>
                    <a:pt x="676" y="569"/>
                    <a:pt x="676" y="569"/>
                  </a:cubicBezTo>
                  <a:cubicBezTo>
                    <a:pt x="639" y="541"/>
                    <a:pt x="639" y="541"/>
                    <a:pt x="639" y="541"/>
                  </a:cubicBezTo>
                  <a:cubicBezTo>
                    <a:pt x="681" y="534"/>
                    <a:pt x="681" y="534"/>
                    <a:pt x="681" y="534"/>
                  </a:cubicBezTo>
                  <a:cubicBezTo>
                    <a:pt x="740" y="508"/>
                    <a:pt x="740" y="508"/>
                    <a:pt x="740" y="508"/>
                  </a:cubicBezTo>
                  <a:cubicBezTo>
                    <a:pt x="754" y="561"/>
                    <a:pt x="754" y="561"/>
                    <a:pt x="754" y="561"/>
                  </a:cubicBezTo>
                  <a:cubicBezTo>
                    <a:pt x="783" y="529"/>
                    <a:pt x="783" y="529"/>
                    <a:pt x="783" y="529"/>
                  </a:cubicBezTo>
                  <a:cubicBezTo>
                    <a:pt x="812" y="518"/>
                    <a:pt x="812" y="518"/>
                    <a:pt x="812" y="518"/>
                  </a:cubicBezTo>
                  <a:cubicBezTo>
                    <a:pt x="809" y="508"/>
                    <a:pt x="809" y="508"/>
                    <a:pt x="809" y="508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779" y="455"/>
                    <a:pt x="779" y="455"/>
                    <a:pt x="779" y="455"/>
                  </a:cubicBezTo>
                  <a:cubicBezTo>
                    <a:pt x="806" y="420"/>
                    <a:pt x="806" y="420"/>
                    <a:pt x="806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6" y="396"/>
                    <a:pt x="806" y="396"/>
                    <a:pt x="806" y="396"/>
                  </a:cubicBezTo>
                  <a:cubicBezTo>
                    <a:pt x="816" y="365"/>
                    <a:pt x="816" y="365"/>
                    <a:pt x="816" y="365"/>
                  </a:cubicBezTo>
                  <a:cubicBezTo>
                    <a:pt x="796" y="353"/>
                    <a:pt x="796" y="353"/>
                    <a:pt x="796" y="353"/>
                  </a:cubicBezTo>
                  <a:cubicBezTo>
                    <a:pt x="808" y="341"/>
                    <a:pt x="808" y="341"/>
                    <a:pt x="808" y="341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49" y="310"/>
                    <a:pt x="849" y="310"/>
                    <a:pt x="849" y="310"/>
                  </a:cubicBezTo>
                  <a:cubicBezTo>
                    <a:pt x="849" y="296"/>
                    <a:pt x="849" y="296"/>
                    <a:pt x="849" y="296"/>
                  </a:cubicBezTo>
                  <a:lnTo>
                    <a:pt x="817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0139951" y="3354097"/>
              <a:ext cx="253190" cy="326168"/>
            </a:xfrm>
            <a:custGeom>
              <a:avLst/>
              <a:gdLst>
                <a:gd name="T0" fmla="*/ 420 w 617"/>
                <a:gd name="T1" fmla="*/ 475 h 793"/>
                <a:gd name="T2" fmla="*/ 487 w 617"/>
                <a:gd name="T3" fmla="*/ 336 h 793"/>
                <a:gd name="T4" fmla="*/ 420 w 617"/>
                <a:gd name="T5" fmla="*/ 475 h 793"/>
                <a:gd name="T6" fmla="*/ 423 w 617"/>
                <a:gd name="T7" fmla="*/ 472 h 793"/>
                <a:gd name="T8" fmla="*/ 498 w 617"/>
                <a:gd name="T9" fmla="*/ 335 h 793"/>
                <a:gd name="T10" fmla="*/ 488 w 617"/>
                <a:gd name="T11" fmla="*/ 335 h 793"/>
                <a:gd name="T12" fmla="*/ 483 w 617"/>
                <a:gd name="T13" fmla="*/ 314 h 793"/>
                <a:gd name="T14" fmla="*/ 491 w 617"/>
                <a:gd name="T15" fmla="*/ 291 h 793"/>
                <a:gd name="T16" fmla="*/ 510 w 617"/>
                <a:gd name="T17" fmla="*/ 244 h 793"/>
                <a:gd name="T18" fmla="*/ 533 w 617"/>
                <a:gd name="T19" fmla="*/ 208 h 793"/>
                <a:gd name="T20" fmla="*/ 564 w 617"/>
                <a:gd name="T21" fmla="*/ 153 h 793"/>
                <a:gd name="T22" fmla="*/ 603 w 617"/>
                <a:gd name="T23" fmla="*/ 123 h 793"/>
                <a:gd name="T24" fmla="*/ 617 w 617"/>
                <a:gd name="T25" fmla="*/ 90 h 793"/>
                <a:gd name="T26" fmla="*/ 600 w 617"/>
                <a:gd name="T27" fmla="*/ 73 h 793"/>
                <a:gd name="T28" fmla="*/ 600 w 617"/>
                <a:gd name="T29" fmla="*/ 72 h 793"/>
                <a:gd name="T30" fmla="*/ 371 w 617"/>
                <a:gd name="T31" fmla="*/ 4 h 793"/>
                <a:gd name="T32" fmla="*/ 351 w 617"/>
                <a:gd name="T33" fmla="*/ 32 h 793"/>
                <a:gd name="T34" fmla="*/ 327 w 617"/>
                <a:gd name="T35" fmla="*/ 48 h 793"/>
                <a:gd name="T36" fmla="*/ 307 w 617"/>
                <a:gd name="T37" fmla="*/ 128 h 793"/>
                <a:gd name="T38" fmla="*/ 287 w 617"/>
                <a:gd name="T39" fmla="*/ 160 h 793"/>
                <a:gd name="T40" fmla="*/ 61 w 617"/>
                <a:gd name="T41" fmla="*/ 355 h 793"/>
                <a:gd name="T42" fmla="*/ 60 w 617"/>
                <a:gd name="T43" fmla="*/ 369 h 793"/>
                <a:gd name="T44" fmla="*/ 66 w 617"/>
                <a:gd name="T45" fmla="*/ 446 h 793"/>
                <a:gd name="T46" fmla="*/ 60 w 617"/>
                <a:gd name="T47" fmla="*/ 522 h 793"/>
                <a:gd name="T48" fmla="*/ 35 w 617"/>
                <a:gd name="T49" fmla="*/ 639 h 793"/>
                <a:gd name="T50" fmla="*/ 0 w 617"/>
                <a:gd name="T51" fmla="*/ 728 h 793"/>
                <a:gd name="T52" fmla="*/ 59 w 617"/>
                <a:gd name="T53" fmla="*/ 746 h 793"/>
                <a:gd name="T54" fmla="*/ 59 w 617"/>
                <a:gd name="T55" fmla="*/ 793 h 793"/>
                <a:gd name="T56" fmla="*/ 78 w 617"/>
                <a:gd name="T57" fmla="*/ 773 h 793"/>
                <a:gd name="T58" fmla="*/ 103 w 617"/>
                <a:gd name="T59" fmla="*/ 734 h 793"/>
                <a:gd name="T60" fmla="*/ 124 w 617"/>
                <a:gd name="T61" fmla="*/ 754 h 793"/>
                <a:gd name="T62" fmla="*/ 168 w 617"/>
                <a:gd name="T63" fmla="*/ 749 h 793"/>
                <a:gd name="T64" fmla="*/ 174 w 617"/>
                <a:gd name="T65" fmla="*/ 731 h 793"/>
                <a:gd name="T66" fmla="*/ 117 w 617"/>
                <a:gd name="T67" fmla="*/ 727 h 793"/>
                <a:gd name="T68" fmla="*/ 130 w 617"/>
                <a:gd name="T69" fmla="*/ 700 h 793"/>
                <a:gd name="T70" fmla="*/ 184 w 617"/>
                <a:gd name="T71" fmla="*/ 686 h 793"/>
                <a:gd name="T72" fmla="*/ 197 w 617"/>
                <a:gd name="T73" fmla="*/ 693 h 793"/>
                <a:gd name="T74" fmla="*/ 197 w 617"/>
                <a:gd name="T75" fmla="*/ 650 h 793"/>
                <a:gd name="T76" fmla="*/ 242 w 617"/>
                <a:gd name="T77" fmla="*/ 645 h 793"/>
                <a:gd name="T78" fmla="*/ 277 w 617"/>
                <a:gd name="T79" fmla="*/ 608 h 793"/>
                <a:gd name="T80" fmla="*/ 318 w 617"/>
                <a:gd name="T81" fmla="*/ 548 h 793"/>
                <a:gd name="T82" fmla="*/ 340 w 617"/>
                <a:gd name="T83" fmla="*/ 546 h 793"/>
                <a:gd name="T84" fmla="*/ 367 w 617"/>
                <a:gd name="T85" fmla="*/ 530 h 793"/>
                <a:gd name="T86" fmla="*/ 420 w 617"/>
                <a:gd name="T87" fmla="*/ 47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793">
                  <a:moveTo>
                    <a:pt x="420" y="475"/>
                  </a:moveTo>
                  <a:cubicBezTo>
                    <a:pt x="448" y="431"/>
                    <a:pt x="472" y="387"/>
                    <a:pt x="487" y="336"/>
                  </a:cubicBezTo>
                  <a:cubicBezTo>
                    <a:pt x="472" y="387"/>
                    <a:pt x="448" y="431"/>
                    <a:pt x="420" y="475"/>
                  </a:cubicBezTo>
                  <a:cubicBezTo>
                    <a:pt x="421" y="474"/>
                    <a:pt x="422" y="473"/>
                    <a:pt x="423" y="472"/>
                  </a:cubicBezTo>
                  <a:cubicBezTo>
                    <a:pt x="454" y="433"/>
                    <a:pt x="478" y="386"/>
                    <a:pt x="498" y="335"/>
                  </a:cubicBezTo>
                  <a:cubicBezTo>
                    <a:pt x="488" y="335"/>
                    <a:pt x="488" y="335"/>
                    <a:pt x="488" y="335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10" y="244"/>
                    <a:pt x="510" y="244"/>
                    <a:pt x="510" y="244"/>
                  </a:cubicBezTo>
                  <a:cubicBezTo>
                    <a:pt x="533" y="208"/>
                    <a:pt x="533" y="208"/>
                    <a:pt x="533" y="208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7" y="90"/>
                    <a:pt x="617" y="90"/>
                    <a:pt x="617" y="90"/>
                  </a:cubicBezTo>
                  <a:cubicBezTo>
                    <a:pt x="600" y="73"/>
                    <a:pt x="600" y="73"/>
                    <a:pt x="600" y="73"/>
                  </a:cubicBezTo>
                  <a:cubicBezTo>
                    <a:pt x="600" y="72"/>
                    <a:pt x="600" y="72"/>
                    <a:pt x="600" y="72"/>
                  </a:cubicBezTo>
                  <a:cubicBezTo>
                    <a:pt x="524" y="41"/>
                    <a:pt x="451" y="12"/>
                    <a:pt x="371" y="4"/>
                  </a:cubicBezTo>
                  <a:cubicBezTo>
                    <a:pt x="355" y="0"/>
                    <a:pt x="359" y="20"/>
                    <a:pt x="351" y="32"/>
                  </a:cubicBezTo>
                  <a:cubicBezTo>
                    <a:pt x="343" y="40"/>
                    <a:pt x="331" y="44"/>
                    <a:pt x="327" y="48"/>
                  </a:cubicBezTo>
                  <a:cubicBezTo>
                    <a:pt x="307" y="72"/>
                    <a:pt x="323" y="104"/>
                    <a:pt x="307" y="128"/>
                  </a:cubicBezTo>
                  <a:cubicBezTo>
                    <a:pt x="303" y="136"/>
                    <a:pt x="291" y="152"/>
                    <a:pt x="287" y="160"/>
                  </a:cubicBezTo>
                  <a:cubicBezTo>
                    <a:pt x="260" y="274"/>
                    <a:pt x="144" y="301"/>
                    <a:pt x="61" y="355"/>
                  </a:cubicBezTo>
                  <a:cubicBezTo>
                    <a:pt x="60" y="360"/>
                    <a:pt x="59" y="365"/>
                    <a:pt x="60" y="369"/>
                  </a:cubicBezTo>
                  <a:cubicBezTo>
                    <a:pt x="60" y="388"/>
                    <a:pt x="66" y="427"/>
                    <a:pt x="66" y="446"/>
                  </a:cubicBezTo>
                  <a:cubicBezTo>
                    <a:pt x="66" y="465"/>
                    <a:pt x="63" y="503"/>
                    <a:pt x="60" y="522"/>
                  </a:cubicBezTo>
                  <a:cubicBezTo>
                    <a:pt x="56" y="552"/>
                    <a:pt x="44" y="610"/>
                    <a:pt x="35" y="639"/>
                  </a:cubicBezTo>
                  <a:cubicBezTo>
                    <a:pt x="28" y="661"/>
                    <a:pt x="14" y="696"/>
                    <a:pt x="0" y="728"/>
                  </a:cubicBezTo>
                  <a:cubicBezTo>
                    <a:pt x="59" y="746"/>
                    <a:pt x="59" y="746"/>
                    <a:pt x="59" y="746"/>
                  </a:cubicBezTo>
                  <a:cubicBezTo>
                    <a:pt x="59" y="793"/>
                    <a:pt x="59" y="793"/>
                    <a:pt x="59" y="793"/>
                  </a:cubicBezTo>
                  <a:cubicBezTo>
                    <a:pt x="78" y="773"/>
                    <a:pt x="78" y="773"/>
                    <a:pt x="78" y="773"/>
                  </a:cubicBezTo>
                  <a:cubicBezTo>
                    <a:pt x="103" y="734"/>
                    <a:pt x="103" y="734"/>
                    <a:pt x="103" y="734"/>
                  </a:cubicBezTo>
                  <a:cubicBezTo>
                    <a:pt x="124" y="754"/>
                    <a:pt x="124" y="754"/>
                    <a:pt x="124" y="754"/>
                  </a:cubicBezTo>
                  <a:cubicBezTo>
                    <a:pt x="168" y="749"/>
                    <a:pt x="168" y="749"/>
                    <a:pt x="168" y="749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17" y="727"/>
                    <a:pt x="117" y="727"/>
                    <a:pt x="117" y="727"/>
                  </a:cubicBezTo>
                  <a:cubicBezTo>
                    <a:pt x="130" y="700"/>
                    <a:pt x="130" y="700"/>
                    <a:pt x="130" y="700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77" y="608"/>
                    <a:pt x="277" y="608"/>
                    <a:pt x="277" y="608"/>
                  </a:cubicBezTo>
                  <a:cubicBezTo>
                    <a:pt x="318" y="548"/>
                    <a:pt x="318" y="548"/>
                    <a:pt x="318" y="548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67" y="530"/>
                    <a:pt x="367" y="530"/>
                    <a:pt x="367" y="530"/>
                  </a:cubicBezTo>
                  <a:cubicBezTo>
                    <a:pt x="386" y="513"/>
                    <a:pt x="402" y="496"/>
                    <a:pt x="420" y="4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0290375" y="3549203"/>
              <a:ext cx="22340" cy="22340"/>
            </a:xfrm>
            <a:custGeom>
              <a:avLst/>
              <a:gdLst>
                <a:gd name="T0" fmla="*/ 0 w 53"/>
                <a:gd name="T1" fmla="*/ 55 h 55"/>
                <a:gd name="T2" fmla="*/ 28 w 53"/>
                <a:gd name="T3" fmla="*/ 38 h 55"/>
                <a:gd name="T4" fmla="*/ 28 w 53"/>
                <a:gd name="T5" fmla="*/ 39 h 55"/>
                <a:gd name="T6" fmla="*/ 53 w 53"/>
                <a:gd name="T7" fmla="*/ 0 h 55"/>
                <a:gd name="T8" fmla="*/ 0 w 5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7" y="26"/>
                    <a:pt x="45" y="13"/>
                    <a:pt x="53" y="0"/>
                  </a:cubicBezTo>
                  <a:cubicBezTo>
                    <a:pt x="35" y="21"/>
                    <a:pt x="19" y="3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0257609" y="3403246"/>
              <a:ext cx="306807" cy="278509"/>
            </a:xfrm>
            <a:custGeom>
              <a:avLst/>
              <a:gdLst>
                <a:gd name="T0" fmla="*/ 737 w 748"/>
                <a:gd name="T1" fmla="*/ 370 h 677"/>
                <a:gd name="T2" fmla="*/ 650 w 748"/>
                <a:gd name="T3" fmla="*/ 326 h 677"/>
                <a:gd name="T4" fmla="*/ 596 w 748"/>
                <a:gd name="T5" fmla="*/ 290 h 677"/>
                <a:gd name="T6" fmla="*/ 555 w 748"/>
                <a:gd name="T7" fmla="*/ 260 h 677"/>
                <a:gd name="T8" fmla="*/ 501 w 748"/>
                <a:gd name="T9" fmla="*/ 202 h 677"/>
                <a:gd name="T10" fmla="*/ 422 w 748"/>
                <a:gd name="T11" fmla="*/ 195 h 677"/>
                <a:gd name="T12" fmla="*/ 467 w 748"/>
                <a:gd name="T13" fmla="*/ 163 h 677"/>
                <a:gd name="T14" fmla="*/ 560 w 748"/>
                <a:gd name="T15" fmla="*/ 127 h 677"/>
                <a:gd name="T16" fmla="*/ 537 w 748"/>
                <a:gd name="T17" fmla="*/ 41 h 677"/>
                <a:gd name="T18" fmla="*/ 447 w 748"/>
                <a:gd name="T19" fmla="*/ 15 h 677"/>
                <a:gd name="T20" fmla="*/ 408 w 748"/>
                <a:gd name="T21" fmla="*/ 27 h 677"/>
                <a:gd name="T22" fmla="*/ 372 w 748"/>
                <a:gd name="T23" fmla="*/ 61 h 677"/>
                <a:gd name="T24" fmla="*/ 297 w 748"/>
                <a:gd name="T25" fmla="*/ 138 h 677"/>
                <a:gd name="T26" fmla="*/ 245 w 748"/>
                <a:gd name="T27" fmla="*/ 185 h 677"/>
                <a:gd name="T28" fmla="*/ 213 w 748"/>
                <a:gd name="T29" fmla="*/ 214 h 677"/>
                <a:gd name="T30" fmla="*/ 135 w 748"/>
                <a:gd name="T31" fmla="*/ 354 h 677"/>
                <a:gd name="T32" fmla="*/ 76 w 748"/>
                <a:gd name="T33" fmla="*/ 463 h 677"/>
                <a:gd name="T34" fmla="*/ 31 w 748"/>
                <a:gd name="T35" fmla="*/ 546 h 677"/>
                <a:gd name="T36" fmla="*/ 8 w 748"/>
                <a:gd name="T37" fmla="*/ 599 h 677"/>
                <a:gd name="T38" fmla="*/ 56 w 748"/>
                <a:gd name="T39" fmla="*/ 615 h 677"/>
                <a:gd name="T40" fmla="*/ 143 w 748"/>
                <a:gd name="T41" fmla="*/ 626 h 677"/>
                <a:gd name="T42" fmla="*/ 186 w 748"/>
                <a:gd name="T43" fmla="*/ 676 h 677"/>
                <a:gd name="T44" fmla="*/ 229 w 748"/>
                <a:gd name="T45" fmla="*/ 675 h 677"/>
                <a:gd name="T46" fmla="*/ 277 w 748"/>
                <a:gd name="T47" fmla="*/ 657 h 677"/>
                <a:gd name="T48" fmla="*/ 374 w 748"/>
                <a:gd name="T49" fmla="*/ 615 h 677"/>
                <a:gd name="T50" fmla="*/ 418 w 748"/>
                <a:gd name="T51" fmla="*/ 586 h 677"/>
                <a:gd name="T52" fmla="*/ 488 w 748"/>
                <a:gd name="T53" fmla="*/ 603 h 677"/>
                <a:gd name="T54" fmla="*/ 511 w 748"/>
                <a:gd name="T55" fmla="*/ 639 h 677"/>
                <a:gd name="T56" fmla="*/ 507 w 748"/>
                <a:gd name="T57" fmla="*/ 677 h 677"/>
                <a:gd name="T58" fmla="*/ 534 w 748"/>
                <a:gd name="T59" fmla="*/ 632 h 677"/>
                <a:gd name="T60" fmla="*/ 585 w 748"/>
                <a:gd name="T61" fmla="*/ 574 h 677"/>
                <a:gd name="T62" fmla="*/ 625 w 748"/>
                <a:gd name="T63" fmla="*/ 516 h 677"/>
                <a:gd name="T64" fmla="*/ 643 w 748"/>
                <a:gd name="T65" fmla="*/ 465 h 677"/>
                <a:gd name="T66" fmla="*/ 708 w 748"/>
                <a:gd name="T67" fmla="*/ 420 h 677"/>
                <a:gd name="T68" fmla="*/ 739 w 748"/>
                <a:gd name="T69" fmla="*/ 3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677">
                  <a:moveTo>
                    <a:pt x="739" y="367"/>
                  </a:moveTo>
                  <a:cubicBezTo>
                    <a:pt x="737" y="370"/>
                    <a:pt x="737" y="370"/>
                    <a:pt x="737" y="370"/>
                  </a:cubicBezTo>
                  <a:cubicBezTo>
                    <a:pt x="681" y="348"/>
                    <a:pt x="681" y="348"/>
                    <a:pt x="681" y="348"/>
                  </a:cubicBezTo>
                  <a:cubicBezTo>
                    <a:pt x="650" y="326"/>
                    <a:pt x="650" y="326"/>
                    <a:pt x="650" y="326"/>
                  </a:cubicBezTo>
                  <a:cubicBezTo>
                    <a:pt x="625" y="326"/>
                    <a:pt x="625" y="326"/>
                    <a:pt x="625" y="326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86" y="260"/>
                    <a:pt x="586" y="260"/>
                    <a:pt x="586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1" y="202"/>
                    <a:pt x="501" y="202"/>
                    <a:pt x="501" y="202"/>
                  </a:cubicBezTo>
                  <a:cubicBezTo>
                    <a:pt x="491" y="215"/>
                    <a:pt x="491" y="215"/>
                    <a:pt x="491" y="215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19" y="178"/>
                    <a:pt x="419" y="178"/>
                    <a:pt x="419" y="178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60" y="127"/>
                    <a:pt x="560" y="127"/>
                    <a:pt x="560" y="127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41"/>
                    <a:pt x="537" y="41"/>
                    <a:pt x="537" y="41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193" y="265"/>
                    <a:pt x="169" y="312"/>
                    <a:pt x="138" y="351"/>
                  </a:cubicBezTo>
                  <a:cubicBezTo>
                    <a:pt x="137" y="352"/>
                    <a:pt x="136" y="353"/>
                    <a:pt x="135" y="354"/>
                  </a:cubicBezTo>
                  <a:cubicBezTo>
                    <a:pt x="127" y="367"/>
                    <a:pt x="119" y="380"/>
                    <a:pt x="110" y="393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39" y="495"/>
                    <a:pt x="39" y="495"/>
                    <a:pt x="39" y="49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8" y="599"/>
                    <a:pt x="8" y="599"/>
                    <a:pt x="8" y="599"/>
                  </a:cubicBezTo>
                  <a:cubicBezTo>
                    <a:pt x="36" y="625"/>
                    <a:pt x="36" y="625"/>
                    <a:pt x="36" y="625"/>
                  </a:cubicBezTo>
                  <a:cubicBezTo>
                    <a:pt x="56" y="615"/>
                    <a:pt x="56" y="615"/>
                    <a:pt x="56" y="615"/>
                  </a:cubicBezTo>
                  <a:cubicBezTo>
                    <a:pt x="85" y="626"/>
                    <a:pt x="85" y="626"/>
                    <a:pt x="85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54"/>
                    <a:pt x="143" y="654"/>
                    <a:pt x="143" y="654"/>
                  </a:cubicBezTo>
                  <a:cubicBezTo>
                    <a:pt x="186" y="676"/>
                    <a:pt x="186" y="676"/>
                    <a:pt x="186" y="676"/>
                  </a:cubicBezTo>
                  <a:cubicBezTo>
                    <a:pt x="210" y="646"/>
                    <a:pt x="210" y="646"/>
                    <a:pt x="210" y="646"/>
                  </a:cubicBezTo>
                  <a:cubicBezTo>
                    <a:pt x="229" y="675"/>
                    <a:pt x="229" y="675"/>
                    <a:pt x="229" y="675"/>
                  </a:cubicBezTo>
                  <a:cubicBezTo>
                    <a:pt x="252" y="648"/>
                    <a:pt x="252" y="648"/>
                    <a:pt x="252" y="64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88" y="615"/>
                    <a:pt x="288" y="615"/>
                    <a:pt x="288" y="615"/>
                  </a:cubicBezTo>
                  <a:cubicBezTo>
                    <a:pt x="374" y="615"/>
                    <a:pt x="374" y="615"/>
                    <a:pt x="374" y="615"/>
                  </a:cubicBezTo>
                  <a:cubicBezTo>
                    <a:pt x="374" y="573"/>
                    <a:pt x="374" y="573"/>
                    <a:pt x="374" y="573"/>
                  </a:cubicBezTo>
                  <a:cubicBezTo>
                    <a:pt x="418" y="586"/>
                    <a:pt x="418" y="586"/>
                    <a:pt x="418" y="586"/>
                  </a:cubicBezTo>
                  <a:cubicBezTo>
                    <a:pt x="436" y="603"/>
                    <a:pt x="436" y="603"/>
                    <a:pt x="436" y="603"/>
                  </a:cubicBezTo>
                  <a:cubicBezTo>
                    <a:pt x="488" y="603"/>
                    <a:pt x="488" y="603"/>
                    <a:pt x="488" y="603"/>
                  </a:cubicBezTo>
                  <a:cubicBezTo>
                    <a:pt x="488" y="639"/>
                    <a:pt x="488" y="639"/>
                    <a:pt x="488" y="639"/>
                  </a:cubicBezTo>
                  <a:cubicBezTo>
                    <a:pt x="511" y="639"/>
                    <a:pt x="511" y="639"/>
                    <a:pt x="511" y="639"/>
                  </a:cubicBezTo>
                  <a:cubicBezTo>
                    <a:pt x="500" y="660"/>
                    <a:pt x="500" y="660"/>
                    <a:pt x="500" y="660"/>
                  </a:cubicBezTo>
                  <a:cubicBezTo>
                    <a:pt x="507" y="677"/>
                    <a:pt x="507" y="677"/>
                    <a:pt x="507" y="677"/>
                  </a:cubicBezTo>
                  <a:cubicBezTo>
                    <a:pt x="508" y="675"/>
                    <a:pt x="508" y="674"/>
                    <a:pt x="509" y="672"/>
                  </a:cubicBezTo>
                  <a:cubicBezTo>
                    <a:pt x="514" y="662"/>
                    <a:pt x="529" y="642"/>
                    <a:pt x="534" y="632"/>
                  </a:cubicBezTo>
                  <a:cubicBezTo>
                    <a:pt x="540" y="621"/>
                    <a:pt x="545" y="595"/>
                    <a:pt x="554" y="586"/>
                  </a:cubicBezTo>
                  <a:cubicBezTo>
                    <a:pt x="560" y="581"/>
                    <a:pt x="580" y="581"/>
                    <a:pt x="585" y="574"/>
                  </a:cubicBezTo>
                  <a:cubicBezTo>
                    <a:pt x="590" y="566"/>
                    <a:pt x="580" y="546"/>
                    <a:pt x="585" y="538"/>
                  </a:cubicBezTo>
                  <a:cubicBezTo>
                    <a:pt x="591" y="528"/>
                    <a:pt x="616" y="523"/>
                    <a:pt x="625" y="516"/>
                  </a:cubicBezTo>
                  <a:cubicBezTo>
                    <a:pt x="630" y="512"/>
                    <a:pt x="640" y="502"/>
                    <a:pt x="643" y="496"/>
                  </a:cubicBezTo>
                  <a:cubicBezTo>
                    <a:pt x="645" y="488"/>
                    <a:pt x="639" y="472"/>
                    <a:pt x="643" y="465"/>
                  </a:cubicBezTo>
                  <a:cubicBezTo>
                    <a:pt x="648" y="455"/>
                    <a:pt x="669" y="444"/>
                    <a:pt x="678" y="437"/>
                  </a:cubicBezTo>
                  <a:cubicBezTo>
                    <a:pt x="685" y="433"/>
                    <a:pt x="700" y="422"/>
                    <a:pt x="708" y="420"/>
                  </a:cubicBezTo>
                  <a:cubicBezTo>
                    <a:pt x="716" y="418"/>
                    <a:pt x="733" y="425"/>
                    <a:pt x="739" y="420"/>
                  </a:cubicBezTo>
                  <a:cubicBezTo>
                    <a:pt x="748" y="411"/>
                    <a:pt x="735" y="380"/>
                    <a:pt x="739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0034206" y="2837291"/>
              <a:ext cx="354466" cy="440849"/>
            </a:xfrm>
            <a:custGeom>
              <a:avLst/>
              <a:gdLst>
                <a:gd name="T0" fmla="*/ 718 w 859"/>
                <a:gd name="T1" fmla="*/ 716 h 1073"/>
                <a:gd name="T2" fmla="*/ 659 w 859"/>
                <a:gd name="T3" fmla="*/ 684 h 1073"/>
                <a:gd name="T4" fmla="*/ 668 w 859"/>
                <a:gd name="T5" fmla="*/ 645 h 1073"/>
                <a:gd name="T6" fmla="*/ 698 w 859"/>
                <a:gd name="T7" fmla="*/ 594 h 1073"/>
                <a:gd name="T8" fmla="*/ 669 w 859"/>
                <a:gd name="T9" fmla="*/ 545 h 1073"/>
                <a:gd name="T10" fmla="*/ 630 w 859"/>
                <a:gd name="T11" fmla="*/ 492 h 1073"/>
                <a:gd name="T12" fmla="*/ 606 w 859"/>
                <a:gd name="T13" fmla="*/ 441 h 1073"/>
                <a:gd name="T14" fmla="*/ 545 w 859"/>
                <a:gd name="T15" fmla="*/ 433 h 1073"/>
                <a:gd name="T16" fmla="*/ 553 w 859"/>
                <a:gd name="T17" fmla="*/ 379 h 1073"/>
                <a:gd name="T18" fmla="*/ 601 w 859"/>
                <a:gd name="T19" fmla="*/ 336 h 1073"/>
                <a:gd name="T20" fmla="*/ 490 w 859"/>
                <a:gd name="T21" fmla="*/ 311 h 1073"/>
                <a:gd name="T22" fmla="*/ 574 w 859"/>
                <a:gd name="T23" fmla="*/ 262 h 1073"/>
                <a:gd name="T24" fmla="*/ 565 w 859"/>
                <a:gd name="T25" fmla="*/ 236 h 1073"/>
                <a:gd name="T26" fmla="*/ 619 w 859"/>
                <a:gd name="T27" fmla="*/ 198 h 1073"/>
                <a:gd name="T28" fmla="*/ 639 w 859"/>
                <a:gd name="T29" fmla="*/ 136 h 1073"/>
                <a:gd name="T30" fmla="*/ 606 w 859"/>
                <a:gd name="T31" fmla="*/ 76 h 1073"/>
                <a:gd name="T32" fmla="*/ 686 w 859"/>
                <a:gd name="T33" fmla="*/ 66 h 1073"/>
                <a:gd name="T34" fmla="*/ 683 w 859"/>
                <a:gd name="T35" fmla="*/ 41 h 1073"/>
                <a:gd name="T36" fmla="*/ 686 w 859"/>
                <a:gd name="T37" fmla="*/ 35 h 1073"/>
                <a:gd name="T38" fmla="*/ 599 w 859"/>
                <a:gd name="T39" fmla="*/ 57 h 1073"/>
                <a:gd name="T40" fmla="*/ 577 w 859"/>
                <a:gd name="T41" fmla="*/ 0 h 1073"/>
                <a:gd name="T42" fmla="*/ 581 w 859"/>
                <a:gd name="T43" fmla="*/ 74 h 1073"/>
                <a:gd name="T44" fmla="*/ 527 w 859"/>
                <a:gd name="T45" fmla="*/ 101 h 1073"/>
                <a:gd name="T46" fmla="*/ 497 w 859"/>
                <a:gd name="T47" fmla="*/ 78 h 1073"/>
                <a:gd name="T48" fmla="*/ 459 w 859"/>
                <a:gd name="T49" fmla="*/ 73 h 1073"/>
                <a:gd name="T50" fmla="*/ 383 w 859"/>
                <a:gd name="T51" fmla="*/ 77 h 1073"/>
                <a:gd name="T52" fmla="*/ 343 w 859"/>
                <a:gd name="T53" fmla="*/ 95 h 1073"/>
                <a:gd name="T54" fmla="*/ 276 w 859"/>
                <a:gd name="T55" fmla="*/ 136 h 1073"/>
                <a:gd name="T56" fmla="*/ 246 w 859"/>
                <a:gd name="T57" fmla="*/ 142 h 1073"/>
                <a:gd name="T58" fmla="*/ 168 w 859"/>
                <a:gd name="T59" fmla="*/ 165 h 1073"/>
                <a:gd name="T60" fmla="*/ 144 w 859"/>
                <a:gd name="T61" fmla="*/ 201 h 1073"/>
                <a:gd name="T62" fmla="*/ 98 w 859"/>
                <a:gd name="T63" fmla="*/ 272 h 1073"/>
                <a:gd name="T64" fmla="*/ 73 w 859"/>
                <a:gd name="T65" fmla="*/ 295 h 1073"/>
                <a:gd name="T66" fmla="*/ 27 w 859"/>
                <a:gd name="T67" fmla="*/ 328 h 1073"/>
                <a:gd name="T68" fmla="*/ 66 w 859"/>
                <a:gd name="T69" fmla="*/ 325 h 1073"/>
                <a:gd name="T70" fmla="*/ 108 w 859"/>
                <a:gd name="T71" fmla="*/ 328 h 1073"/>
                <a:gd name="T72" fmla="*/ 83 w 859"/>
                <a:gd name="T73" fmla="*/ 386 h 1073"/>
                <a:gd name="T74" fmla="*/ 73 w 859"/>
                <a:gd name="T75" fmla="*/ 426 h 1073"/>
                <a:gd name="T76" fmla="*/ 125 w 859"/>
                <a:gd name="T77" fmla="*/ 484 h 1073"/>
                <a:gd name="T78" fmla="*/ 122 w 859"/>
                <a:gd name="T79" fmla="*/ 538 h 1073"/>
                <a:gd name="T80" fmla="*/ 100 w 859"/>
                <a:gd name="T81" fmla="*/ 599 h 1073"/>
                <a:gd name="T82" fmla="*/ 71 w 859"/>
                <a:gd name="T83" fmla="*/ 633 h 1073"/>
                <a:gd name="T84" fmla="*/ 88 w 859"/>
                <a:gd name="T85" fmla="*/ 696 h 1073"/>
                <a:gd name="T86" fmla="*/ 51 w 859"/>
                <a:gd name="T87" fmla="*/ 745 h 1073"/>
                <a:gd name="T88" fmla="*/ 0 w 859"/>
                <a:gd name="T89" fmla="*/ 758 h 1073"/>
                <a:gd name="T90" fmla="*/ 27 w 859"/>
                <a:gd name="T91" fmla="*/ 800 h 1073"/>
                <a:gd name="T92" fmla="*/ 90 w 859"/>
                <a:gd name="T93" fmla="*/ 831 h 1073"/>
                <a:gd name="T94" fmla="*/ 211 w 859"/>
                <a:gd name="T95" fmla="*/ 977 h 1073"/>
                <a:gd name="T96" fmla="*/ 371 w 859"/>
                <a:gd name="T97" fmla="*/ 1045 h 1073"/>
                <a:gd name="T98" fmla="*/ 484 w 859"/>
                <a:gd name="T99" fmla="*/ 983 h 1073"/>
                <a:gd name="T100" fmla="*/ 484 w 859"/>
                <a:gd name="T101" fmla="*/ 983 h 1073"/>
                <a:gd name="T102" fmla="*/ 771 w 859"/>
                <a:gd name="T103" fmla="*/ 893 h 1073"/>
                <a:gd name="T104" fmla="*/ 839 w 859"/>
                <a:gd name="T105" fmla="*/ 78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1073">
                  <a:moveTo>
                    <a:pt x="754" y="724"/>
                  </a:moveTo>
                  <a:cubicBezTo>
                    <a:pt x="718" y="716"/>
                    <a:pt x="718" y="716"/>
                    <a:pt x="718" y="716"/>
                  </a:cubicBezTo>
                  <a:cubicBezTo>
                    <a:pt x="705" y="709"/>
                    <a:pt x="705" y="709"/>
                    <a:pt x="705" y="709"/>
                  </a:cubicBezTo>
                  <a:cubicBezTo>
                    <a:pt x="659" y="684"/>
                    <a:pt x="659" y="684"/>
                    <a:pt x="659" y="684"/>
                  </a:cubicBezTo>
                  <a:cubicBezTo>
                    <a:pt x="636" y="645"/>
                    <a:pt x="636" y="645"/>
                    <a:pt x="636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679" y="612"/>
                    <a:pt x="679" y="612"/>
                    <a:pt x="679" y="612"/>
                  </a:cubicBezTo>
                  <a:cubicBezTo>
                    <a:pt x="698" y="594"/>
                    <a:pt x="698" y="594"/>
                    <a:pt x="698" y="594"/>
                  </a:cubicBezTo>
                  <a:cubicBezTo>
                    <a:pt x="675" y="594"/>
                    <a:pt x="675" y="594"/>
                    <a:pt x="675" y="594"/>
                  </a:cubicBezTo>
                  <a:cubicBezTo>
                    <a:pt x="669" y="545"/>
                    <a:pt x="669" y="545"/>
                    <a:pt x="669" y="545"/>
                  </a:cubicBezTo>
                  <a:cubicBezTo>
                    <a:pt x="641" y="530"/>
                    <a:pt x="641" y="530"/>
                    <a:pt x="641" y="530"/>
                  </a:cubicBezTo>
                  <a:cubicBezTo>
                    <a:pt x="630" y="492"/>
                    <a:pt x="630" y="492"/>
                    <a:pt x="630" y="492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606" y="441"/>
                    <a:pt x="606" y="441"/>
                    <a:pt x="606" y="441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545" y="433"/>
                    <a:pt x="545" y="433"/>
                    <a:pt x="545" y="433"/>
                  </a:cubicBezTo>
                  <a:cubicBezTo>
                    <a:pt x="540" y="405"/>
                    <a:pt x="540" y="405"/>
                    <a:pt x="540" y="405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23" y="311"/>
                    <a:pt x="623" y="311"/>
                    <a:pt x="623" y="311"/>
                  </a:cubicBezTo>
                  <a:cubicBezTo>
                    <a:pt x="490" y="311"/>
                    <a:pt x="490" y="311"/>
                    <a:pt x="490" y="311"/>
                  </a:cubicBezTo>
                  <a:cubicBezTo>
                    <a:pt x="584" y="277"/>
                    <a:pt x="584" y="277"/>
                    <a:pt x="584" y="277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526" y="262"/>
                    <a:pt x="526" y="262"/>
                    <a:pt x="526" y="262"/>
                  </a:cubicBezTo>
                  <a:cubicBezTo>
                    <a:pt x="565" y="236"/>
                    <a:pt x="565" y="236"/>
                    <a:pt x="565" y="236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619" y="198"/>
                    <a:pt x="619" y="198"/>
                    <a:pt x="619" y="198"/>
                  </a:cubicBezTo>
                  <a:cubicBezTo>
                    <a:pt x="612" y="166"/>
                    <a:pt x="612" y="166"/>
                    <a:pt x="612" y="16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76"/>
                    <a:pt x="606" y="76"/>
                    <a:pt x="606" y="76"/>
                  </a:cubicBezTo>
                  <a:cubicBezTo>
                    <a:pt x="627" y="78"/>
                    <a:pt x="627" y="78"/>
                    <a:pt x="627" y="78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41"/>
                    <a:pt x="686" y="41"/>
                    <a:pt x="686" y="41"/>
                  </a:cubicBezTo>
                  <a:cubicBezTo>
                    <a:pt x="685" y="41"/>
                    <a:pt x="684" y="41"/>
                    <a:pt x="683" y="41"/>
                  </a:cubicBezTo>
                  <a:cubicBezTo>
                    <a:pt x="683" y="41"/>
                    <a:pt x="683" y="34"/>
                    <a:pt x="686" y="36"/>
                  </a:cubicBezTo>
                  <a:cubicBezTo>
                    <a:pt x="686" y="35"/>
                    <a:pt x="686" y="35"/>
                    <a:pt x="686" y="35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9" y="39"/>
                    <a:pt x="599" y="39"/>
                    <a:pt x="599" y="39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497" y="78"/>
                    <a:pt x="497" y="78"/>
                    <a:pt x="497" y="78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59" y="111"/>
                    <a:pt x="359" y="111"/>
                    <a:pt x="359" y="111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13" y="125"/>
                    <a:pt x="313" y="125"/>
                    <a:pt x="313" y="125"/>
                  </a:cubicBezTo>
                  <a:cubicBezTo>
                    <a:pt x="276" y="136"/>
                    <a:pt x="276" y="136"/>
                    <a:pt x="276" y="136"/>
                  </a:cubicBezTo>
                  <a:cubicBezTo>
                    <a:pt x="259" y="119"/>
                    <a:pt x="259" y="119"/>
                    <a:pt x="259" y="119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7" y="325"/>
                    <a:pt x="107" y="325"/>
                    <a:pt x="107" y="325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09" y="333"/>
                    <a:pt x="114" y="362"/>
                    <a:pt x="110" y="370"/>
                  </a:cubicBezTo>
                  <a:cubicBezTo>
                    <a:pt x="106" y="377"/>
                    <a:pt x="90" y="383"/>
                    <a:pt x="83" y="386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73" y="426"/>
                    <a:pt x="73" y="426"/>
                    <a:pt x="73" y="426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25" y="484"/>
                    <a:pt x="125" y="484"/>
                    <a:pt x="125" y="484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02" y="523"/>
                    <a:pt x="102" y="523"/>
                    <a:pt x="102" y="523"/>
                  </a:cubicBezTo>
                  <a:cubicBezTo>
                    <a:pt x="100" y="599"/>
                    <a:pt x="100" y="599"/>
                    <a:pt x="100" y="599"/>
                  </a:cubicBezTo>
                  <a:cubicBezTo>
                    <a:pt x="79" y="615"/>
                    <a:pt x="79" y="615"/>
                    <a:pt x="79" y="615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61" y="663"/>
                    <a:pt x="61" y="663"/>
                    <a:pt x="61" y="663"/>
                  </a:cubicBezTo>
                  <a:cubicBezTo>
                    <a:pt x="88" y="696"/>
                    <a:pt x="88" y="696"/>
                    <a:pt x="88" y="696"/>
                  </a:cubicBezTo>
                  <a:cubicBezTo>
                    <a:pt x="70" y="715"/>
                    <a:pt x="70" y="715"/>
                    <a:pt x="70" y="715"/>
                  </a:cubicBezTo>
                  <a:cubicBezTo>
                    <a:pt x="51" y="745"/>
                    <a:pt x="51" y="745"/>
                    <a:pt x="51" y="745"/>
                  </a:cubicBezTo>
                  <a:cubicBezTo>
                    <a:pt x="15" y="745"/>
                    <a:pt x="15" y="745"/>
                    <a:pt x="15" y="745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35" y="786"/>
                    <a:pt x="35" y="786"/>
                    <a:pt x="35" y="786"/>
                  </a:cubicBezTo>
                  <a:cubicBezTo>
                    <a:pt x="27" y="800"/>
                    <a:pt x="27" y="800"/>
                    <a:pt x="27" y="800"/>
                  </a:cubicBezTo>
                  <a:cubicBezTo>
                    <a:pt x="40" y="831"/>
                    <a:pt x="40" y="831"/>
                    <a:pt x="40" y="831"/>
                  </a:cubicBezTo>
                  <a:cubicBezTo>
                    <a:pt x="90" y="831"/>
                    <a:pt x="90" y="831"/>
                    <a:pt x="90" y="831"/>
                  </a:cubicBezTo>
                  <a:cubicBezTo>
                    <a:pt x="92" y="837"/>
                    <a:pt x="92" y="837"/>
                    <a:pt x="92" y="837"/>
                  </a:cubicBezTo>
                  <a:cubicBezTo>
                    <a:pt x="168" y="833"/>
                    <a:pt x="188" y="918"/>
                    <a:pt x="211" y="977"/>
                  </a:cubicBezTo>
                  <a:cubicBezTo>
                    <a:pt x="215" y="981"/>
                    <a:pt x="239" y="981"/>
                    <a:pt x="247" y="989"/>
                  </a:cubicBezTo>
                  <a:cubicBezTo>
                    <a:pt x="291" y="1021"/>
                    <a:pt x="323" y="1073"/>
                    <a:pt x="371" y="1045"/>
                  </a:cubicBezTo>
                  <a:cubicBezTo>
                    <a:pt x="391" y="1037"/>
                    <a:pt x="399" y="1005"/>
                    <a:pt x="415" y="997"/>
                  </a:cubicBezTo>
                  <a:cubicBezTo>
                    <a:pt x="438" y="986"/>
                    <a:pt x="461" y="983"/>
                    <a:pt x="484" y="983"/>
                  </a:cubicBezTo>
                  <a:cubicBezTo>
                    <a:pt x="484" y="981"/>
                    <a:pt x="483" y="979"/>
                    <a:pt x="483" y="977"/>
                  </a:cubicBezTo>
                  <a:cubicBezTo>
                    <a:pt x="483" y="979"/>
                    <a:pt x="484" y="981"/>
                    <a:pt x="484" y="983"/>
                  </a:cubicBezTo>
                  <a:cubicBezTo>
                    <a:pt x="562" y="985"/>
                    <a:pt x="637" y="1037"/>
                    <a:pt x="711" y="1021"/>
                  </a:cubicBezTo>
                  <a:cubicBezTo>
                    <a:pt x="747" y="1013"/>
                    <a:pt x="747" y="937"/>
                    <a:pt x="771" y="893"/>
                  </a:cubicBezTo>
                  <a:cubicBezTo>
                    <a:pt x="779" y="881"/>
                    <a:pt x="807" y="869"/>
                    <a:pt x="815" y="853"/>
                  </a:cubicBezTo>
                  <a:cubicBezTo>
                    <a:pt x="831" y="833"/>
                    <a:pt x="859" y="805"/>
                    <a:pt x="839" y="785"/>
                  </a:cubicBezTo>
                  <a:cubicBezTo>
                    <a:pt x="816" y="762"/>
                    <a:pt x="750" y="768"/>
                    <a:pt x="754" y="7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0315695" y="2850695"/>
              <a:ext cx="1489" cy="2979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249960" y="6025998"/>
              <a:ext cx="20851" cy="28297"/>
            </a:xfrm>
            <a:custGeom>
              <a:avLst/>
              <a:gdLst>
                <a:gd name="T0" fmla="*/ 39 w 53"/>
                <a:gd name="T1" fmla="*/ 0 h 69"/>
                <a:gd name="T2" fmla="*/ 26 w 53"/>
                <a:gd name="T3" fmla="*/ 19 h 69"/>
                <a:gd name="T4" fmla="*/ 2 w 53"/>
                <a:gd name="T5" fmla="*/ 33 h 69"/>
                <a:gd name="T6" fmla="*/ 2 w 53"/>
                <a:gd name="T7" fmla="*/ 44 h 69"/>
                <a:gd name="T8" fmla="*/ 21 w 53"/>
                <a:gd name="T9" fmla="*/ 44 h 69"/>
                <a:gd name="T10" fmla="*/ 21 w 53"/>
                <a:gd name="T11" fmla="*/ 68 h 69"/>
                <a:gd name="T12" fmla="*/ 30 w 53"/>
                <a:gd name="T13" fmla="*/ 68 h 69"/>
                <a:gd name="T14" fmla="*/ 45 w 53"/>
                <a:gd name="T15" fmla="*/ 46 h 69"/>
                <a:gd name="T16" fmla="*/ 53 w 53"/>
                <a:gd name="T17" fmla="*/ 27 h 69"/>
                <a:gd name="T18" fmla="*/ 39 w 53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9">
                  <a:moveTo>
                    <a:pt x="39" y="0"/>
                  </a:moveTo>
                  <a:cubicBezTo>
                    <a:pt x="33" y="0"/>
                    <a:pt x="30" y="15"/>
                    <a:pt x="26" y="19"/>
                  </a:cubicBezTo>
                  <a:cubicBezTo>
                    <a:pt x="21" y="24"/>
                    <a:pt x="6" y="27"/>
                    <a:pt x="2" y="33"/>
                  </a:cubicBezTo>
                  <a:cubicBezTo>
                    <a:pt x="1" y="35"/>
                    <a:pt x="0" y="42"/>
                    <a:pt x="2" y="44"/>
                  </a:cubicBezTo>
                  <a:cubicBezTo>
                    <a:pt x="5" y="47"/>
                    <a:pt x="17" y="41"/>
                    <a:pt x="21" y="44"/>
                  </a:cubicBezTo>
                  <a:cubicBezTo>
                    <a:pt x="25" y="48"/>
                    <a:pt x="16" y="63"/>
                    <a:pt x="21" y="68"/>
                  </a:cubicBezTo>
                  <a:cubicBezTo>
                    <a:pt x="22" y="69"/>
                    <a:pt x="28" y="69"/>
                    <a:pt x="30" y="68"/>
                  </a:cubicBezTo>
                  <a:cubicBezTo>
                    <a:pt x="36" y="65"/>
                    <a:pt x="42" y="52"/>
                    <a:pt x="45" y="46"/>
                  </a:cubicBezTo>
                  <a:cubicBezTo>
                    <a:pt x="47" y="41"/>
                    <a:pt x="53" y="32"/>
                    <a:pt x="53" y="27"/>
                  </a:cubicBezTo>
                  <a:cubicBezTo>
                    <a:pt x="53" y="19"/>
                    <a:pt x="4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8002727" y="6031956"/>
              <a:ext cx="17872" cy="22340"/>
            </a:xfrm>
            <a:custGeom>
              <a:avLst/>
              <a:gdLst>
                <a:gd name="T0" fmla="*/ 26 w 43"/>
                <a:gd name="T1" fmla="*/ 54 h 55"/>
                <a:gd name="T2" fmla="*/ 31 w 43"/>
                <a:gd name="T3" fmla="*/ 38 h 55"/>
                <a:gd name="T4" fmla="*/ 41 w 43"/>
                <a:gd name="T5" fmla="*/ 34 h 55"/>
                <a:gd name="T6" fmla="*/ 31 w 43"/>
                <a:gd name="T7" fmla="*/ 14 h 55"/>
                <a:gd name="T8" fmla="*/ 26 w 43"/>
                <a:gd name="T9" fmla="*/ 1 h 55"/>
                <a:gd name="T10" fmla="*/ 17 w 43"/>
                <a:gd name="T11" fmla="*/ 7 h 55"/>
                <a:gd name="T12" fmla="*/ 3 w 43"/>
                <a:gd name="T13" fmla="*/ 7 h 55"/>
                <a:gd name="T14" fmla="*/ 3 w 43"/>
                <a:gd name="T15" fmla="*/ 27 h 55"/>
                <a:gd name="T16" fmla="*/ 12 w 43"/>
                <a:gd name="T17" fmla="*/ 47 h 55"/>
                <a:gd name="T18" fmla="*/ 26 w 43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5">
                  <a:moveTo>
                    <a:pt x="26" y="54"/>
                  </a:moveTo>
                  <a:cubicBezTo>
                    <a:pt x="30" y="52"/>
                    <a:pt x="28" y="41"/>
                    <a:pt x="31" y="38"/>
                  </a:cubicBezTo>
                  <a:cubicBezTo>
                    <a:pt x="33" y="36"/>
                    <a:pt x="40" y="36"/>
                    <a:pt x="41" y="34"/>
                  </a:cubicBezTo>
                  <a:cubicBezTo>
                    <a:pt x="43" y="28"/>
                    <a:pt x="33" y="19"/>
                    <a:pt x="31" y="14"/>
                  </a:cubicBezTo>
                  <a:cubicBezTo>
                    <a:pt x="29" y="11"/>
                    <a:pt x="29" y="2"/>
                    <a:pt x="26" y="1"/>
                  </a:cubicBezTo>
                  <a:cubicBezTo>
                    <a:pt x="23" y="0"/>
                    <a:pt x="20" y="6"/>
                    <a:pt x="17" y="7"/>
                  </a:cubicBezTo>
                  <a:cubicBezTo>
                    <a:pt x="14" y="8"/>
                    <a:pt x="6" y="5"/>
                    <a:pt x="3" y="7"/>
                  </a:cubicBezTo>
                  <a:cubicBezTo>
                    <a:pt x="0" y="11"/>
                    <a:pt x="2" y="22"/>
                    <a:pt x="3" y="27"/>
                  </a:cubicBezTo>
                  <a:cubicBezTo>
                    <a:pt x="4" y="32"/>
                    <a:pt x="8" y="43"/>
                    <a:pt x="12" y="47"/>
                  </a:cubicBezTo>
                  <a:cubicBezTo>
                    <a:pt x="14" y="50"/>
                    <a:pt x="22" y="55"/>
                    <a:pt x="2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7959536" y="6005147"/>
              <a:ext cx="220424" cy="250212"/>
            </a:xfrm>
            <a:custGeom>
              <a:avLst/>
              <a:gdLst>
                <a:gd name="T0" fmla="*/ 512 w 539"/>
                <a:gd name="T1" fmla="*/ 300 h 610"/>
                <a:gd name="T2" fmla="*/ 518 w 539"/>
                <a:gd name="T3" fmla="*/ 253 h 610"/>
                <a:gd name="T4" fmla="*/ 500 w 539"/>
                <a:gd name="T5" fmla="*/ 292 h 610"/>
                <a:gd name="T6" fmla="*/ 449 w 539"/>
                <a:gd name="T7" fmla="*/ 307 h 610"/>
                <a:gd name="T8" fmla="*/ 465 w 539"/>
                <a:gd name="T9" fmla="*/ 287 h 610"/>
                <a:gd name="T10" fmla="*/ 427 w 539"/>
                <a:gd name="T11" fmla="*/ 267 h 610"/>
                <a:gd name="T12" fmla="*/ 386 w 539"/>
                <a:gd name="T13" fmla="*/ 245 h 610"/>
                <a:gd name="T14" fmla="*/ 345 w 539"/>
                <a:gd name="T15" fmla="*/ 283 h 610"/>
                <a:gd name="T16" fmla="*/ 365 w 539"/>
                <a:gd name="T17" fmla="*/ 240 h 610"/>
                <a:gd name="T18" fmla="*/ 394 w 539"/>
                <a:gd name="T19" fmla="*/ 187 h 610"/>
                <a:gd name="T20" fmla="*/ 419 w 539"/>
                <a:gd name="T21" fmla="*/ 236 h 610"/>
                <a:gd name="T22" fmla="*/ 483 w 539"/>
                <a:gd name="T23" fmla="*/ 219 h 610"/>
                <a:gd name="T24" fmla="*/ 467 w 539"/>
                <a:gd name="T25" fmla="*/ 193 h 610"/>
                <a:gd name="T26" fmla="*/ 460 w 539"/>
                <a:gd name="T27" fmla="*/ 177 h 610"/>
                <a:gd name="T28" fmla="*/ 438 w 539"/>
                <a:gd name="T29" fmla="*/ 155 h 610"/>
                <a:gd name="T30" fmla="*/ 390 w 539"/>
                <a:gd name="T31" fmla="*/ 107 h 610"/>
                <a:gd name="T32" fmla="*/ 372 w 539"/>
                <a:gd name="T33" fmla="*/ 67 h 610"/>
                <a:gd name="T34" fmla="*/ 310 w 539"/>
                <a:gd name="T35" fmla="*/ 11 h 610"/>
                <a:gd name="T36" fmla="*/ 234 w 539"/>
                <a:gd name="T37" fmla="*/ 13 h 610"/>
                <a:gd name="T38" fmla="*/ 188 w 539"/>
                <a:gd name="T39" fmla="*/ 67 h 610"/>
                <a:gd name="T40" fmla="*/ 188 w 539"/>
                <a:gd name="T41" fmla="*/ 113 h 610"/>
                <a:gd name="T42" fmla="*/ 210 w 539"/>
                <a:gd name="T43" fmla="*/ 176 h 610"/>
                <a:gd name="T44" fmla="*/ 216 w 539"/>
                <a:gd name="T45" fmla="*/ 253 h 610"/>
                <a:gd name="T46" fmla="*/ 164 w 539"/>
                <a:gd name="T47" fmla="*/ 306 h 610"/>
                <a:gd name="T48" fmla="*/ 181 w 539"/>
                <a:gd name="T49" fmla="*/ 359 h 610"/>
                <a:gd name="T50" fmla="*/ 121 w 539"/>
                <a:gd name="T51" fmla="*/ 363 h 610"/>
                <a:gd name="T52" fmla="*/ 80 w 539"/>
                <a:gd name="T53" fmla="*/ 416 h 610"/>
                <a:gd name="T54" fmla="*/ 80 w 539"/>
                <a:gd name="T55" fmla="*/ 494 h 610"/>
                <a:gd name="T56" fmla="*/ 34 w 539"/>
                <a:gd name="T57" fmla="*/ 520 h 610"/>
                <a:gd name="T58" fmla="*/ 8 w 539"/>
                <a:gd name="T59" fmla="*/ 559 h 610"/>
                <a:gd name="T60" fmla="*/ 17 w 539"/>
                <a:gd name="T61" fmla="*/ 609 h 610"/>
                <a:gd name="T62" fmla="*/ 65 w 539"/>
                <a:gd name="T63" fmla="*/ 609 h 610"/>
                <a:gd name="T64" fmla="*/ 101 w 539"/>
                <a:gd name="T65" fmla="*/ 577 h 610"/>
                <a:gd name="T66" fmla="*/ 129 w 539"/>
                <a:gd name="T67" fmla="*/ 590 h 610"/>
                <a:gd name="T68" fmla="*/ 148 w 539"/>
                <a:gd name="T69" fmla="*/ 554 h 610"/>
                <a:gd name="T70" fmla="*/ 110 w 539"/>
                <a:gd name="T71" fmla="*/ 560 h 610"/>
                <a:gd name="T72" fmla="*/ 110 w 539"/>
                <a:gd name="T73" fmla="*/ 548 h 610"/>
                <a:gd name="T74" fmla="*/ 138 w 539"/>
                <a:gd name="T75" fmla="*/ 518 h 610"/>
                <a:gd name="T76" fmla="*/ 155 w 539"/>
                <a:gd name="T77" fmla="*/ 490 h 610"/>
                <a:gd name="T78" fmla="*/ 182 w 539"/>
                <a:gd name="T79" fmla="*/ 497 h 610"/>
                <a:gd name="T80" fmla="*/ 228 w 539"/>
                <a:gd name="T81" fmla="*/ 510 h 610"/>
                <a:gd name="T82" fmla="*/ 269 w 539"/>
                <a:gd name="T83" fmla="*/ 508 h 610"/>
                <a:gd name="T84" fmla="*/ 339 w 539"/>
                <a:gd name="T85" fmla="*/ 455 h 610"/>
                <a:gd name="T86" fmla="*/ 381 w 539"/>
                <a:gd name="T87" fmla="*/ 436 h 610"/>
                <a:gd name="T88" fmla="*/ 423 w 539"/>
                <a:gd name="T89" fmla="*/ 446 h 610"/>
                <a:gd name="T90" fmla="*/ 457 w 539"/>
                <a:gd name="T91" fmla="*/ 421 h 610"/>
                <a:gd name="T92" fmla="*/ 483 w 539"/>
                <a:gd name="T93" fmla="*/ 404 h 610"/>
                <a:gd name="T94" fmla="*/ 498 w 539"/>
                <a:gd name="T95" fmla="*/ 385 h 610"/>
                <a:gd name="T96" fmla="*/ 528 w 539"/>
                <a:gd name="T97" fmla="*/ 34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610">
                  <a:moveTo>
                    <a:pt x="522" y="325"/>
                  </a:moveTo>
                  <a:cubicBezTo>
                    <a:pt x="522" y="322"/>
                    <a:pt x="528" y="318"/>
                    <a:pt x="528" y="316"/>
                  </a:cubicBezTo>
                  <a:cubicBezTo>
                    <a:pt x="527" y="310"/>
                    <a:pt x="514" y="305"/>
                    <a:pt x="512" y="300"/>
                  </a:cubicBezTo>
                  <a:cubicBezTo>
                    <a:pt x="509" y="295"/>
                    <a:pt x="509" y="283"/>
                    <a:pt x="509" y="278"/>
                  </a:cubicBezTo>
                  <a:cubicBezTo>
                    <a:pt x="509" y="274"/>
                    <a:pt x="508" y="266"/>
                    <a:pt x="510" y="262"/>
                  </a:cubicBezTo>
                  <a:cubicBezTo>
                    <a:pt x="511" y="259"/>
                    <a:pt x="518" y="256"/>
                    <a:pt x="518" y="253"/>
                  </a:cubicBezTo>
                  <a:cubicBezTo>
                    <a:pt x="517" y="250"/>
                    <a:pt x="511" y="246"/>
                    <a:pt x="508" y="246"/>
                  </a:cubicBezTo>
                  <a:cubicBezTo>
                    <a:pt x="505" y="246"/>
                    <a:pt x="500" y="250"/>
                    <a:pt x="499" y="252"/>
                  </a:cubicBezTo>
                  <a:cubicBezTo>
                    <a:pt x="494" y="261"/>
                    <a:pt x="507" y="285"/>
                    <a:pt x="500" y="292"/>
                  </a:cubicBezTo>
                  <a:cubicBezTo>
                    <a:pt x="497" y="295"/>
                    <a:pt x="487" y="288"/>
                    <a:pt x="483" y="290"/>
                  </a:cubicBezTo>
                  <a:cubicBezTo>
                    <a:pt x="481" y="292"/>
                    <a:pt x="483" y="299"/>
                    <a:pt x="481" y="301"/>
                  </a:cubicBezTo>
                  <a:cubicBezTo>
                    <a:pt x="475" y="306"/>
                    <a:pt x="457" y="306"/>
                    <a:pt x="449" y="307"/>
                  </a:cubicBezTo>
                  <a:cubicBezTo>
                    <a:pt x="445" y="308"/>
                    <a:pt x="435" y="311"/>
                    <a:pt x="433" y="307"/>
                  </a:cubicBezTo>
                  <a:cubicBezTo>
                    <a:pt x="431" y="301"/>
                    <a:pt x="447" y="290"/>
                    <a:pt x="454" y="287"/>
                  </a:cubicBezTo>
                  <a:cubicBezTo>
                    <a:pt x="457" y="286"/>
                    <a:pt x="462" y="289"/>
                    <a:pt x="465" y="287"/>
                  </a:cubicBezTo>
                  <a:cubicBezTo>
                    <a:pt x="467" y="286"/>
                    <a:pt x="472" y="280"/>
                    <a:pt x="470" y="278"/>
                  </a:cubicBezTo>
                  <a:cubicBezTo>
                    <a:pt x="467" y="273"/>
                    <a:pt x="452" y="279"/>
                    <a:pt x="446" y="278"/>
                  </a:cubicBezTo>
                  <a:cubicBezTo>
                    <a:pt x="440" y="277"/>
                    <a:pt x="432" y="269"/>
                    <a:pt x="427" y="267"/>
                  </a:cubicBezTo>
                  <a:cubicBezTo>
                    <a:pt x="423" y="266"/>
                    <a:pt x="413" y="269"/>
                    <a:pt x="410" y="267"/>
                  </a:cubicBezTo>
                  <a:cubicBezTo>
                    <a:pt x="406" y="266"/>
                    <a:pt x="401" y="257"/>
                    <a:pt x="398" y="254"/>
                  </a:cubicBezTo>
                  <a:cubicBezTo>
                    <a:pt x="395" y="252"/>
                    <a:pt x="390" y="245"/>
                    <a:pt x="386" y="245"/>
                  </a:cubicBezTo>
                  <a:cubicBezTo>
                    <a:pt x="383" y="244"/>
                    <a:pt x="378" y="246"/>
                    <a:pt x="375" y="248"/>
                  </a:cubicBezTo>
                  <a:cubicBezTo>
                    <a:pt x="373" y="249"/>
                    <a:pt x="371" y="255"/>
                    <a:pt x="370" y="257"/>
                  </a:cubicBezTo>
                  <a:cubicBezTo>
                    <a:pt x="364" y="264"/>
                    <a:pt x="352" y="277"/>
                    <a:pt x="345" y="283"/>
                  </a:cubicBezTo>
                  <a:cubicBezTo>
                    <a:pt x="340" y="286"/>
                    <a:pt x="326" y="299"/>
                    <a:pt x="321" y="294"/>
                  </a:cubicBezTo>
                  <a:cubicBezTo>
                    <a:pt x="313" y="283"/>
                    <a:pt x="345" y="260"/>
                    <a:pt x="355" y="249"/>
                  </a:cubicBezTo>
                  <a:cubicBezTo>
                    <a:pt x="357" y="247"/>
                    <a:pt x="364" y="243"/>
                    <a:pt x="365" y="240"/>
                  </a:cubicBezTo>
                  <a:cubicBezTo>
                    <a:pt x="367" y="235"/>
                    <a:pt x="359" y="224"/>
                    <a:pt x="361" y="219"/>
                  </a:cubicBezTo>
                  <a:cubicBezTo>
                    <a:pt x="363" y="214"/>
                    <a:pt x="375" y="211"/>
                    <a:pt x="379" y="208"/>
                  </a:cubicBezTo>
                  <a:cubicBezTo>
                    <a:pt x="384" y="203"/>
                    <a:pt x="388" y="185"/>
                    <a:pt x="394" y="187"/>
                  </a:cubicBezTo>
                  <a:cubicBezTo>
                    <a:pt x="399" y="189"/>
                    <a:pt x="392" y="203"/>
                    <a:pt x="393" y="208"/>
                  </a:cubicBezTo>
                  <a:cubicBezTo>
                    <a:pt x="393" y="214"/>
                    <a:pt x="395" y="226"/>
                    <a:pt x="399" y="231"/>
                  </a:cubicBezTo>
                  <a:cubicBezTo>
                    <a:pt x="403" y="234"/>
                    <a:pt x="415" y="239"/>
                    <a:pt x="419" y="236"/>
                  </a:cubicBezTo>
                  <a:cubicBezTo>
                    <a:pt x="422" y="234"/>
                    <a:pt x="417" y="223"/>
                    <a:pt x="420" y="220"/>
                  </a:cubicBezTo>
                  <a:cubicBezTo>
                    <a:pt x="427" y="214"/>
                    <a:pt x="448" y="225"/>
                    <a:pt x="457" y="225"/>
                  </a:cubicBezTo>
                  <a:cubicBezTo>
                    <a:pt x="464" y="225"/>
                    <a:pt x="482" y="226"/>
                    <a:pt x="483" y="219"/>
                  </a:cubicBezTo>
                  <a:cubicBezTo>
                    <a:pt x="485" y="215"/>
                    <a:pt x="470" y="211"/>
                    <a:pt x="470" y="206"/>
                  </a:cubicBezTo>
                  <a:cubicBezTo>
                    <a:pt x="470" y="203"/>
                    <a:pt x="479" y="201"/>
                    <a:pt x="479" y="198"/>
                  </a:cubicBezTo>
                  <a:cubicBezTo>
                    <a:pt x="478" y="195"/>
                    <a:pt x="468" y="196"/>
                    <a:pt x="467" y="193"/>
                  </a:cubicBezTo>
                  <a:cubicBezTo>
                    <a:pt x="466" y="188"/>
                    <a:pt x="478" y="184"/>
                    <a:pt x="478" y="179"/>
                  </a:cubicBezTo>
                  <a:cubicBezTo>
                    <a:pt x="478" y="177"/>
                    <a:pt x="474" y="172"/>
                    <a:pt x="471" y="172"/>
                  </a:cubicBezTo>
                  <a:cubicBezTo>
                    <a:pt x="468" y="171"/>
                    <a:pt x="463" y="177"/>
                    <a:pt x="460" y="177"/>
                  </a:cubicBezTo>
                  <a:cubicBezTo>
                    <a:pt x="454" y="176"/>
                    <a:pt x="448" y="162"/>
                    <a:pt x="443" y="162"/>
                  </a:cubicBezTo>
                  <a:cubicBezTo>
                    <a:pt x="440" y="163"/>
                    <a:pt x="439" y="171"/>
                    <a:pt x="437" y="170"/>
                  </a:cubicBezTo>
                  <a:cubicBezTo>
                    <a:pt x="434" y="169"/>
                    <a:pt x="440" y="158"/>
                    <a:pt x="438" y="155"/>
                  </a:cubicBezTo>
                  <a:cubicBezTo>
                    <a:pt x="436" y="150"/>
                    <a:pt x="424" y="147"/>
                    <a:pt x="420" y="143"/>
                  </a:cubicBezTo>
                  <a:cubicBezTo>
                    <a:pt x="416" y="139"/>
                    <a:pt x="410" y="129"/>
                    <a:pt x="406" y="124"/>
                  </a:cubicBezTo>
                  <a:cubicBezTo>
                    <a:pt x="402" y="120"/>
                    <a:pt x="393" y="112"/>
                    <a:pt x="390" y="107"/>
                  </a:cubicBezTo>
                  <a:cubicBezTo>
                    <a:pt x="388" y="104"/>
                    <a:pt x="386" y="96"/>
                    <a:pt x="384" y="93"/>
                  </a:cubicBezTo>
                  <a:cubicBezTo>
                    <a:pt x="382" y="89"/>
                    <a:pt x="374" y="82"/>
                    <a:pt x="373" y="77"/>
                  </a:cubicBezTo>
                  <a:cubicBezTo>
                    <a:pt x="372" y="75"/>
                    <a:pt x="372" y="69"/>
                    <a:pt x="372" y="67"/>
                  </a:cubicBezTo>
                  <a:cubicBezTo>
                    <a:pt x="370" y="63"/>
                    <a:pt x="366" y="56"/>
                    <a:pt x="363" y="52"/>
                  </a:cubicBezTo>
                  <a:cubicBezTo>
                    <a:pt x="359" y="46"/>
                    <a:pt x="348" y="35"/>
                    <a:pt x="342" y="31"/>
                  </a:cubicBezTo>
                  <a:cubicBezTo>
                    <a:pt x="335" y="25"/>
                    <a:pt x="319" y="15"/>
                    <a:pt x="310" y="11"/>
                  </a:cubicBezTo>
                  <a:cubicBezTo>
                    <a:pt x="305" y="8"/>
                    <a:pt x="293" y="0"/>
                    <a:pt x="287" y="1"/>
                  </a:cubicBezTo>
                  <a:cubicBezTo>
                    <a:pt x="282" y="2"/>
                    <a:pt x="275" y="15"/>
                    <a:pt x="269" y="16"/>
                  </a:cubicBezTo>
                  <a:cubicBezTo>
                    <a:pt x="261" y="19"/>
                    <a:pt x="243" y="12"/>
                    <a:pt x="234" y="13"/>
                  </a:cubicBezTo>
                  <a:cubicBezTo>
                    <a:pt x="222" y="13"/>
                    <a:pt x="195" y="12"/>
                    <a:pt x="188" y="21"/>
                  </a:cubicBezTo>
                  <a:cubicBezTo>
                    <a:pt x="185" y="25"/>
                    <a:pt x="188" y="36"/>
                    <a:pt x="188" y="41"/>
                  </a:cubicBezTo>
                  <a:cubicBezTo>
                    <a:pt x="188" y="47"/>
                    <a:pt x="191" y="61"/>
                    <a:pt x="188" y="67"/>
                  </a:cubicBezTo>
                  <a:cubicBezTo>
                    <a:pt x="187" y="69"/>
                    <a:pt x="180" y="69"/>
                    <a:pt x="179" y="71"/>
                  </a:cubicBezTo>
                  <a:cubicBezTo>
                    <a:pt x="177" y="77"/>
                    <a:pt x="187" y="87"/>
                    <a:pt x="188" y="93"/>
                  </a:cubicBezTo>
                  <a:cubicBezTo>
                    <a:pt x="189" y="98"/>
                    <a:pt x="191" y="109"/>
                    <a:pt x="188" y="113"/>
                  </a:cubicBezTo>
                  <a:cubicBezTo>
                    <a:pt x="186" y="115"/>
                    <a:pt x="180" y="111"/>
                    <a:pt x="179" y="113"/>
                  </a:cubicBezTo>
                  <a:cubicBezTo>
                    <a:pt x="175" y="120"/>
                    <a:pt x="191" y="135"/>
                    <a:pt x="194" y="142"/>
                  </a:cubicBezTo>
                  <a:cubicBezTo>
                    <a:pt x="198" y="151"/>
                    <a:pt x="206" y="167"/>
                    <a:pt x="210" y="176"/>
                  </a:cubicBezTo>
                  <a:cubicBezTo>
                    <a:pt x="212" y="181"/>
                    <a:pt x="215" y="192"/>
                    <a:pt x="216" y="197"/>
                  </a:cubicBezTo>
                  <a:cubicBezTo>
                    <a:pt x="217" y="204"/>
                    <a:pt x="216" y="217"/>
                    <a:pt x="216" y="223"/>
                  </a:cubicBezTo>
                  <a:cubicBezTo>
                    <a:pt x="216" y="231"/>
                    <a:pt x="220" y="246"/>
                    <a:pt x="216" y="253"/>
                  </a:cubicBezTo>
                  <a:cubicBezTo>
                    <a:pt x="211" y="264"/>
                    <a:pt x="191" y="281"/>
                    <a:pt x="179" y="283"/>
                  </a:cubicBezTo>
                  <a:cubicBezTo>
                    <a:pt x="175" y="283"/>
                    <a:pt x="167" y="275"/>
                    <a:pt x="164" y="277"/>
                  </a:cubicBezTo>
                  <a:cubicBezTo>
                    <a:pt x="158" y="281"/>
                    <a:pt x="164" y="299"/>
                    <a:pt x="164" y="306"/>
                  </a:cubicBezTo>
                  <a:cubicBezTo>
                    <a:pt x="164" y="310"/>
                    <a:pt x="164" y="317"/>
                    <a:pt x="164" y="321"/>
                  </a:cubicBezTo>
                  <a:cubicBezTo>
                    <a:pt x="165" y="328"/>
                    <a:pt x="169" y="342"/>
                    <a:pt x="173" y="348"/>
                  </a:cubicBezTo>
                  <a:cubicBezTo>
                    <a:pt x="174" y="351"/>
                    <a:pt x="182" y="356"/>
                    <a:pt x="181" y="359"/>
                  </a:cubicBezTo>
                  <a:cubicBezTo>
                    <a:pt x="180" y="364"/>
                    <a:pt x="169" y="368"/>
                    <a:pt x="164" y="368"/>
                  </a:cubicBezTo>
                  <a:cubicBezTo>
                    <a:pt x="158" y="368"/>
                    <a:pt x="149" y="357"/>
                    <a:pt x="143" y="357"/>
                  </a:cubicBezTo>
                  <a:cubicBezTo>
                    <a:pt x="137" y="356"/>
                    <a:pt x="125" y="360"/>
                    <a:pt x="121" y="363"/>
                  </a:cubicBezTo>
                  <a:cubicBezTo>
                    <a:pt x="115" y="367"/>
                    <a:pt x="109" y="380"/>
                    <a:pt x="104" y="386"/>
                  </a:cubicBezTo>
                  <a:cubicBezTo>
                    <a:pt x="101" y="390"/>
                    <a:pt x="95" y="399"/>
                    <a:pt x="91" y="403"/>
                  </a:cubicBezTo>
                  <a:cubicBezTo>
                    <a:pt x="88" y="406"/>
                    <a:pt x="80" y="412"/>
                    <a:pt x="80" y="416"/>
                  </a:cubicBezTo>
                  <a:cubicBezTo>
                    <a:pt x="79" y="423"/>
                    <a:pt x="90" y="438"/>
                    <a:pt x="90" y="441"/>
                  </a:cubicBezTo>
                  <a:cubicBezTo>
                    <a:pt x="90" y="444"/>
                    <a:pt x="90" y="473"/>
                    <a:pt x="86" y="483"/>
                  </a:cubicBezTo>
                  <a:cubicBezTo>
                    <a:pt x="85" y="486"/>
                    <a:pt x="82" y="492"/>
                    <a:pt x="80" y="494"/>
                  </a:cubicBezTo>
                  <a:cubicBezTo>
                    <a:pt x="77" y="496"/>
                    <a:pt x="69" y="497"/>
                    <a:pt x="66" y="500"/>
                  </a:cubicBezTo>
                  <a:cubicBezTo>
                    <a:pt x="61" y="504"/>
                    <a:pt x="57" y="518"/>
                    <a:pt x="51" y="520"/>
                  </a:cubicBezTo>
                  <a:cubicBezTo>
                    <a:pt x="48" y="522"/>
                    <a:pt x="38" y="519"/>
                    <a:pt x="34" y="520"/>
                  </a:cubicBezTo>
                  <a:cubicBezTo>
                    <a:pt x="29" y="523"/>
                    <a:pt x="21" y="531"/>
                    <a:pt x="19" y="537"/>
                  </a:cubicBezTo>
                  <a:cubicBezTo>
                    <a:pt x="18" y="540"/>
                    <a:pt x="21" y="549"/>
                    <a:pt x="19" y="553"/>
                  </a:cubicBezTo>
                  <a:cubicBezTo>
                    <a:pt x="18" y="556"/>
                    <a:pt x="9" y="556"/>
                    <a:pt x="8" y="559"/>
                  </a:cubicBezTo>
                  <a:cubicBezTo>
                    <a:pt x="7" y="561"/>
                    <a:pt x="9" y="566"/>
                    <a:pt x="8" y="568"/>
                  </a:cubicBezTo>
                  <a:cubicBezTo>
                    <a:pt x="7" y="570"/>
                    <a:pt x="3" y="572"/>
                    <a:pt x="2" y="574"/>
                  </a:cubicBezTo>
                  <a:cubicBezTo>
                    <a:pt x="0" y="583"/>
                    <a:pt x="8" y="608"/>
                    <a:pt x="17" y="609"/>
                  </a:cubicBezTo>
                  <a:cubicBezTo>
                    <a:pt x="22" y="609"/>
                    <a:pt x="24" y="592"/>
                    <a:pt x="29" y="592"/>
                  </a:cubicBezTo>
                  <a:cubicBezTo>
                    <a:pt x="35" y="591"/>
                    <a:pt x="42" y="606"/>
                    <a:pt x="48" y="609"/>
                  </a:cubicBezTo>
                  <a:cubicBezTo>
                    <a:pt x="52" y="610"/>
                    <a:pt x="60" y="609"/>
                    <a:pt x="65" y="609"/>
                  </a:cubicBezTo>
                  <a:cubicBezTo>
                    <a:pt x="69" y="608"/>
                    <a:pt x="76" y="605"/>
                    <a:pt x="80" y="603"/>
                  </a:cubicBezTo>
                  <a:cubicBezTo>
                    <a:pt x="84" y="601"/>
                    <a:pt x="89" y="594"/>
                    <a:pt x="92" y="591"/>
                  </a:cubicBezTo>
                  <a:cubicBezTo>
                    <a:pt x="95" y="588"/>
                    <a:pt x="98" y="580"/>
                    <a:pt x="101" y="577"/>
                  </a:cubicBezTo>
                  <a:cubicBezTo>
                    <a:pt x="103" y="576"/>
                    <a:pt x="108" y="572"/>
                    <a:pt x="110" y="574"/>
                  </a:cubicBezTo>
                  <a:cubicBezTo>
                    <a:pt x="114" y="576"/>
                    <a:pt x="107" y="589"/>
                    <a:pt x="110" y="592"/>
                  </a:cubicBezTo>
                  <a:cubicBezTo>
                    <a:pt x="114" y="596"/>
                    <a:pt x="125" y="592"/>
                    <a:pt x="129" y="590"/>
                  </a:cubicBezTo>
                  <a:cubicBezTo>
                    <a:pt x="134" y="587"/>
                    <a:pt x="144" y="579"/>
                    <a:pt x="143" y="574"/>
                  </a:cubicBezTo>
                  <a:cubicBezTo>
                    <a:pt x="143" y="569"/>
                    <a:pt x="129" y="567"/>
                    <a:pt x="129" y="563"/>
                  </a:cubicBezTo>
                  <a:cubicBezTo>
                    <a:pt x="130" y="558"/>
                    <a:pt x="147" y="559"/>
                    <a:pt x="148" y="554"/>
                  </a:cubicBezTo>
                  <a:cubicBezTo>
                    <a:pt x="149" y="549"/>
                    <a:pt x="139" y="540"/>
                    <a:pt x="135" y="540"/>
                  </a:cubicBezTo>
                  <a:cubicBezTo>
                    <a:pt x="132" y="541"/>
                    <a:pt x="131" y="550"/>
                    <a:pt x="129" y="552"/>
                  </a:cubicBezTo>
                  <a:cubicBezTo>
                    <a:pt x="125" y="555"/>
                    <a:pt x="115" y="559"/>
                    <a:pt x="110" y="560"/>
                  </a:cubicBezTo>
                  <a:cubicBezTo>
                    <a:pt x="104" y="562"/>
                    <a:pt x="88" y="567"/>
                    <a:pt x="86" y="561"/>
                  </a:cubicBezTo>
                  <a:cubicBezTo>
                    <a:pt x="84" y="558"/>
                    <a:pt x="91" y="552"/>
                    <a:pt x="94" y="550"/>
                  </a:cubicBezTo>
                  <a:cubicBezTo>
                    <a:pt x="98" y="548"/>
                    <a:pt x="107" y="551"/>
                    <a:pt x="110" y="548"/>
                  </a:cubicBezTo>
                  <a:cubicBezTo>
                    <a:pt x="113" y="545"/>
                    <a:pt x="108" y="537"/>
                    <a:pt x="110" y="534"/>
                  </a:cubicBezTo>
                  <a:cubicBezTo>
                    <a:pt x="113" y="530"/>
                    <a:pt x="125" y="531"/>
                    <a:pt x="129" y="528"/>
                  </a:cubicBezTo>
                  <a:cubicBezTo>
                    <a:pt x="132" y="526"/>
                    <a:pt x="134" y="519"/>
                    <a:pt x="138" y="518"/>
                  </a:cubicBezTo>
                  <a:cubicBezTo>
                    <a:pt x="140" y="517"/>
                    <a:pt x="145" y="521"/>
                    <a:pt x="148" y="520"/>
                  </a:cubicBezTo>
                  <a:cubicBezTo>
                    <a:pt x="152" y="520"/>
                    <a:pt x="158" y="514"/>
                    <a:pt x="159" y="511"/>
                  </a:cubicBezTo>
                  <a:cubicBezTo>
                    <a:pt x="161" y="506"/>
                    <a:pt x="152" y="495"/>
                    <a:pt x="155" y="490"/>
                  </a:cubicBezTo>
                  <a:cubicBezTo>
                    <a:pt x="157" y="485"/>
                    <a:pt x="172" y="487"/>
                    <a:pt x="176" y="484"/>
                  </a:cubicBezTo>
                  <a:cubicBezTo>
                    <a:pt x="178" y="481"/>
                    <a:pt x="175" y="472"/>
                    <a:pt x="178" y="472"/>
                  </a:cubicBezTo>
                  <a:cubicBezTo>
                    <a:pt x="185" y="472"/>
                    <a:pt x="179" y="491"/>
                    <a:pt x="182" y="497"/>
                  </a:cubicBezTo>
                  <a:cubicBezTo>
                    <a:pt x="184" y="501"/>
                    <a:pt x="191" y="508"/>
                    <a:pt x="195" y="508"/>
                  </a:cubicBezTo>
                  <a:cubicBezTo>
                    <a:pt x="200" y="508"/>
                    <a:pt x="204" y="495"/>
                    <a:pt x="209" y="495"/>
                  </a:cubicBezTo>
                  <a:cubicBezTo>
                    <a:pt x="215" y="495"/>
                    <a:pt x="222" y="508"/>
                    <a:pt x="228" y="510"/>
                  </a:cubicBezTo>
                  <a:cubicBezTo>
                    <a:pt x="232" y="512"/>
                    <a:pt x="243" y="507"/>
                    <a:pt x="248" y="509"/>
                  </a:cubicBezTo>
                  <a:cubicBezTo>
                    <a:pt x="250" y="510"/>
                    <a:pt x="251" y="517"/>
                    <a:pt x="253" y="518"/>
                  </a:cubicBezTo>
                  <a:cubicBezTo>
                    <a:pt x="258" y="519"/>
                    <a:pt x="265" y="510"/>
                    <a:pt x="269" y="508"/>
                  </a:cubicBezTo>
                  <a:cubicBezTo>
                    <a:pt x="277" y="504"/>
                    <a:pt x="293" y="499"/>
                    <a:pt x="300" y="495"/>
                  </a:cubicBezTo>
                  <a:cubicBezTo>
                    <a:pt x="306" y="490"/>
                    <a:pt x="318" y="479"/>
                    <a:pt x="323" y="473"/>
                  </a:cubicBezTo>
                  <a:cubicBezTo>
                    <a:pt x="328" y="469"/>
                    <a:pt x="334" y="456"/>
                    <a:pt x="339" y="455"/>
                  </a:cubicBezTo>
                  <a:cubicBezTo>
                    <a:pt x="344" y="454"/>
                    <a:pt x="351" y="462"/>
                    <a:pt x="356" y="462"/>
                  </a:cubicBezTo>
                  <a:cubicBezTo>
                    <a:pt x="363" y="462"/>
                    <a:pt x="377" y="455"/>
                    <a:pt x="381" y="449"/>
                  </a:cubicBezTo>
                  <a:cubicBezTo>
                    <a:pt x="383" y="447"/>
                    <a:pt x="378" y="438"/>
                    <a:pt x="381" y="436"/>
                  </a:cubicBezTo>
                  <a:cubicBezTo>
                    <a:pt x="387" y="433"/>
                    <a:pt x="398" y="449"/>
                    <a:pt x="404" y="448"/>
                  </a:cubicBezTo>
                  <a:cubicBezTo>
                    <a:pt x="408" y="447"/>
                    <a:pt x="410" y="434"/>
                    <a:pt x="414" y="434"/>
                  </a:cubicBezTo>
                  <a:cubicBezTo>
                    <a:pt x="418" y="434"/>
                    <a:pt x="419" y="447"/>
                    <a:pt x="423" y="446"/>
                  </a:cubicBezTo>
                  <a:cubicBezTo>
                    <a:pt x="427" y="444"/>
                    <a:pt x="420" y="432"/>
                    <a:pt x="423" y="429"/>
                  </a:cubicBezTo>
                  <a:cubicBezTo>
                    <a:pt x="431" y="423"/>
                    <a:pt x="459" y="446"/>
                    <a:pt x="465" y="437"/>
                  </a:cubicBezTo>
                  <a:cubicBezTo>
                    <a:pt x="468" y="433"/>
                    <a:pt x="454" y="424"/>
                    <a:pt x="457" y="421"/>
                  </a:cubicBezTo>
                  <a:cubicBezTo>
                    <a:pt x="464" y="414"/>
                    <a:pt x="485" y="442"/>
                    <a:pt x="493" y="437"/>
                  </a:cubicBezTo>
                  <a:cubicBezTo>
                    <a:pt x="496" y="435"/>
                    <a:pt x="494" y="427"/>
                    <a:pt x="493" y="424"/>
                  </a:cubicBezTo>
                  <a:cubicBezTo>
                    <a:pt x="492" y="418"/>
                    <a:pt x="480" y="409"/>
                    <a:pt x="483" y="404"/>
                  </a:cubicBezTo>
                  <a:cubicBezTo>
                    <a:pt x="484" y="402"/>
                    <a:pt x="490" y="403"/>
                    <a:pt x="493" y="403"/>
                  </a:cubicBezTo>
                  <a:cubicBezTo>
                    <a:pt x="500" y="404"/>
                    <a:pt x="513" y="419"/>
                    <a:pt x="518" y="413"/>
                  </a:cubicBezTo>
                  <a:cubicBezTo>
                    <a:pt x="523" y="407"/>
                    <a:pt x="499" y="394"/>
                    <a:pt x="498" y="385"/>
                  </a:cubicBezTo>
                  <a:cubicBezTo>
                    <a:pt x="497" y="382"/>
                    <a:pt x="498" y="376"/>
                    <a:pt x="501" y="375"/>
                  </a:cubicBezTo>
                  <a:cubicBezTo>
                    <a:pt x="506" y="372"/>
                    <a:pt x="517" y="388"/>
                    <a:pt x="522" y="385"/>
                  </a:cubicBezTo>
                  <a:cubicBezTo>
                    <a:pt x="531" y="380"/>
                    <a:pt x="521" y="353"/>
                    <a:pt x="528" y="345"/>
                  </a:cubicBezTo>
                  <a:cubicBezTo>
                    <a:pt x="530" y="344"/>
                    <a:pt x="536" y="345"/>
                    <a:pt x="537" y="343"/>
                  </a:cubicBezTo>
                  <a:cubicBezTo>
                    <a:pt x="539" y="338"/>
                    <a:pt x="523" y="331"/>
                    <a:pt x="522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142727" y="6101956"/>
              <a:ext cx="14894" cy="10425"/>
            </a:xfrm>
            <a:custGeom>
              <a:avLst/>
              <a:gdLst>
                <a:gd name="T0" fmla="*/ 1 w 34"/>
                <a:gd name="T1" fmla="*/ 8 h 23"/>
                <a:gd name="T2" fmla="*/ 17 w 34"/>
                <a:gd name="T3" fmla="*/ 22 h 23"/>
                <a:gd name="T4" fmla="*/ 33 w 34"/>
                <a:gd name="T5" fmla="*/ 15 h 23"/>
                <a:gd name="T6" fmla="*/ 23 w 34"/>
                <a:gd name="T7" fmla="*/ 2 h 23"/>
                <a:gd name="T8" fmla="*/ 1 w 3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cubicBezTo>
                    <a:pt x="0" y="13"/>
                    <a:pt x="12" y="21"/>
                    <a:pt x="17" y="22"/>
                  </a:cubicBezTo>
                  <a:cubicBezTo>
                    <a:pt x="21" y="23"/>
                    <a:pt x="32" y="19"/>
                    <a:pt x="33" y="15"/>
                  </a:cubicBezTo>
                  <a:cubicBezTo>
                    <a:pt x="34" y="11"/>
                    <a:pt x="27" y="3"/>
                    <a:pt x="23" y="2"/>
                  </a:cubicBezTo>
                  <a:cubicBezTo>
                    <a:pt x="18" y="0"/>
                    <a:pt x="3" y="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7938685" y="6228551"/>
              <a:ext cx="17872" cy="17872"/>
            </a:xfrm>
            <a:custGeom>
              <a:avLst/>
              <a:gdLst>
                <a:gd name="T0" fmla="*/ 26 w 42"/>
                <a:gd name="T1" fmla="*/ 0 h 43"/>
                <a:gd name="T2" fmla="*/ 1 w 42"/>
                <a:gd name="T3" fmla="*/ 18 h 43"/>
                <a:gd name="T4" fmla="*/ 16 w 42"/>
                <a:gd name="T5" fmla="*/ 43 h 43"/>
                <a:gd name="T6" fmla="*/ 26 w 42"/>
                <a:gd name="T7" fmla="*/ 30 h 43"/>
                <a:gd name="T8" fmla="*/ 41 w 42"/>
                <a:gd name="T9" fmla="*/ 10 h 43"/>
                <a:gd name="T10" fmla="*/ 26 w 4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26" y="0"/>
                  </a:moveTo>
                  <a:cubicBezTo>
                    <a:pt x="18" y="0"/>
                    <a:pt x="2" y="11"/>
                    <a:pt x="1" y="18"/>
                  </a:cubicBezTo>
                  <a:cubicBezTo>
                    <a:pt x="0" y="25"/>
                    <a:pt x="9" y="42"/>
                    <a:pt x="16" y="43"/>
                  </a:cubicBezTo>
                  <a:cubicBezTo>
                    <a:pt x="20" y="43"/>
                    <a:pt x="23" y="34"/>
                    <a:pt x="26" y="30"/>
                  </a:cubicBezTo>
                  <a:cubicBezTo>
                    <a:pt x="29" y="25"/>
                    <a:pt x="42" y="16"/>
                    <a:pt x="41" y="10"/>
                  </a:cubicBezTo>
                  <a:cubicBezTo>
                    <a:pt x="40" y="5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025068" y="6210678"/>
              <a:ext cx="11915" cy="17872"/>
            </a:xfrm>
            <a:custGeom>
              <a:avLst/>
              <a:gdLst>
                <a:gd name="T0" fmla="*/ 11 w 26"/>
                <a:gd name="T1" fmla="*/ 1 h 44"/>
                <a:gd name="T2" fmla="*/ 7 w 26"/>
                <a:gd name="T3" fmla="*/ 1 h 44"/>
                <a:gd name="T4" fmla="*/ 14 w 26"/>
                <a:gd name="T5" fmla="*/ 43 h 44"/>
                <a:gd name="T6" fmla="*/ 25 w 26"/>
                <a:gd name="T7" fmla="*/ 17 h 44"/>
                <a:gd name="T8" fmla="*/ 11 w 26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cubicBezTo>
                    <a:pt x="10" y="0"/>
                    <a:pt x="8" y="0"/>
                    <a:pt x="7" y="1"/>
                  </a:cubicBezTo>
                  <a:cubicBezTo>
                    <a:pt x="0" y="9"/>
                    <a:pt x="3" y="42"/>
                    <a:pt x="14" y="43"/>
                  </a:cubicBezTo>
                  <a:cubicBezTo>
                    <a:pt x="21" y="44"/>
                    <a:pt x="26" y="24"/>
                    <a:pt x="25" y="17"/>
                  </a:cubicBezTo>
                  <a:cubicBezTo>
                    <a:pt x="24" y="11"/>
                    <a:pt x="16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7719750" y="5763872"/>
              <a:ext cx="14894" cy="16382"/>
            </a:xfrm>
            <a:custGeom>
              <a:avLst/>
              <a:gdLst>
                <a:gd name="T0" fmla="*/ 36 w 37"/>
                <a:gd name="T1" fmla="*/ 10 h 41"/>
                <a:gd name="T2" fmla="*/ 22 w 37"/>
                <a:gd name="T3" fmla="*/ 1 h 41"/>
                <a:gd name="T4" fmla="*/ 4 w 37"/>
                <a:gd name="T5" fmla="*/ 18 h 41"/>
                <a:gd name="T6" fmla="*/ 4 w 37"/>
                <a:gd name="T7" fmla="*/ 37 h 41"/>
                <a:gd name="T8" fmla="*/ 36 w 37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36" y="10"/>
                  </a:moveTo>
                  <a:cubicBezTo>
                    <a:pt x="36" y="6"/>
                    <a:pt x="26" y="0"/>
                    <a:pt x="22" y="1"/>
                  </a:cubicBezTo>
                  <a:cubicBezTo>
                    <a:pt x="16" y="1"/>
                    <a:pt x="7" y="12"/>
                    <a:pt x="4" y="18"/>
                  </a:cubicBezTo>
                  <a:cubicBezTo>
                    <a:pt x="2" y="22"/>
                    <a:pt x="0" y="35"/>
                    <a:pt x="4" y="37"/>
                  </a:cubicBezTo>
                  <a:cubicBezTo>
                    <a:pt x="14" y="41"/>
                    <a:pt x="37" y="2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692942" y="5738554"/>
              <a:ext cx="10425" cy="13404"/>
            </a:xfrm>
            <a:custGeom>
              <a:avLst/>
              <a:gdLst>
                <a:gd name="T0" fmla="*/ 7 w 28"/>
                <a:gd name="T1" fmla="*/ 4 h 32"/>
                <a:gd name="T2" fmla="*/ 1 w 28"/>
                <a:gd name="T3" fmla="*/ 17 h 32"/>
                <a:gd name="T4" fmla="*/ 17 w 28"/>
                <a:gd name="T5" fmla="*/ 30 h 32"/>
                <a:gd name="T6" fmla="*/ 24 w 28"/>
                <a:gd name="T7" fmla="*/ 4 h 32"/>
                <a:gd name="T8" fmla="*/ 7 w 2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7" y="4"/>
                  </a:moveTo>
                  <a:cubicBezTo>
                    <a:pt x="4" y="6"/>
                    <a:pt x="0" y="14"/>
                    <a:pt x="1" y="17"/>
                  </a:cubicBezTo>
                  <a:cubicBezTo>
                    <a:pt x="2" y="22"/>
                    <a:pt x="12" y="32"/>
                    <a:pt x="17" y="30"/>
                  </a:cubicBezTo>
                  <a:cubicBezTo>
                    <a:pt x="24" y="28"/>
                    <a:pt x="28" y="9"/>
                    <a:pt x="24" y="4"/>
                  </a:cubicBezTo>
                  <a:cubicBezTo>
                    <a:pt x="21" y="0"/>
                    <a:pt x="10" y="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695920" y="5731106"/>
              <a:ext cx="7446" cy="5957"/>
            </a:xfrm>
            <a:custGeom>
              <a:avLst/>
              <a:gdLst>
                <a:gd name="T0" fmla="*/ 14 w 16"/>
                <a:gd name="T1" fmla="*/ 13 h 15"/>
                <a:gd name="T2" fmla="*/ 14 w 16"/>
                <a:gd name="T3" fmla="*/ 2 h 15"/>
                <a:gd name="T4" fmla="*/ 2 w 16"/>
                <a:gd name="T5" fmla="*/ 2 h 15"/>
                <a:gd name="T6" fmla="*/ 2 w 16"/>
                <a:gd name="T7" fmla="*/ 13 h 15"/>
                <a:gd name="T8" fmla="*/ 14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4" y="13"/>
                  </a:moveTo>
                  <a:cubicBezTo>
                    <a:pt x="16" y="11"/>
                    <a:pt x="16" y="4"/>
                    <a:pt x="14" y="2"/>
                  </a:cubicBezTo>
                  <a:cubicBezTo>
                    <a:pt x="12" y="0"/>
                    <a:pt x="4" y="0"/>
                    <a:pt x="2" y="2"/>
                  </a:cubicBezTo>
                  <a:cubicBezTo>
                    <a:pt x="0" y="4"/>
                    <a:pt x="0" y="11"/>
                    <a:pt x="2" y="13"/>
                  </a:cubicBezTo>
                  <a:cubicBezTo>
                    <a:pt x="4" y="15"/>
                    <a:pt x="12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698899" y="5716213"/>
              <a:ext cx="14894" cy="13404"/>
            </a:xfrm>
            <a:custGeom>
              <a:avLst/>
              <a:gdLst>
                <a:gd name="T0" fmla="*/ 32 w 36"/>
                <a:gd name="T1" fmla="*/ 4 h 30"/>
                <a:gd name="T2" fmla="*/ 14 w 36"/>
                <a:gd name="T3" fmla="*/ 10 h 30"/>
                <a:gd name="T4" fmla="*/ 2 w 36"/>
                <a:gd name="T5" fmla="*/ 26 h 30"/>
                <a:gd name="T6" fmla="*/ 23 w 36"/>
                <a:gd name="T7" fmla="*/ 26 h 30"/>
                <a:gd name="T8" fmla="*/ 3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2" y="4"/>
                  </a:moveTo>
                  <a:cubicBezTo>
                    <a:pt x="29" y="0"/>
                    <a:pt x="18" y="7"/>
                    <a:pt x="14" y="10"/>
                  </a:cubicBezTo>
                  <a:cubicBezTo>
                    <a:pt x="10" y="12"/>
                    <a:pt x="0" y="21"/>
                    <a:pt x="2" y="26"/>
                  </a:cubicBezTo>
                  <a:cubicBezTo>
                    <a:pt x="4" y="30"/>
                    <a:pt x="19" y="29"/>
                    <a:pt x="23" y="26"/>
                  </a:cubicBezTo>
                  <a:cubicBezTo>
                    <a:pt x="28" y="22"/>
                    <a:pt x="36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676559" y="5561320"/>
              <a:ext cx="74468" cy="65532"/>
            </a:xfrm>
            <a:custGeom>
              <a:avLst/>
              <a:gdLst>
                <a:gd name="T0" fmla="*/ 12 w 180"/>
                <a:gd name="T1" fmla="*/ 134 h 161"/>
                <a:gd name="T2" fmla="*/ 70 w 180"/>
                <a:gd name="T3" fmla="*/ 75 h 161"/>
                <a:gd name="T4" fmla="*/ 78 w 180"/>
                <a:gd name="T5" fmla="*/ 89 h 161"/>
                <a:gd name="T6" fmla="*/ 61 w 180"/>
                <a:gd name="T7" fmla="*/ 97 h 161"/>
                <a:gd name="T8" fmla="*/ 85 w 180"/>
                <a:gd name="T9" fmla="*/ 101 h 161"/>
                <a:gd name="T10" fmla="*/ 77 w 180"/>
                <a:gd name="T11" fmla="*/ 116 h 161"/>
                <a:gd name="T12" fmla="*/ 90 w 180"/>
                <a:gd name="T13" fmla="*/ 134 h 161"/>
                <a:gd name="T14" fmla="*/ 90 w 180"/>
                <a:gd name="T15" fmla="*/ 153 h 161"/>
                <a:gd name="T16" fmla="*/ 139 w 180"/>
                <a:gd name="T17" fmla="*/ 133 h 161"/>
                <a:gd name="T18" fmla="*/ 151 w 180"/>
                <a:gd name="T19" fmla="*/ 149 h 161"/>
                <a:gd name="T20" fmla="*/ 176 w 180"/>
                <a:gd name="T21" fmla="*/ 126 h 161"/>
                <a:gd name="T22" fmla="*/ 176 w 180"/>
                <a:gd name="T23" fmla="*/ 100 h 161"/>
                <a:gd name="T24" fmla="*/ 176 w 180"/>
                <a:gd name="T25" fmla="*/ 51 h 161"/>
                <a:gd name="T26" fmla="*/ 176 w 180"/>
                <a:gd name="T27" fmla="*/ 14 h 161"/>
                <a:gd name="T28" fmla="*/ 161 w 180"/>
                <a:gd name="T29" fmla="*/ 1 h 161"/>
                <a:gd name="T30" fmla="*/ 139 w 180"/>
                <a:gd name="T31" fmla="*/ 10 h 161"/>
                <a:gd name="T32" fmla="*/ 107 w 180"/>
                <a:gd name="T33" fmla="*/ 10 h 161"/>
                <a:gd name="T34" fmla="*/ 85 w 180"/>
                <a:gd name="T35" fmla="*/ 19 h 161"/>
                <a:gd name="T36" fmla="*/ 70 w 180"/>
                <a:gd name="T37" fmla="*/ 31 h 161"/>
                <a:gd name="T38" fmla="*/ 61 w 180"/>
                <a:gd name="T39" fmla="*/ 26 h 161"/>
                <a:gd name="T40" fmla="*/ 38 w 180"/>
                <a:gd name="T41" fmla="*/ 63 h 161"/>
                <a:gd name="T42" fmla="*/ 26 w 180"/>
                <a:gd name="T43" fmla="*/ 89 h 161"/>
                <a:gd name="T44" fmla="*/ 0 w 180"/>
                <a:gd name="T45" fmla="*/ 119 h 161"/>
                <a:gd name="T46" fmla="*/ 12 w 180"/>
                <a:gd name="T47" fmla="*/ 1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61">
                  <a:moveTo>
                    <a:pt x="12" y="134"/>
                  </a:moveTo>
                  <a:cubicBezTo>
                    <a:pt x="33" y="134"/>
                    <a:pt x="50" y="72"/>
                    <a:pt x="70" y="75"/>
                  </a:cubicBezTo>
                  <a:cubicBezTo>
                    <a:pt x="74" y="75"/>
                    <a:pt x="79" y="85"/>
                    <a:pt x="78" y="89"/>
                  </a:cubicBezTo>
                  <a:cubicBezTo>
                    <a:pt x="76" y="93"/>
                    <a:pt x="60" y="92"/>
                    <a:pt x="61" y="97"/>
                  </a:cubicBezTo>
                  <a:cubicBezTo>
                    <a:pt x="62" y="103"/>
                    <a:pt x="83" y="96"/>
                    <a:pt x="85" y="101"/>
                  </a:cubicBezTo>
                  <a:cubicBezTo>
                    <a:pt x="87" y="105"/>
                    <a:pt x="77" y="111"/>
                    <a:pt x="77" y="116"/>
                  </a:cubicBezTo>
                  <a:cubicBezTo>
                    <a:pt x="77" y="121"/>
                    <a:pt x="88" y="128"/>
                    <a:pt x="90" y="134"/>
                  </a:cubicBezTo>
                  <a:cubicBezTo>
                    <a:pt x="92" y="138"/>
                    <a:pt x="86" y="151"/>
                    <a:pt x="90" y="153"/>
                  </a:cubicBezTo>
                  <a:cubicBezTo>
                    <a:pt x="101" y="161"/>
                    <a:pt x="127" y="129"/>
                    <a:pt x="139" y="133"/>
                  </a:cubicBezTo>
                  <a:cubicBezTo>
                    <a:pt x="144" y="134"/>
                    <a:pt x="146" y="148"/>
                    <a:pt x="151" y="149"/>
                  </a:cubicBezTo>
                  <a:cubicBezTo>
                    <a:pt x="159" y="150"/>
                    <a:pt x="173" y="134"/>
                    <a:pt x="176" y="126"/>
                  </a:cubicBezTo>
                  <a:cubicBezTo>
                    <a:pt x="179" y="120"/>
                    <a:pt x="176" y="107"/>
                    <a:pt x="176" y="100"/>
                  </a:cubicBezTo>
                  <a:cubicBezTo>
                    <a:pt x="176" y="88"/>
                    <a:pt x="176" y="63"/>
                    <a:pt x="176" y="51"/>
                  </a:cubicBezTo>
                  <a:cubicBezTo>
                    <a:pt x="176" y="42"/>
                    <a:pt x="180" y="23"/>
                    <a:pt x="176" y="14"/>
                  </a:cubicBezTo>
                  <a:cubicBezTo>
                    <a:pt x="174" y="10"/>
                    <a:pt x="166" y="2"/>
                    <a:pt x="161" y="1"/>
                  </a:cubicBezTo>
                  <a:cubicBezTo>
                    <a:pt x="155" y="0"/>
                    <a:pt x="145" y="9"/>
                    <a:pt x="139" y="10"/>
                  </a:cubicBezTo>
                  <a:cubicBezTo>
                    <a:pt x="132" y="12"/>
                    <a:pt x="115" y="9"/>
                    <a:pt x="107" y="10"/>
                  </a:cubicBezTo>
                  <a:cubicBezTo>
                    <a:pt x="101" y="11"/>
                    <a:pt x="90" y="16"/>
                    <a:pt x="85" y="19"/>
                  </a:cubicBezTo>
                  <a:cubicBezTo>
                    <a:pt x="81" y="21"/>
                    <a:pt x="75" y="31"/>
                    <a:pt x="70" y="31"/>
                  </a:cubicBezTo>
                  <a:cubicBezTo>
                    <a:pt x="68" y="31"/>
                    <a:pt x="63" y="25"/>
                    <a:pt x="61" y="26"/>
                  </a:cubicBezTo>
                  <a:cubicBezTo>
                    <a:pt x="50" y="28"/>
                    <a:pt x="43" y="54"/>
                    <a:pt x="38" y="63"/>
                  </a:cubicBezTo>
                  <a:cubicBezTo>
                    <a:pt x="35" y="70"/>
                    <a:pt x="30" y="83"/>
                    <a:pt x="26" y="89"/>
                  </a:cubicBezTo>
                  <a:cubicBezTo>
                    <a:pt x="20" y="97"/>
                    <a:pt x="0" y="109"/>
                    <a:pt x="0" y="119"/>
                  </a:cubicBezTo>
                  <a:cubicBezTo>
                    <a:pt x="0" y="124"/>
                    <a:pt x="8" y="133"/>
                    <a:pt x="1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71878" y="5607490"/>
              <a:ext cx="20851" cy="14894"/>
            </a:xfrm>
            <a:custGeom>
              <a:avLst/>
              <a:gdLst>
                <a:gd name="T0" fmla="*/ 41 w 53"/>
                <a:gd name="T1" fmla="*/ 32 h 35"/>
                <a:gd name="T2" fmla="*/ 53 w 53"/>
                <a:gd name="T3" fmla="*/ 21 h 35"/>
                <a:gd name="T4" fmla="*/ 42 w 53"/>
                <a:gd name="T5" fmla="*/ 8 h 35"/>
                <a:gd name="T6" fmla="*/ 23 w 53"/>
                <a:gd name="T7" fmla="*/ 1 h 35"/>
                <a:gd name="T8" fmla="*/ 0 w 53"/>
                <a:gd name="T9" fmla="*/ 22 h 35"/>
                <a:gd name="T10" fmla="*/ 11 w 53"/>
                <a:gd name="T11" fmla="*/ 32 h 35"/>
                <a:gd name="T12" fmla="*/ 41 w 53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41" y="32"/>
                  </a:moveTo>
                  <a:cubicBezTo>
                    <a:pt x="45" y="30"/>
                    <a:pt x="52" y="25"/>
                    <a:pt x="53" y="21"/>
                  </a:cubicBezTo>
                  <a:cubicBezTo>
                    <a:pt x="53" y="17"/>
                    <a:pt x="45" y="11"/>
                    <a:pt x="42" y="8"/>
                  </a:cubicBezTo>
                  <a:cubicBezTo>
                    <a:pt x="38" y="5"/>
                    <a:pt x="28" y="0"/>
                    <a:pt x="23" y="1"/>
                  </a:cubicBezTo>
                  <a:cubicBezTo>
                    <a:pt x="15" y="2"/>
                    <a:pt x="0" y="14"/>
                    <a:pt x="0" y="22"/>
                  </a:cubicBezTo>
                  <a:cubicBezTo>
                    <a:pt x="0" y="25"/>
                    <a:pt x="8" y="31"/>
                    <a:pt x="11" y="32"/>
                  </a:cubicBezTo>
                  <a:cubicBezTo>
                    <a:pt x="18" y="35"/>
                    <a:pt x="34" y="35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719750" y="5616427"/>
              <a:ext cx="44681" cy="19361"/>
            </a:xfrm>
            <a:custGeom>
              <a:avLst/>
              <a:gdLst>
                <a:gd name="T0" fmla="*/ 26 w 106"/>
                <a:gd name="T1" fmla="*/ 24 h 48"/>
                <a:gd name="T2" fmla="*/ 7 w 106"/>
                <a:gd name="T3" fmla="*/ 29 h 48"/>
                <a:gd name="T4" fmla="*/ 2 w 106"/>
                <a:gd name="T5" fmla="*/ 42 h 48"/>
                <a:gd name="T6" fmla="*/ 30 w 106"/>
                <a:gd name="T7" fmla="*/ 42 h 48"/>
                <a:gd name="T8" fmla="*/ 91 w 106"/>
                <a:gd name="T9" fmla="*/ 19 h 48"/>
                <a:gd name="T10" fmla="*/ 104 w 106"/>
                <a:gd name="T11" fmla="*/ 5 h 48"/>
                <a:gd name="T12" fmla="*/ 79 w 106"/>
                <a:gd name="T13" fmla="*/ 5 h 48"/>
                <a:gd name="T14" fmla="*/ 53 w 106"/>
                <a:gd name="T15" fmla="*/ 24 h 48"/>
                <a:gd name="T16" fmla="*/ 26 w 106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8">
                  <a:moveTo>
                    <a:pt x="26" y="24"/>
                  </a:moveTo>
                  <a:cubicBezTo>
                    <a:pt x="21" y="24"/>
                    <a:pt x="11" y="26"/>
                    <a:pt x="7" y="29"/>
                  </a:cubicBezTo>
                  <a:cubicBezTo>
                    <a:pt x="4" y="31"/>
                    <a:pt x="0" y="39"/>
                    <a:pt x="2" y="42"/>
                  </a:cubicBezTo>
                  <a:cubicBezTo>
                    <a:pt x="6" y="48"/>
                    <a:pt x="23" y="43"/>
                    <a:pt x="30" y="42"/>
                  </a:cubicBezTo>
                  <a:cubicBezTo>
                    <a:pt x="46" y="39"/>
                    <a:pt x="78" y="29"/>
                    <a:pt x="91" y="19"/>
                  </a:cubicBezTo>
                  <a:cubicBezTo>
                    <a:pt x="95" y="17"/>
                    <a:pt x="106" y="10"/>
                    <a:pt x="104" y="5"/>
                  </a:cubicBezTo>
                  <a:cubicBezTo>
                    <a:pt x="101" y="0"/>
                    <a:pt x="85" y="3"/>
                    <a:pt x="79" y="5"/>
                  </a:cubicBezTo>
                  <a:cubicBezTo>
                    <a:pt x="71" y="8"/>
                    <a:pt x="61" y="21"/>
                    <a:pt x="53" y="24"/>
                  </a:cubicBezTo>
                  <a:cubicBezTo>
                    <a:pt x="46" y="26"/>
                    <a:pt x="33" y="23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686984" y="5619405"/>
              <a:ext cx="19361" cy="13404"/>
            </a:xfrm>
            <a:custGeom>
              <a:avLst/>
              <a:gdLst>
                <a:gd name="T0" fmla="*/ 4 w 49"/>
                <a:gd name="T1" fmla="*/ 10 h 33"/>
                <a:gd name="T2" fmla="*/ 4 w 49"/>
                <a:gd name="T3" fmla="*/ 29 h 33"/>
                <a:gd name="T4" fmla="*/ 26 w 49"/>
                <a:gd name="T5" fmla="*/ 29 h 33"/>
                <a:gd name="T6" fmla="*/ 38 w 49"/>
                <a:gd name="T7" fmla="*/ 19 h 33"/>
                <a:gd name="T8" fmla="*/ 47 w 49"/>
                <a:gd name="T9" fmla="*/ 10 h 33"/>
                <a:gd name="T10" fmla="*/ 4 w 49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3">
                  <a:moveTo>
                    <a:pt x="4" y="10"/>
                  </a:moveTo>
                  <a:cubicBezTo>
                    <a:pt x="0" y="13"/>
                    <a:pt x="0" y="25"/>
                    <a:pt x="4" y="29"/>
                  </a:cubicBezTo>
                  <a:cubicBezTo>
                    <a:pt x="8" y="33"/>
                    <a:pt x="21" y="31"/>
                    <a:pt x="26" y="29"/>
                  </a:cubicBezTo>
                  <a:cubicBezTo>
                    <a:pt x="30" y="27"/>
                    <a:pt x="35" y="22"/>
                    <a:pt x="38" y="19"/>
                  </a:cubicBezTo>
                  <a:cubicBezTo>
                    <a:pt x="40" y="17"/>
                    <a:pt x="49" y="13"/>
                    <a:pt x="47" y="10"/>
                  </a:cubicBezTo>
                  <a:cubicBezTo>
                    <a:pt x="43" y="0"/>
                    <a:pt x="11" y="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795707" y="5379619"/>
              <a:ext cx="35744" cy="64042"/>
            </a:xfrm>
            <a:custGeom>
              <a:avLst/>
              <a:gdLst>
                <a:gd name="T0" fmla="*/ 19 w 86"/>
                <a:gd name="T1" fmla="*/ 113 h 156"/>
                <a:gd name="T2" fmla="*/ 56 w 86"/>
                <a:gd name="T3" fmla="*/ 141 h 156"/>
                <a:gd name="T4" fmla="*/ 81 w 86"/>
                <a:gd name="T5" fmla="*/ 152 h 156"/>
                <a:gd name="T6" fmla="*/ 81 w 86"/>
                <a:gd name="T7" fmla="*/ 127 h 156"/>
                <a:gd name="T8" fmla="*/ 71 w 86"/>
                <a:gd name="T9" fmla="*/ 85 h 156"/>
                <a:gd name="T10" fmla="*/ 56 w 86"/>
                <a:gd name="T11" fmla="*/ 40 h 156"/>
                <a:gd name="T12" fmla="*/ 62 w 86"/>
                <a:gd name="T13" fmla="*/ 13 h 156"/>
                <a:gd name="T14" fmla="*/ 62 w 86"/>
                <a:gd name="T15" fmla="*/ 2 h 156"/>
                <a:gd name="T16" fmla="*/ 47 w 86"/>
                <a:gd name="T17" fmla="*/ 18 h 156"/>
                <a:gd name="T18" fmla="*/ 24 w 86"/>
                <a:gd name="T19" fmla="*/ 47 h 156"/>
                <a:gd name="T20" fmla="*/ 13 w 86"/>
                <a:gd name="T21" fmla="*/ 70 h 156"/>
                <a:gd name="T22" fmla="*/ 0 w 86"/>
                <a:gd name="T23" fmla="*/ 88 h 156"/>
                <a:gd name="T24" fmla="*/ 19 w 86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56">
                  <a:moveTo>
                    <a:pt x="19" y="113"/>
                  </a:moveTo>
                  <a:cubicBezTo>
                    <a:pt x="27" y="121"/>
                    <a:pt x="46" y="135"/>
                    <a:pt x="56" y="141"/>
                  </a:cubicBezTo>
                  <a:cubicBezTo>
                    <a:pt x="62" y="144"/>
                    <a:pt x="75" y="156"/>
                    <a:pt x="81" y="152"/>
                  </a:cubicBezTo>
                  <a:cubicBezTo>
                    <a:pt x="86" y="149"/>
                    <a:pt x="81" y="134"/>
                    <a:pt x="81" y="127"/>
                  </a:cubicBezTo>
                  <a:cubicBezTo>
                    <a:pt x="79" y="117"/>
                    <a:pt x="74" y="95"/>
                    <a:pt x="71" y="85"/>
                  </a:cubicBezTo>
                  <a:cubicBezTo>
                    <a:pt x="68" y="73"/>
                    <a:pt x="57" y="52"/>
                    <a:pt x="56" y="40"/>
                  </a:cubicBezTo>
                  <a:cubicBezTo>
                    <a:pt x="56" y="33"/>
                    <a:pt x="61" y="20"/>
                    <a:pt x="62" y="13"/>
                  </a:cubicBezTo>
                  <a:cubicBezTo>
                    <a:pt x="62" y="10"/>
                    <a:pt x="64" y="3"/>
                    <a:pt x="62" y="2"/>
                  </a:cubicBezTo>
                  <a:cubicBezTo>
                    <a:pt x="57" y="0"/>
                    <a:pt x="50" y="14"/>
                    <a:pt x="47" y="18"/>
                  </a:cubicBezTo>
                  <a:cubicBezTo>
                    <a:pt x="41" y="25"/>
                    <a:pt x="29" y="39"/>
                    <a:pt x="24" y="47"/>
                  </a:cubicBezTo>
                  <a:cubicBezTo>
                    <a:pt x="21" y="52"/>
                    <a:pt x="17" y="64"/>
                    <a:pt x="13" y="70"/>
                  </a:cubicBezTo>
                  <a:cubicBezTo>
                    <a:pt x="11" y="74"/>
                    <a:pt x="0" y="82"/>
                    <a:pt x="0" y="88"/>
                  </a:cubicBezTo>
                  <a:cubicBezTo>
                    <a:pt x="0" y="96"/>
                    <a:pt x="13" y="108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752719" y="3654947"/>
              <a:ext cx="64042" cy="89361"/>
            </a:xfrm>
            <a:custGeom>
              <a:avLst/>
              <a:gdLst>
                <a:gd name="T0" fmla="*/ 25 w 155"/>
                <a:gd name="T1" fmla="*/ 141 h 214"/>
                <a:gd name="T2" fmla="*/ 2 w 155"/>
                <a:gd name="T3" fmla="*/ 144 h 214"/>
                <a:gd name="T4" fmla="*/ 25 w 155"/>
                <a:gd name="T5" fmla="*/ 162 h 214"/>
                <a:gd name="T6" fmla="*/ 2 w 155"/>
                <a:gd name="T7" fmla="*/ 199 h 214"/>
                <a:gd name="T8" fmla="*/ 18 w 155"/>
                <a:gd name="T9" fmla="*/ 214 h 214"/>
                <a:gd name="T10" fmla="*/ 99 w 155"/>
                <a:gd name="T11" fmla="*/ 126 h 214"/>
                <a:gd name="T12" fmla="*/ 128 w 155"/>
                <a:gd name="T13" fmla="*/ 71 h 214"/>
                <a:gd name="T14" fmla="*/ 141 w 155"/>
                <a:gd name="T15" fmla="*/ 8 h 214"/>
                <a:gd name="T16" fmla="*/ 91 w 155"/>
                <a:gd name="T17" fmla="*/ 53 h 214"/>
                <a:gd name="T18" fmla="*/ 111 w 155"/>
                <a:gd name="T19" fmla="*/ 68 h 214"/>
                <a:gd name="T20" fmla="*/ 92 w 155"/>
                <a:gd name="T21" fmla="*/ 81 h 214"/>
                <a:gd name="T22" fmla="*/ 68 w 155"/>
                <a:gd name="T23" fmla="*/ 65 h 214"/>
                <a:gd name="T24" fmla="*/ 74 w 155"/>
                <a:gd name="T25" fmla="*/ 29 h 214"/>
                <a:gd name="T26" fmla="*/ 51 w 155"/>
                <a:gd name="T27" fmla="*/ 41 h 214"/>
                <a:gd name="T28" fmla="*/ 18 w 155"/>
                <a:gd name="T29" fmla="*/ 96 h 214"/>
                <a:gd name="T30" fmla="*/ 51 w 155"/>
                <a:gd name="T31" fmla="*/ 134 h 214"/>
                <a:gd name="T32" fmla="*/ 25 w 155"/>
                <a:gd name="T33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214">
                  <a:moveTo>
                    <a:pt x="25" y="141"/>
                  </a:moveTo>
                  <a:cubicBezTo>
                    <a:pt x="19" y="142"/>
                    <a:pt x="3" y="139"/>
                    <a:pt x="2" y="144"/>
                  </a:cubicBezTo>
                  <a:cubicBezTo>
                    <a:pt x="0" y="151"/>
                    <a:pt x="23" y="155"/>
                    <a:pt x="25" y="162"/>
                  </a:cubicBezTo>
                  <a:cubicBezTo>
                    <a:pt x="26" y="173"/>
                    <a:pt x="0" y="189"/>
                    <a:pt x="2" y="199"/>
                  </a:cubicBezTo>
                  <a:cubicBezTo>
                    <a:pt x="3" y="205"/>
                    <a:pt x="13" y="214"/>
                    <a:pt x="18" y="214"/>
                  </a:cubicBezTo>
                  <a:cubicBezTo>
                    <a:pt x="48" y="212"/>
                    <a:pt x="82" y="151"/>
                    <a:pt x="99" y="126"/>
                  </a:cubicBezTo>
                  <a:cubicBezTo>
                    <a:pt x="108" y="114"/>
                    <a:pt x="123" y="86"/>
                    <a:pt x="128" y="71"/>
                  </a:cubicBezTo>
                  <a:cubicBezTo>
                    <a:pt x="133" y="56"/>
                    <a:pt x="155" y="16"/>
                    <a:pt x="141" y="8"/>
                  </a:cubicBezTo>
                  <a:cubicBezTo>
                    <a:pt x="127" y="0"/>
                    <a:pt x="90" y="36"/>
                    <a:pt x="91" y="53"/>
                  </a:cubicBezTo>
                  <a:cubicBezTo>
                    <a:pt x="91" y="59"/>
                    <a:pt x="111" y="61"/>
                    <a:pt x="111" y="68"/>
                  </a:cubicBezTo>
                  <a:cubicBezTo>
                    <a:pt x="111" y="74"/>
                    <a:pt x="98" y="81"/>
                    <a:pt x="92" y="81"/>
                  </a:cubicBezTo>
                  <a:cubicBezTo>
                    <a:pt x="85" y="81"/>
                    <a:pt x="71" y="71"/>
                    <a:pt x="68" y="65"/>
                  </a:cubicBezTo>
                  <a:cubicBezTo>
                    <a:pt x="65" y="56"/>
                    <a:pt x="81" y="34"/>
                    <a:pt x="74" y="29"/>
                  </a:cubicBezTo>
                  <a:cubicBezTo>
                    <a:pt x="69" y="25"/>
                    <a:pt x="56" y="37"/>
                    <a:pt x="51" y="41"/>
                  </a:cubicBezTo>
                  <a:cubicBezTo>
                    <a:pt x="40" y="52"/>
                    <a:pt x="17" y="80"/>
                    <a:pt x="18" y="96"/>
                  </a:cubicBezTo>
                  <a:cubicBezTo>
                    <a:pt x="19" y="109"/>
                    <a:pt x="55" y="122"/>
                    <a:pt x="51" y="134"/>
                  </a:cubicBezTo>
                  <a:cubicBezTo>
                    <a:pt x="49" y="141"/>
                    <a:pt x="31" y="139"/>
                    <a:pt x="25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882292" y="3823244"/>
              <a:ext cx="8936" cy="14894"/>
            </a:xfrm>
            <a:custGeom>
              <a:avLst/>
              <a:gdLst>
                <a:gd name="T0" fmla="*/ 7 w 25"/>
                <a:gd name="T1" fmla="*/ 3 h 36"/>
                <a:gd name="T2" fmla="*/ 7 w 25"/>
                <a:gd name="T3" fmla="*/ 34 h 36"/>
                <a:gd name="T4" fmla="*/ 25 w 25"/>
                <a:gd name="T5" fmla="*/ 18 h 36"/>
                <a:gd name="T6" fmla="*/ 7 w 2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7" y="3"/>
                  </a:moveTo>
                  <a:cubicBezTo>
                    <a:pt x="0" y="6"/>
                    <a:pt x="0" y="31"/>
                    <a:pt x="7" y="34"/>
                  </a:cubicBezTo>
                  <a:cubicBezTo>
                    <a:pt x="13" y="36"/>
                    <a:pt x="25" y="24"/>
                    <a:pt x="25" y="18"/>
                  </a:cubicBezTo>
                  <a:cubicBezTo>
                    <a:pt x="25" y="1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864420" y="3797925"/>
              <a:ext cx="68510" cy="61063"/>
            </a:xfrm>
            <a:custGeom>
              <a:avLst/>
              <a:gdLst>
                <a:gd name="T0" fmla="*/ 159 w 168"/>
                <a:gd name="T1" fmla="*/ 3 h 147"/>
                <a:gd name="T2" fmla="*/ 139 w 168"/>
                <a:gd name="T3" fmla="*/ 25 h 147"/>
                <a:gd name="T4" fmla="*/ 102 w 168"/>
                <a:gd name="T5" fmla="*/ 32 h 147"/>
                <a:gd name="T6" fmla="*/ 115 w 168"/>
                <a:gd name="T7" fmla="*/ 40 h 147"/>
                <a:gd name="T8" fmla="*/ 122 w 168"/>
                <a:gd name="T9" fmla="*/ 58 h 147"/>
                <a:gd name="T10" fmla="*/ 149 w 168"/>
                <a:gd name="T11" fmla="*/ 34 h 147"/>
                <a:gd name="T12" fmla="*/ 135 w 168"/>
                <a:gd name="T13" fmla="*/ 65 h 147"/>
                <a:gd name="T14" fmla="*/ 126 w 168"/>
                <a:gd name="T15" fmla="*/ 65 h 147"/>
                <a:gd name="T16" fmla="*/ 126 w 168"/>
                <a:gd name="T17" fmla="*/ 80 h 147"/>
                <a:gd name="T18" fmla="*/ 115 w 168"/>
                <a:gd name="T19" fmla="*/ 80 h 147"/>
                <a:gd name="T20" fmla="*/ 109 w 168"/>
                <a:gd name="T21" fmla="*/ 65 h 147"/>
                <a:gd name="T22" fmla="*/ 92 w 168"/>
                <a:gd name="T23" fmla="*/ 71 h 147"/>
                <a:gd name="T24" fmla="*/ 92 w 168"/>
                <a:gd name="T25" fmla="*/ 86 h 147"/>
                <a:gd name="T26" fmla="*/ 75 w 168"/>
                <a:gd name="T27" fmla="*/ 86 h 147"/>
                <a:gd name="T28" fmla="*/ 64 w 168"/>
                <a:gd name="T29" fmla="*/ 96 h 147"/>
                <a:gd name="T30" fmla="*/ 68 w 168"/>
                <a:gd name="T31" fmla="*/ 103 h 147"/>
                <a:gd name="T32" fmla="*/ 55 w 168"/>
                <a:gd name="T33" fmla="*/ 109 h 147"/>
                <a:gd name="T34" fmla="*/ 34 w 168"/>
                <a:gd name="T35" fmla="*/ 109 h 147"/>
                <a:gd name="T36" fmla="*/ 4 w 168"/>
                <a:gd name="T37" fmla="*/ 140 h 147"/>
                <a:gd name="T38" fmla="*/ 38 w 168"/>
                <a:gd name="T39" fmla="*/ 140 h 147"/>
                <a:gd name="T40" fmla="*/ 50 w 168"/>
                <a:gd name="T41" fmla="*/ 125 h 147"/>
                <a:gd name="T42" fmla="*/ 55 w 168"/>
                <a:gd name="T43" fmla="*/ 135 h 147"/>
                <a:gd name="T44" fmla="*/ 68 w 168"/>
                <a:gd name="T45" fmla="*/ 135 h 147"/>
                <a:gd name="T46" fmla="*/ 68 w 168"/>
                <a:gd name="T47" fmla="*/ 126 h 147"/>
                <a:gd name="T48" fmla="*/ 88 w 168"/>
                <a:gd name="T49" fmla="*/ 115 h 147"/>
                <a:gd name="T50" fmla="*/ 124 w 168"/>
                <a:gd name="T51" fmla="*/ 109 h 147"/>
                <a:gd name="T52" fmla="*/ 128 w 168"/>
                <a:gd name="T53" fmla="*/ 96 h 147"/>
                <a:gd name="T54" fmla="*/ 149 w 168"/>
                <a:gd name="T55" fmla="*/ 100 h 147"/>
                <a:gd name="T56" fmla="*/ 149 w 168"/>
                <a:gd name="T57" fmla="*/ 69 h 147"/>
                <a:gd name="T58" fmla="*/ 159 w 168"/>
                <a:gd name="T59" fmla="*/ 43 h 147"/>
                <a:gd name="T60" fmla="*/ 159 w 168"/>
                <a:gd name="T6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47">
                  <a:moveTo>
                    <a:pt x="159" y="3"/>
                  </a:moveTo>
                  <a:cubicBezTo>
                    <a:pt x="152" y="0"/>
                    <a:pt x="146" y="21"/>
                    <a:pt x="139" y="25"/>
                  </a:cubicBezTo>
                  <a:cubicBezTo>
                    <a:pt x="131" y="29"/>
                    <a:pt x="104" y="22"/>
                    <a:pt x="102" y="32"/>
                  </a:cubicBezTo>
                  <a:cubicBezTo>
                    <a:pt x="101" y="35"/>
                    <a:pt x="112" y="37"/>
                    <a:pt x="115" y="40"/>
                  </a:cubicBezTo>
                  <a:cubicBezTo>
                    <a:pt x="118" y="44"/>
                    <a:pt x="117" y="57"/>
                    <a:pt x="122" y="58"/>
                  </a:cubicBezTo>
                  <a:cubicBezTo>
                    <a:pt x="131" y="60"/>
                    <a:pt x="142" y="29"/>
                    <a:pt x="149" y="34"/>
                  </a:cubicBezTo>
                  <a:cubicBezTo>
                    <a:pt x="155" y="39"/>
                    <a:pt x="142" y="60"/>
                    <a:pt x="135" y="65"/>
                  </a:cubicBezTo>
                  <a:cubicBezTo>
                    <a:pt x="133" y="66"/>
                    <a:pt x="128" y="63"/>
                    <a:pt x="126" y="65"/>
                  </a:cubicBezTo>
                  <a:cubicBezTo>
                    <a:pt x="123" y="67"/>
                    <a:pt x="129" y="78"/>
                    <a:pt x="126" y="80"/>
                  </a:cubicBezTo>
                  <a:cubicBezTo>
                    <a:pt x="124" y="82"/>
                    <a:pt x="117" y="82"/>
                    <a:pt x="115" y="80"/>
                  </a:cubicBezTo>
                  <a:cubicBezTo>
                    <a:pt x="111" y="78"/>
                    <a:pt x="113" y="66"/>
                    <a:pt x="109" y="65"/>
                  </a:cubicBezTo>
                  <a:cubicBezTo>
                    <a:pt x="105" y="63"/>
                    <a:pt x="94" y="68"/>
                    <a:pt x="92" y="71"/>
                  </a:cubicBezTo>
                  <a:cubicBezTo>
                    <a:pt x="90" y="74"/>
                    <a:pt x="94" y="83"/>
                    <a:pt x="92" y="86"/>
                  </a:cubicBezTo>
                  <a:cubicBezTo>
                    <a:pt x="89" y="89"/>
                    <a:pt x="79" y="84"/>
                    <a:pt x="75" y="86"/>
                  </a:cubicBezTo>
                  <a:cubicBezTo>
                    <a:pt x="71" y="87"/>
                    <a:pt x="65" y="92"/>
                    <a:pt x="64" y="96"/>
                  </a:cubicBezTo>
                  <a:cubicBezTo>
                    <a:pt x="64" y="98"/>
                    <a:pt x="69" y="101"/>
                    <a:pt x="68" y="103"/>
                  </a:cubicBezTo>
                  <a:cubicBezTo>
                    <a:pt x="67" y="106"/>
                    <a:pt x="59" y="108"/>
                    <a:pt x="55" y="109"/>
                  </a:cubicBezTo>
                  <a:cubicBezTo>
                    <a:pt x="50" y="110"/>
                    <a:pt x="39" y="107"/>
                    <a:pt x="34" y="109"/>
                  </a:cubicBezTo>
                  <a:cubicBezTo>
                    <a:pt x="24" y="113"/>
                    <a:pt x="0" y="130"/>
                    <a:pt x="4" y="140"/>
                  </a:cubicBezTo>
                  <a:cubicBezTo>
                    <a:pt x="7" y="147"/>
                    <a:pt x="30" y="143"/>
                    <a:pt x="38" y="140"/>
                  </a:cubicBezTo>
                  <a:cubicBezTo>
                    <a:pt x="42" y="138"/>
                    <a:pt x="46" y="125"/>
                    <a:pt x="50" y="125"/>
                  </a:cubicBezTo>
                  <a:cubicBezTo>
                    <a:pt x="53" y="126"/>
                    <a:pt x="53" y="133"/>
                    <a:pt x="55" y="135"/>
                  </a:cubicBezTo>
                  <a:cubicBezTo>
                    <a:pt x="58" y="137"/>
                    <a:pt x="66" y="137"/>
                    <a:pt x="68" y="135"/>
                  </a:cubicBezTo>
                  <a:cubicBezTo>
                    <a:pt x="70" y="133"/>
                    <a:pt x="67" y="128"/>
                    <a:pt x="68" y="126"/>
                  </a:cubicBezTo>
                  <a:cubicBezTo>
                    <a:pt x="71" y="121"/>
                    <a:pt x="83" y="117"/>
                    <a:pt x="88" y="115"/>
                  </a:cubicBezTo>
                  <a:cubicBezTo>
                    <a:pt x="97" y="112"/>
                    <a:pt x="117" y="115"/>
                    <a:pt x="124" y="109"/>
                  </a:cubicBezTo>
                  <a:cubicBezTo>
                    <a:pt x="127" y="107"/>
                    <a:pt x="125" y="98"/>
                    <a:pt x="128" y="96"/>
                  </a:cubicBezTo>
                  <a:cubicBezTo>
                    <a:pt x="132" y="93"/>
                    <a:pt x="145" y="103"/>
                    <a:pt x="149" y="100"/>
                  </a:cubicBezTo>
                  <a:cubicBezTo>
                    <a:pt x="155" y="95"/>
                    <a:pt x="147" y="77"/>
                    <a:pt x="149" y="69"/>
                  </a:cubicBezTo>
                  <a:cubicBezTo>
                    <a:pt x="150" y="62"/>
                    <a:pt x="158" y="50"/>
                    <a:pt x="159" y="43"/>
                  </a:cubicBezTo>
                  <a:cubicBezTo>
                    <a:pt x="161" y="33"/>
                    <a:pt x="168" y="7"/>
                    <a:pt x="1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0113143" y="2010699"/>
              <a:ext cx="25319" cy="26808"/>
            </a:xfrm>
            <a:custGeom>
              <a:avLst/>
              <a:gdLst>
                <a:gd name="T0" fmla="*/ 50 w 61"/>
                <a:gd name="T1" fmla="*/ 58 h 65"/>
                <a:gd name="T2" fmla="*/ 50 w 61"/>
                <a:gd name="T3" fmla="*/ 3 h 65"/>
                <a:gd name="T4" fmla="*/ 32 w 61"/>
                <a:gd name="T5" fmla="*/ 3 h 65"/>
                <a:gd name="T6" fmla="*/ 5 w 61"/>
                <a:gd name="T7" fmla="*/ 13 h 65"/>
                <a:gd name="T8" fmla="*/ 5 w 61"/>
                <a:gd name="T9" fmla="*/ 44 h 65"/>
                <a:gd name="T10" fmla="*/ 50 w 61"/>
                <a:gd name="T1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0" y="58"/>
                  </a:moveTo>
                  <a:cubicBezTo>
                    <a:pt x="61" y="50"/>
                    <a:pt x="59" y="13"/>
                    <a:pt x="50" y="3"/>
                  </a:cubicBezTo>
                  <a:cubicBezTo>
                    <a:pt x="47" y="0"/>
                    <a:pt x="37" y="2"/>
                    <a:pt x="32" y="3"/>
                  </a:cubicBezTo>
                  <a:cubicBezTo>
                    <a:pt x="25" y="4"/>
                    <a:pt x="9" y="7"/>
                    <a:pt x="5" y="13"/>
                  </a:cubicBezTo>
                  <a:cubicBezTo>
                    <a:pt x="1" y="20"/>
                    <a:pt x="0" y="38"/>
                    <a:pt x="5" y="44"/>
                  </a:cubicBezTo>
                  <a:cubicBezTo>
                    <a:pt x="12" y="54"/>
                    <a:pt x="40" y="65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049100" y="2089636"/>
              <a:ext cx="17872" cy="20851"/>
            </a:xfrm>
            <a:custGeom>
              <a:avLst/>
              <a:gdLst>
                <a:gd name="T0" fmla="*/ 0 w 44"/>
                <a:gd name="T1" fmla="*/ 15 h 54"/>
                <a:gd name="T2" fmla="*/ 18 w 44"/>
                <a:gd name="T3" fmla="*/ 25 h 54"/>
                <a:gd name="T4" fmla="*/ 0 w 44"/>
                <a:gd name="T5" fmla="*/ 35 h 54"/>
                <a:gd name="T6" fmla="*/ 37 w 44"/>
                <a:gd name="T7" fmla="*/ 49 h 54"/>
                <a:gd name="T8" fmla="*/ 37 w 44"/>
                <a:gd name="T9" fmla="*/ 11 h 54"/>
                <a:gd name="T10" fmla="*/ 25 w 44"/>
                <a:gd name="T11" fmla="*/ 1 h 54"/>
                <a:gd name="T12" fmla="*/ 0 w 44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0" y="15"/>
                  </a:moveTo>
                  <a:cubicBezTo>
                    <a:pt x="0" y="20"/>
                    <a:pt x="18" y="20"/>
                    <a:pt x="18" y="25"/>
                  </a:cubicBezTo>
                  <a:cubicBezTo>
                    <a:pt x="18" y="30"/>
                    <a:pt x="0" y="30"/>
                    <a:pt x="0" y="35"/>
                  </a:cubicBezTo>
                  <a:cubicBezTo>
                    <a:pt x="1" y="45"/>
                    <a:pt x="29" y="54"/>
                    <a:pt x="37" y="49"/>
                  </a:cubicBezTo>
                  <a:cubicBezTo>
                    <a:pt x="44" y="44"/>
                    <a:pt x="40" y="20"/>
                    <a:pt x="37" y="11"/>
                  </a:cubicBezTo>
                  <a:cubicBezTo>
                    <a:pt x="35" y="8"/>
                    <a:pt x="28" y="1"/>
                    <a:pt x="25" y="1"/>
                  </a:cubicBezTo>
                  <a:cubicBezTo>
                    <a:pt x="18" y="0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0052079" y="2202827"/>
              <a:ext cx="34255" cy="29787"/>
            </a:xfrm>
            <a:custGeom>
              <a:avLst/>
              <a:gdLst>
                <a:gd name="T0" fmla="*/ 3 w 83"/>
                <a:gd name="T1" fmla="*/ 48 h 72"/>
                <a:gd name="T2" fmla="*/ 3 w 83"/>
                <a:gd name="T3" fmla="*/ 68 h 72"/>
                <a:gd name="T4" fmla="*/ 28 w 83"/>
                <a:gd name="T5" fmla="*/ 68 h 72"/>
                <a:gd name="T6" fmla="*/ 43 w 83"/>
                <a:gd name="T7" fmla="*/ 68 h 72"/>
                <a:gd name="T8" fmla="*/ 79 w 83"/>
                <a:gd name="T9" fmla="*/ 58 h 72"/>
                <a:gd name="T10" fmla="*/ 79 w 83"/>
                <a:gd name="T11" fmla="*/ 29 h 72"/>
                <a:gd name="T12" fmla="*/ 79 w 83"/>
                <a:gd name="T13" fmla="*/ 22 h 72"/>
                <a:gd name="T14" fmla="*/ 62 w 83"/>
                <a:gd name="T15" fmla="*/ 1 h 72"/>
                <a:gd name="T16" fmla="*/ 41 w 83"/>
                <a:gd name="T17" fmla="*/ 39 h 72"/>
                <a:gd name="T18" fmla="*/ 34 w 83"/>
                <a:gd name="T19" fmla="*/ 29 h 72"/>
                <a:gd name="T20" fmla="*/ 3 w 83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2">
                  <a:moveTo>
                    <a:pt x="3" y="48"/>
                  </a:moveTo>
                  <a:cubicBezTo>
                    <a:pt x="1" y="53"/>
                    <a:pt x="0" y="65"/>
                    <a:pt x="3" y="68"/>
                  </a:cubicBezTo>
                  <a:cubicBezTo>
                    <a:pt x="8" y="72"/>
                    <a:pt x="22" y="68"/>
                    <a:pt x="28" y="68"/>
                  </a:cubicBezTo>
                  <a:cubicBezTo>
                    <a:pt x="31" y="68"/>
                    <a:pt x="39" y="69"/>
                    <a:pt x="43" y="68"/>
                  </a:cubicBezTo>
                  <a:cubicBezTo>
                    <a:pt x="52" y="67"/>
                    <a:pt x="73" y="65"/>
                    <a:pt x="79" y="58"/>
                  </a:cubicBezTo>
                  <a:cubicBezTo>
                    <a:pt x="83" y="52"/>
                    <a:pt x="79" y="36"/>
                    <a:pt x="79" y="29"/>
                  </a:cubicBezTo>
                  <a:cubicBezTo>
                    <a:pt x="79" y="27"/>
                    <a:pt x="80" y="23"/>
                    <a:pt x="79" y="22"/>
                  </a:cubicBezTo>
                  <a:cubicBezTo>
                    <a:pt x="77" y="15"/>
                    <a:pt x="69" y="0"/>
                    <a:pt x="62" y="1"/>
                  </a:cubicBezTo>
                  <a:cubicBezTo>
                    <a:pt x="51" y="2"/>
                    <a:pt x="52" y="38"/>
                    <a:pt x="41" y="39"/>
                  </a:cubicBezTo>
                  <a:cubicBezTo>
                    <a:pt x="38" y="39"/>
                    <a:pt x="37" y="29"/>
                    <a:pt x="34" y="29"/>
                  </a:cubicBezTo>
                  <a:cubicBezTo>
                    <a:pt x="25" y="27"/>
                    <a:pt x="8" y="40"/>
                    <a:pt x="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0099738" y="2217720"/>
              <a:ext cx="62553" cy="29787"/>
            </a:xfrm>
            <a:custGeom>
              <a:avLst/>
              <a:gdLst>
                <a:gd name="T0" fmla="*/ 39 w 151"/>
                <a:gd name="T1" fmla="*/ 41 h 74"/>
                <a:gd name="T2" fmla="*/ 39 w 151"/>
                <a:gd name="T3" fmla="*/ 55 h 74"/>
                <a:gd name="T4" fmla="*/ 61 w 151"/>
                <a:gd name="T5" fmla="*/ 43 h 74"/>
                <a:gd name="T6" fmla="*/ 61 w 151"/>
                <a:gd name="T7" fmla="*/ 70 h 74"/>
                <a:gd name="T8" fmla="*/ 84 w 151"/>
                <a:gd name="T9" fmla="*/ 70 h 74"/>
                <a:gd name="T10" fmla="*/ 94 w 151"/>
                <a:gd name="T11" fmla="*/ 58 h 74"/>
                <a:gd name="T12" fmla="*/ 108 w 151"/>
                <a:gd name="T13" fmla="*/ 70 h 74"/>
                <a:gd name="T14" fmla="*/ 125 w 151"/>
                <a:gd name="T15" fmla="*/ 56 h 74"/>
                <a:gd name="T16" fmla="*/ 114 w 151"/>
                <a:gd name="T17" fmla="*/ 27 h 74"/>
                <a:gd name="T18" fmla="*/ 151 w 151"/>
                <a:gd name="T19" fmla="*/ 15 h 74"/>
                <a:gd name="T20" fmla="*/ 123 w 151"/>
                <a:gd name="T21" fmla="*/ 1 h 74"/>
                <a:gd name="T22" fmla="*/ 102 w 151"/>
                <a:gd name="T23" fmla="*/ 12 h 74"/>
                <a:gd name="T24" fmla="*/ 84 w 151"/>
                <a:gd name="T25" fmla="*/ 1 h 74"/>
                <a:gd name="T26" fmla="*/ 61 w 151"/>
                <a:gd name="T27" fmla="*/ 26 h 74"/>
                <a:gd name="T28" fmla="*/ 39 w 151"/>
                <a:gd name="T29" fmla="*/ 15 h 74"/>
                <a:gd name="T30" fmla="*/ 22 w 151"/>
                <a:gd name="T31" fmla="*/ 19 h 74"/>
                <a:gd name="T32" fmla="*/ 5 w 151"/>
                <a:gd name="T33" fmla="*/ 15 h 74"/>
                <a:gd name="T34" fmla="*/ 5 w 151"/>
                <a:gd name="T35" fmla="*/ 41 h 74"/>
                <a:gd name="T36" fmla="*/ 39 w 151"/>
                <a:gd name="T3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74">
                  <a:moveTo>
                    <a:pt x="39" y="41"/>
                  </a:moveTo>
                  <a:cubicBezTo>
                    <a:pt x="41" y="43"/>
                    <a:pt x="36" y="53"/>
                    <a:pt x="39" y="55"/>
                  </a:cubicBezTo>
                  <a:cubicBezTo>
                    <a:pt x="44" y="58"/>
                    <a:pt x="56" y="39"/>
                    <a:pt x="61" y="43"/>
                  </a:cubicBezTo>
                  <a:cubicBezTo>
                    <a:pt x="67" y="46"/>
                    <a:pt x="56" y="65"/>
                    <a:pt x="61" y="70"/>
                  </a:cubicBezTo>
                  <a:cubicBezTo>
                    <a:pt x="65" y="74"/>
                    <a:pt x="79" y="73"/>
                    <a:pt x="84" y="70"/>
                  </a:cubicBezTo>
                  <a:cubicBezTo>
                    <a:pt x="87" y="69"/>
                    <a:pt x="90" y="58"/>
                    <a:pt x="94" y="58"/>
                  </a:cubicBezTo>
                  <a:cubicBezTo>
                    <a:pt x="98" y="58"/>
                    <a:pt x="103" y="70"/>
                    <a:pt x="108" y="70"/>
                  </a:cubicBezTo>
                  <a:cubicBezTo>
                    <a:pt x="113" y="70"/>
                    <a:pt x="123" y="62"/>
                    <a:pt x="125" y="56"/>
                  </a:cubicBezTo>
                  <a:cubicBezTo>
                    <a:pt x="127" y="49"/>
                    <a:pt x="111" y="34"/>
                    <a:pt x="114" y="27"/>
                  </a:cubicBezTo>
                  <a:cubicBezTo>
                    <a:pt x="119" y="19"/>
                    <a:pt x="150" y="25"/>
                    <a:pt x="151" y="15"/>
                  </a:cubicBezTo>
                  <a:cubicBezTo>
                    <a:pt x="151" y="7"/>
                    <a:pt x="131" y="1"/>
                    <a:pt x="123" y="1"/>
                  </a:cubicBezTo>
                  <a:cubicBezTo>
                    <a:pt x="117" y="1"/>
                    <a:pt x="108" y="12"/>
                    <a:pt x="102" y="12"/>
                  </a:cubicBezTo>
                  <a:cubicBezTo>
                    <a:pt x="97" y="12"/>
                    <a:pt x="89" y="0"/>
                    <a:pt x="84" y="1"/>
                  </a:cubicBezTo>
                  <a:cubicBezTo>
                    <a:pt x="75" y="2"/>
                    <a:pt x="69" y="24"/>
                    <a:pt x="61" y="26"/>
                  </a:cubicBezTo>
                  <a:cubicBezTo>
                    <a:pt x="55" y="27"/>
                    <a:pt x="45" y="16"/>
                    <a:pt x="39" y="15"/>
                  </a:cubicBezTo>
                  <a:cubicBezTo>
                    <a:pt x="35" y="15"/>
                    <a:pt x="26" y="19"/>
                    <a:pt x="22" y="19"/>
                  </a:cubicBezTo>
                  <a:cubicBezTo>
                    <a:pt x="17" y="19"/>
                    <a:pt x="8" y="12"/>
                    <a:pt x="5" y="15"/>
                  </a:cubicBezTo>
                  <a:cubicBezTo>
                    <a:pt x="0" y="19"/>
                    <a:pt x="0" y="36"/>
                    <a:pt x="5" y="41"/>
                  </a:cubicBezTo>
                  <a:cubicBezTo>
                    <a:pt x="11" y="47"/>
                    <a:pt x="33" y="35"/>
                    <a:pt x="39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0145908" y="2243039"/>
              <a:ext cx="17872" cy="26808"/>
            </a:xfrm>
            <a:custGeom>
              <a:avLst/>
              <a:gdLst>
                <a:gd name="T0" fmla="*/ 37 w 42"/>
                <a:gd name="T1" fmla="*/ 2 h 66"/>
                <a:gd name="T2" fmla="*/ 21 w 42"/>
                <a:gd name="T3" fmla="*/ 2 h 66"/>
                <a:gd name="T4" fmla="*/ 9 w 42"/>
                <a:gd name="T5" fmla="*/ 20 h 66"/>
                <a:gd name="T6" fmla="*/ 0 w 42"/>
                <a:gd name="T7" fmla="*/ 35 h 66"/>
                <a:gd name="T8" fmla="*/ 37 w 42"/>
                <a:gd name="T9" fmla="*/ 61 h 66"/>
                <a:gd name="T10" fmla="*/ 37 w 42"/>
                <a:gd name="T11" fmla="*/ 38 h 66"/>
                <a:gd name="T12" fmla="*/ 37 w 42"/>
                <a:gd name="T13" fmla="*/ 23 h 66"/>
                <a:gd name="T14" fmla="*/ 37 w 42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37" y="2"/>
                  </a:moveTo>
                  <a:cubicBezTo>
                    <a:pt x="34" y="0"/>
                    <a:pt x="25" y="1"/>
                    <a:pt x="21" y="2"/>
                  </a:cubicBezTo>
                  <a:cubicBezTo>
                    <a:pt x="16" y="5"/>
                    <a:pt x="12" y="15"/>
                    <a:pt x="9" y="20"/>
                  </a:cubicBezTo>
                  <a:cubicBezTo>
                    <a:pt x="7" y="23"/>
                    <a:pt x="0" y="31"/>
                    <a:pt x="0" y="35"/>
                  </a:cubicBezTo>
                  <a:cubicBezTo>
                    <a:pt x="3" y="46"/>
                    <a:pt x="27" y="66"/>
                    <a:pt x="37" y="61"/>
                  </a:cubicBezTo>
                  <a:cubicBezTo>
                    <a:pt x="42" y="58"/>
                    <a:pt x="37" y="44"/>
                    <a:pt x="37" y="38"/>
                  </a:cubicBezTo>
                  <a:cubicBezTo>
                    <a:pt x="37" y="35"/>
                    <a:pt x="37" y="27"/>
                    <a:pt x="37" y="23"/>
                  </a:cubicBezTo>
                  <a:cubicBezTo>
                    <a:pt x="37" y="18"/>
                    <a:pt x="40" y="6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0311226" y="2152189"/>
              <a:ext cx="32766" cy="23830"/>
            </a:xfrm>
            <a:custGeom>
              <a:avLst/>
              <a:gdLst>
                <a:gd name="T0" fmla="*/ 31 w 80"/>
                <a:gd name="T1" fmla="*/ 36 h 57"/>
                <a:gd name="T2" fmla="*/ 31 w 80"/>
                <a:gd name="T3" fmla="*/ 51 h 57"/>
                <a:gd name="T4" fmla="*/ 62 w 80"/>
                <a:gd name="T5" fmla="*/ 51 h 57"/>
                <a:gd name="T6" fmla="*/ 79 w 80"/>
                <a:gd name="T7" fmla="*/ 36 h 57"/>
                <a:gd name="T8" fmla="*/ 55 w 80"/>
                <a:gd name="T9" fmla="*/ 26 h 57"/>
                <a:gd name="T10" fmla="*/ 38 w 80"/>
                <a:gd name="T11" fmla="*/ 3 h 57"/>
                <a:gd name="T12" fmla="*/ 2 w 80"/>
                <a:gd name="T13" fmla="*/ 13 h 57"/>
                <a:gd name="T14" fmla="*/ 31 w 80"/>
                <a:gd name="T1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7">
                  <a:moveTo>
                    <a:pt x="31" y="36"/>
                  </a:moveTo>
                  <a:cubicBezTo>
                    <a:pt x="33" y="39"/>
                    <a:pt x="28" y="49"/>
                    <a:pt x="31" y="51"/>
                  </a:cubicBezTo>
                  <a:cubicBezTo>
                    <a:pt x="36" y="57"/>
                    <a:pt x="55" y="54"/>
                    <a:pt x="62" y="51"/>
                  </a:cubicBezTo>
                  <a:cubicBezTo>
                    <a:pt x="67" y="49"/>
                    <a:pt x="80" y="42"/>
                    <a:pt x="79" y="36"/>
                  </a:cubicBezTo>
                  <a:cubicBezTo>
                    <a:pt x="78" y="29"/>
                    <a:pt x="60" y="30"/>
                    <a:pt x="55" y="26"/>
                  </a:cubicBezTo>
                  <a:cubicBezTo>
                    <a:pt x="49" y="21"/>
                    <a:pt x="44" y="5"/>
                    <a:pt x="38" y="3"/>
                  </a:cubicBezTo>
                  <a:cubicBezTo>
                    <a:pt x="29" y="0"/>
                    <a:pt x="3" y="4"/>
                    <a:pt x="2" y="13"/>
                  </a:cubicBezTo>
                  <a:cubicBezTo>
                    <a:pt x="0" y="23"/>
                    <a:pt x="27" y="28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0192078" y="1964530"/>
              <a:ext cx="64042" cy="111701"/>
            </a:xfrm>
            <a:custGeom>
              <a:avLst/>
              <a:gdLst>
                <a:gd name="T0" fmla="*/ 26 w 156"/>
                <a:gd name="T1" fmla="*/ 153 h 271"/>
                <a:gd name="T2" fmla="*/ 42 w 156"/>
                <a:gd name="T3" fmla="*/ 194 h 271"/>
                <a:gd name="T4" fmla="*/ 54 w 156"/>
                <a:gd name="T5" fmla="*/ 170 h 271"/>
                <a:gd name="T6" fmla="*/ 90 w 156"/>
                <a:gd name="T7" fmla="*/ 194 h 271"/>
                <a:gd name="T8" fmla="*/ 67 w 156"/>
                <a:gd name="T9" fmla="*/ 215 h 271"/>
                <a:gd name="T10" fmla="*/ 109 w 156"/>
                <a:gd name="T11" fmla="*/ 230 h 271"/>
                <a:gd name="T12" fmla="*/ 109 w 156"/>
                <a:gd name="T13" fmla="*/ 252 h 271"/>
                <a:gd name="T14" fmla="*/ 150 w 156"/>
                <a:gd name="T15" fmla="*/ 264 h 271"/>
                <a:gd name="T16" fmla="*/ 150 w 156"/>
                <a:gd name="T17" fmla="*/ 232 h 271"/>
                <a:gd name="T18" fmla="*/ 140 w 156"/>
                <a:gd name="T19" fmla="*/ 196 h 271"/>
                <a:gd name="T20" fmla="*/ 112 w 156"/>
                <a:gd name="T21" fmla="*/ 170 h 271"/>
                <a:gd name="T22" fmla="*/ 107 w 156"/>
                <a:gd name="T23" fmla="*/ 153 h 271"/>
                <a:gd name="T24" fmla="*/ 131 w 156"/>
                <a:gd name="T25" fmla="*/ 115 h 271"/>
                <a:gd name="T26" fmla="*/ 107 w 156"/>
                <a:gd name="T27" fmla="*/ 101 h 271"/>
                <a:gd name="T28" fmla="*/ 91 w 156"/>
                <a:gd name="T29" fmla="*/ 84 h 271"/>
                <a:gd name="T30" fmla="*/ 59 w 156"/>
                <a:gd name="T31" fmla="*/ 84 h 271"/>
                <a:gd name="T32" fmla="*/ 73 w 156"/>
                <a:gd name="T33" fmla="*/ 53 h 271"/>
                <a:gd name="T34" fmla="*/ 59 w 156"/>
                <a:gd name="T35" fmla="*/ 41 h 271"/>
                <a:gd name="T36" fmla="*/ 59 w 156"/>
                <a:gd name="T37" fmla="*/ 7 h 271"/>
                <a:gd name="T38" fmla="*/ 16 w 156"/>
                <a:gd name="T39" fmla="*/ 29 h 271"/>
                <a:gd name="T40" fmla="*/ 36 w 156"/>
                <a:gd name="T41" fmla="*/ 63 h 271"/>
                <a:gd name="T42" fmla="*/ 2 w 156"/>
                <a:gd name="T43" fmla="*/ 80 h 271"/>
                <a:gd name="T44" fmla="*/ 33 w 156"/>
                <a:gd name="T45" fmla="*/ 96 h 271"/>
                <a:gd name="T46" fmla="*/ 33 w 156"/>
                <a:gd name="T47" fmla="*/ 134 h 271"/>
                <a:gd name="T48" fmla="*/ 2 w 156"/>
                <a:gd name="T49" fmla="*/ 136 h 271"/>
                <a:gd name="T50" fmla="*/ 26 w 156"/>
                <a:gd name="T51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71">
                  <a:moveTo>
                    <a:pt x="26" y="153"/>
                  </a:moveTo>
                  <a:cubicBezTo>
                    <a:pt x="33" y="161"/>
                    <a:pt x="31" y="193"/>
                    <a:pt x="42" y="194"/>
                  </a:cubicBezTo>
                  <a:cubicBezTo>
                    <a:pt x="48" y="194"/>
                    <a:pt x="47" y="172"/>
                    <a:pt x="54" y="170"/>
                  </a:cubicBezTo>
                  <a:cubicBezTo>
                    <a:pt x="64" y="167"/>
                    <a:pt x="89" y="183"/>
                    <a:pt x="90" y="194"/>
                  </a:cubicBezTo>
                  <a:cubicBezTo>
                    <a:pt x="90" y="202"/>
                    <a:pt x="65" y="207"/>
                    <a:pt x="67" y="215"/>
                  </a:cubicBezTo>
                  <a:cubicBezTo>
                    <a:pt x="69" y="226"/>
                    <a:pt x="102" y="221"/>
                    <a:pt x="109" y="230"/>
                  </a:cubicBezTo>
                  <a:cubicBezTo>
                    <a:pt x="112" y="235"/>
                    <a:pt x="105" y="248"/>
                    <a:pt x="109" y="252"/>
                  </a:cubicBezTo>
                  <a:cubicBezTo>
                    <a:pt x="115" y="261"/>
                    <a:pt x="141" y="271"/>
                    <a:pt x="150" y="264"/>
                  </a:cubicBezTo>
                  <a:cubicBezTo>
                    <a:pt x="156" y="259"/>
                    <a:pt x="151" y="240"/>
                    <a:pt x="150" y="232"/>
                  </a:cubicBezTo>
                  <a:cubicBezTo>
                    <a:pt x="149" y="222"/>
                    <a:pt x="144" y="204"/>
                    <a:pt x="140" y="196"/>
                  </a:cubicBezTo>
                  <a:cubicBezTo>
                    <a:pt x="135" y="188"/>
                    <a:pt x="117" y="178"/>
                    <a:pt x="112" y="170"/>
                  </a:cubicBezTo>
                  <a:cubicBezTo>
                    <a:pt x="110" y="166"/>
                    <a:pt x="106" y="157"/>
                    <a:pt x="107" y="153"/>
                  </a:cubicBezTo>
                  <a:cubicBezTo>
                    <a:pt x="108" y="142"/>
                    <a:pt x="134" y="126"/>
                    <a:pt x="131" y="115"/>
                  </a:cubicBezTo>
                  <a:cubicBezTo>
                    <a:pt x="129" y="108"/>
                    <a:pt x="112" y="106"/>
                    <a:pt x="107" y="101"/>
                  </a:cubicBezTo>
                  <a:cubicBezTo>
                    <a:pt x="102" y="98"/>
                    <a:pt x="97" y="86"/>
                    <a:pt x="91" y="84"/>
                  </a:cubicBezTo>
                  <a:cubicBezTo>
                    <a:pt x="84" y="81"/>
                    <a:pt x="63" y="91"/>
                    <a:pt x="59" y="84"/>
                  </a:cubicBezTo>
                  <a:cubicBezTo>
                    <a:pt x="54" y="77"/>
                    <a:pt x="74" y="61"/>
                    <a:pt x="73" y="53"/>
                  </a:cubicBezTo>
                  <a:cubicBezTo>
                    <a:pt x="72" y="49"/>
                    <a:pt x="61" y="45"/>
                    <a:pt x="59" y="41"/>
                  </a:cubicBezTo>
                  <a:cubicBezTo>
                    <a:pt x="55" y="33"/>
                    <a:pt x="66" y="11"/>
                    <a:pt x="59" y="7"/>
                  </a:cubicBezTo>
                  <a:cubicBezTo>
                    <a:pt x="48" y="0"/>
                    <a:pt x="19" y="17"/>
                    <a:pt x="16" y="29"/>
                  </a:cubicBezTo>
                  <a:cubicBezTo>
                    <a:pt x="13" y="39"/>
                    <a:pt x="39" y="54"/>
                    <a:pt x="36" y="63"/>
                  </a:cubicBezTo>
                  <a:cubicBezTo>
                    <a:pt x="34" y="73"/>
                    <a:pt x="2" y="70"/>
                    <a:pt x="2" y="80"/>
                  </a:cubicBezTo>
                  <a:cubicBezTo>
                    <a:pt x="2" y="88"/>
                    <a:pt x="29" y="89"/>
                    <a:pt x="33" y="96"/>
                  </a:cubicBezTo>
                  <a:cubicBezTo>
                    <a:pt x="38" y="104"/>
                    <a:pt x="40" y="127"/>
                    <a:pt x="33" y="134"/>
                  </a:cubicBezTo>
                  <a:cubicBezTo>
                    <a:pt x="28" y="139"/>
                    <a:pt x="4" y="128"/>
                    <a:pt x="2" y="136"/>
                  </a:cubicBezTo>
                  <a:cubicBezTo>
                    <a:pt x="0" y="143"/>
                    <a:pt x="22" y="147"/>
                    <a:pt x="2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0448247" y="2396443"/>
              <a:ext cx="17872" cy="19361"/>
            </a:xfrm>
            <a:custGeom>
              <a:avLst/>
              <a:gdLst>
                <a:gd name="T0" fmla="*/ 35 w 43"/>
                <a:gd name="T1" fmla="*/ 43 h 48"/>
                <a:gd name="T2" fmla="*/ 35 w 43"/>
                <a:gd name="T3" fmla="*/ 5 h 48"/>
                <a:gd name="T4" fmla="*/ 3 w 43"/>
                <a:gd name="T5" fmla="*/ 14 h 48"/>
                <a:gd name="T6" fmla="*/ 3 w 43"/>
                <a:gd name="T7" fmla="*/ 33 h 48"/>
                <a:gd name="T8" fmla="*/ 35 w 43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35" y="43"/>
                  </a:moveTo>
                  <a:cubicBezTo>
                    <a:pt x="43" y="37"/>
                    <a:pt x="43" y="11"/>
                    <a:pt x="35" y="5"/>
                  </a:cubicBezTo>
                  <a:cubicBezTo>
                    <a:pt x="29" y="0"/>
                    <a:pt x="8" y="7"/>
                    <a:pt x="3" y="14"/>
                  </a:cubicBezTo>
                  <a:cubicBezTo>
                    <a:pt x="0" y="18"/>
                    <a:pt x="0" y="29"/>
                    <a:pt x="3" y="33"/>
                  </a:cubicBezTo>
                  <a:cubicBezTo>
                    <a:pt x="8" y="40"/>
                    <a:pt x="28" y="48"/>
                    <a:pt x="3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0382715" y="2475378"/>
              <a:ext cx="46170" cy="58084"/>
            </a:xfrm>
            <a:custGeom>
              <a:avLst/>
              <a:gdLst>
                <a:gd name="T0" fmla="*/ 3 w 113"/>
                <a:gd name="T1" fmla="*/ 2 h 143"/>
                <a:gd name="T2" fmla="*/ 3 w 113"/>
                <a:gd name="T3" fmla="*/ 13 h 143"/>
                <a:gd name="T4" fmla="*/ 21 w 113"/>
                <a:gd name="T5" fmla="*/ 42 h 143"/>
                <a:gd name="T6" fmla="*/ 46 w 113"/>
                <a:gd name="T7" fmla="*/ 72 h 143"/>
                <a:gd name="T8" fmla="*/ 23 w 113"/>
                <a:gd name="T9" fmla="*/ 72 h 143"/>
                <a:gd name="T10" fmla="*/ 40 w 113"/>
                <a:gd name="T11" fmla="*/ 111 h 143"/>
                <a:gd name="T12" fmla="*/ 58 w 113"/>
                <a:gd name="T13" fmla="*/ 121 h 143"/>
                <a:gd name="T14" fmla="*/ 58 w 113"/>
                <a:gd name="T15" fmla="*/ 100 h 143"/>
                <a:gd name="T16" fmla="*/ 104 w 113"/>
                <a:gd name="T17" fmla="*/ 142 h 143"/>
                <a:gd name="T18" fmla="*/ 113 w 113"/>
                <a:gd name="T19" fmla="*/ 130 h 143"/>
                <a:gd name="T20" fmla="*/ 71 w 113"/>
                <a:gd name="T21" fmla="*/ 80 h 143"/>
                <a:gd name="T22" fmla="*/ 21 w 113"/>
                <a:gd name="T23" fmla="*/ 14 h 143"/>
                <a:gd name="T24" fmla="*/ 3 w 113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3">
                  <a:moveTo>
                    <a:pt x="3" y="2"/>
                  </a:moveTo>
                  <a:cubicBezTo>
                    <a:pt x="0" y="4"/>
                    <a:pt x="2" y="10"/>
                    <a:pt x="3" y="13"/>
                  </a:cubicBezTo>
                  <a:cubicBezTo>
                    <a:pt x="5" y="21"/>
                    <a:pt x="16" y="35"/>
                    <a:pt x="21" y="42"/>
                  </a:cubicBezTo>
                  <a:cubicBezTo>
                    <a:pt x="27" y="50"/>
                    <a:pt x="50" y="63"/>
                    <a:pt x="46" y="72"/>
                  </a:cubicBezTo>
                  <a:cubicBezTo>
                    <a:pt x="43" y="77"/>
                    <a:pt x="26" y="67"/>
                    <a:pt x="23" y="72"/>
                  </a:cubicBezTo>
                  <a:cubicBezTo>
                    <a:pt x="17" y="81"/>
                    <a:pt x="33" y="103"/>
                    <a:pt x="40" y="111"/>
                  </a:cubicBezTo>
                  <a:cubicBezTo>
                    <a:pt x="44" y="114"/>
                    <a:pt x="53" y="123"/>
                    <a:pt x="58" y="121"/>
                  </a:cubicBezTo>
                  <a:cubicBezTo>
                    <a:pt x="62" y="118"/>
                    <a:pt x="53" y="102"/>
                    <a:pt x="58" y="100"/>
                  </a:cubicBezTo>
                  <a:cubicBezTo>
                    <a:pt x="72" y="94"/>
                    <a:pt x="89" y="143"/>
                    <a:pt x="104" y="142"/>
                  </a:cubicBezTo>
                  <a:cubicBezTo>
                    <a:pt x="108" y="141"/>
                    <a:pt x="113" y="133"/>
                    <a:pt x="113" y="130"/>
                  </a:cubicBezTo>
                  <a:cubicBezTo>
                    <a:pt x="112" y="113"/>
                    <a:pt x="81" y="92"/>
                    <a:pt x="71" y="80"/>
                  </a:cubicBezTo>
                  <a:cubicBezTo>
                    <a:pt x="59" y="64"/>
                    <a:pt x="37" y="28"/>
                    <a:pt x="21" y="14"/>
                  </a:cubicBezTo>
                  <a:cubicBezTo>
                    <a:pt x="17" y="11"/>
                    <a:pt x="8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0498885" y="2518570"/>
              <a:ext cx="13404" cy="14894"/>
            </a:xfrm>
            <a:custGeom>
              <a:avLst/>
              <a:gdLst>
                <a:gd name="T0" fmla="*/ 18 w 31"/>
                <a:gd name="T1" fmla="*/ 37 h 37"/>
                <a:gd name="T2" fmla="*/ 30 w 31"/>
                <a:gd name="T3" fmla="*/ 20 h 37"/>
                <a:gd name="T4" fmla="*/ 5 w 31"/>
                <a:gd name="T5" fmla="*/ 4 h 37"/>
                <a:gd name="T6" fmla="*/ 5 w 31"/>
                <a:gd name="T7" fmla="*/ 25 h 37"/>
                <a:gd name="T8" fmla="*/ 18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24" y="36"/>
                    <a:pt x="31" y="25"/>
                    <a:pt x="30" y="20"/>
                  </a:cubicBezTo>
                  <a:cubicBezTo>
                    <a:pt x="29" y="13"/>
                    <a:pt x="11" y="0"/>
                    <a:pt x="5" y="4"/>
                  </a:cubicBezTo>
                  <a:cubicBezTo>
                    <a:pt x="0" y="6"/>
                    <a:pt x="3" y="20"/>
                    <a:pt x="5" y="25"/>
                  </a:cubicBezTo>
                  <a:cubicBezTo>
                    <a:pt x="7" y="29"/>
                    <a:pt x="14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0716331" y="2482825"/>
              <a:ext cx="10425" cy="8936"/>
            </a:xfrm>
            <a:custGeom>
              <a:avLst/>
              <a:gdLst>
                <a:gd name="T0" fmla="*/ 14 w 25"/>
                <a:gd name="T1" fmla="*/ 21 h 23"/>
                <a:gd name="T2" fmla="*/ 22 w 25"/>
                <a:gd name="T3" fmla="*/ 4 h 23"/>
                <a:gd name="T4" fmla="*/ 3 w 25"/>
                <a:gd name="T5" fmla="*/ 4 h 23"/>
                <a:gd name="T6" fmla="*/ 3 w 25"/>
                <a:gd name="T7" fmla="*/ 21 h 23"/>
                <a:gd name="T8" fmla="*/ 14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4" y="21"/>
                  </a:moveTo>
                  <a:cubicBezTo>
                    <a:pt x="18" y="19"/>
                    <a:pt x="25" y="8"/>
                    <a:pt x="22" y="4"/>
                  </a:cubicBezTo>
                  <a:cubicBezTo>
                    <a:pt x="20" y="0"/>
                    <a:pt x="7" y="1"/>
                    <a:pt x="3" y="4"/>
                  </a:cubicBezTo>
                  <a:cubicBezTo>
                    <a:pt x="0" y="7"/>
                    <a:pt x="0" y="18"/>
                    <a:pt x="3" y="21"/>
                  </a:cubicBezTo>
                  <a:cubicBezTo>
                    <a:pt x="5" y="23"/>
                    <a:pt x="11" y="23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6095999" y="1291771"/>
            <a:ext cx="1" cy="5566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/>
          <p:cNvGrpSpPr/>
          <p:nvPr/>
        </p:nvGrpSpPr>
        <p:grpSpPr>
          <a:xfrm>
            <a:off x="6636537" y="6227221"/>
            <a:ext cx="5115411" cy="338554"/>
            <a:chOff x="5814782" y="6330377"/>
            <a:chExt cx="5115411" cy="338554"/>
          </a:xfrm>
        </p:grpSpPr>
        <p:grpSp>
          <p:nvGrpSpPr>
            <p:cNvPr id="160" name="Group 159"/>
            <p:cNvGrpSpPr/>
            <p:nvPr/>
          </p:nvGrpSpPr>
          <p:grpSpPr>
            <a:xfrm>
              <a:off x="7368850" y="6355704"/>
              <a:ext cx="1925690" cy="287900"/>
              <a:chOff x="7606699" y="6299720"/>
              <a:chExt cx="2556265" cy="382174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7606699" y="6299720"/>
                <a:ext cx="382174" cy="382174"/>
              </a:xfrm>
              <a:prstGeom prst="ellipse">
                <a:avLst/>
              </a:prstGeom>
              <a:solidFill>
                <a:srgbClr val="B63D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8150222" y="6299720"/>
                <a:ext cx="382174" cy="382174"/>
              </a:xfrm>
              <a:prstGeom prst="ellipse">
                <a:avLst/>
              </a:prstGeom>
              <a:solidFill>
                <a:srgbClr val="E95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693745" y="6299720"/>
                <a:ext cx="382174" cy="382174"/>
              </a:xfrm>
              <a:prstGeom prst="ellipse">
                <a:avLst/>
              </a:prstGeom>
              <a:solidFill>
                <a:srgbClr val="FF9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9237268" y="6299720"/>
                <a:ext cx="382174" cy="382174"/>
              </a:xfrm>
              <a:prstGeom prst="ellipse">
                <a:avLst/>
              </a:prstGeom>
              <a:solidFill>
                <a:srgbClr val="FFB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9780790" y="6299720"/>
                <a:ext cx="382174" cy="382174"/>
              </a:xfrm>
              <a:prstGeom prst="ellipse">
                <a:avLst/>
              </a:prstGeom>
              <a:solidFill>
                <a:srgbClr val="FFD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5814782" y="6330377"/>
              <a:ext cx="1363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HIGH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402042" y="6330377"/>
              <a:ext cx="152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LOW INTEREST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260883" y="1652361"/>
            <a:ext cx="2122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58585A"/>
                </a:solidFill>
              </a:rPr>
              <a:t>Origin </a:t>
            </a:r>
            <a:r>
              <a:rPr lang="en-NZ" sz="2000" b="1" dirty="0">
                <a:solidFill>
                  <a:srgbClr val="58585A"/>
                </a:solidFill>
              </a:rPr>
              <a:t>of those interested in Wellington</a:t>
            </a:r>
          </a:p>
          <a:p>
            <a:endParaRPr lang="en-NZ" sz="2000" b="1" dirty="0">
              <a:solidFill>
                <a:srgbClr val="58585A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457630" y="1652361"/>
            <a:ext cx="212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58585A"/>
                </a:solidFill>
              </a:rPr>
              <a:t>Origin of </a:t>
            </a:r>
            <a:r>
              <a:rPr lang="en-NZ" sz="2000" b="1" dirty="0">
                <a:solidFill>
                  <a:srgbClr val="58585A"/>
                </a:solidFill>
              </a:rPr>
              <a:t>those interested in Central Otago</a:t>
            </a:r>
          </a:p>
        </p:txBody>
      </p:sp>
    </p:spTree>
    <p:extLst>
      <p:ext uri="{BB962C8B-B14F-4D97-AF65-F5344CB8AC3E}">
        <p14:creationId xmlns:p14="http://schemas.microsoft.com/office/powerpoint/2010/main" val="19866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111" r="1377" b="4823"/>
          <a:stretch/>
        </p:blipFill>
        <p:spPr>
          <a:xfrm>
            <a:off x="1076341" y="1157379"/>
            <a:ext cx="10039315" cy="5595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12192001" cy="1291771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9" name="TextBox 88"/>
          <p:cNvSpPr txBox="1"/>
          <p:nvPr/>
        </p:nvSpPr>
        <p:spPr>
          <a:xfrm>
            <a:off x="246743" y="447482"/>
            <a:ext cx="117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</a:rPr>
              <a:t>We assessed interest in 63 activities</a:t>
            </a:r>
            <a:endParaRPr lang="en-NZ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4133" y="6645502"/>
            <a:ext cx="2827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/>
              <a:t>The larger the word(s) the greater the interest.</a:t>
            </a:r>
            <a:endParaRPr lang="en-NZ" sz="800" dirty="0"/>
          </a:p>
        </p:txBody>
      </p:sp>
    </p:spTree>
    <p:extLst>
      <p:ext uri="{BB962C8B-B14F-4D97-AF65-F5344CB8AC3E}">
        <p14:creationId xmlns:p14="http://schemas.microsoft.com/office/powerpoint/2010/main" val="36285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75987"/>
            <a:ext cx="7391400" cy="60820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8800" y="0"/>
            <a:ext cx="7823200" cy="6858000"/>
          </a:xfrm>
          <a:prstGeom prst="rect">
            <a:avLst/>
          </a:prstGeom>
          <a:solidFill>
            <a:srgbClr val="E9562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0" y="0"/>
            <a:ext cx="12192000" cy="6872749"/>
          </a:xfrm>
          <a:custGeom>
            <a:avLst/>
            <a:gdLst>
              <a:gd name="connsiteX0" fmla="*/ 0 w 12180647"/>
              <a:gd name="connsiteY0" fmla="*/ 0 h 6872749"/>
              <a:gd name="connsiteX1" fmla="*/ 12180647 w 12180647"/>
              <a:gd name="connsiteY1" fmla="*/ 0 h 6872749"/>
              <a:gd name="connsiteX2" fmla="*/ 12180647 w 12180647"/>
              <a:gd name="connsiteY2" fmla="*/ 1660767 h 6872749"/>
              <a:gd name="connsiteX3" fmla="*/ 12061663 w 12180647"/>
              <a:gd name="connsiteY3" fmla="*/ 1576583 h 6872749"/>
              <a:gd name="connsiteX4" fmla="*/ 10187472 w 12180647"/>
              <a:gd name="connsiteY4" fmla="*/ 1041240 h 6872749"/>
              <a:gd name="connsiteX5" fmla="*/ 8683458 w 12180647"/>
              <a:gd name="connsiteY5" fmla="*/ 1431380 h 6872749"/>
              <a:gd name="connsiteX6" fmla="*/ 2828194 w 12180647"/>
              <a:gd name="connsiteY6" fmla="*/ 4483510 h 6872749"/>
              <a:gd name="connsiteX7" fmla="*/ 7253950 w 12180647"/>
              <a:gd name="connsiteY7" fmla="*/ 6790491 h 6872749"/>
              <a:gd name="connsiteX8" fmla="*/ 7411756 w 12180647"/>
              <a:gd name="connsiteY8" fmla="*/ 6872749 h 6872749"/>
              <a:gd name="connsiteX9" fmla="*/ 0 w 12180647"/>
              <a:gd name="connsiteY9" fmla="*/ 6872749 h 68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0647" h="6872749">
                <a:moveTo>
                  <a:pt x="0" y="0"/>
                </a:moveTo>
                <a:lnTo>
                  <a:pt x="12180647" y="0"/>
                </a:lnTo>
                <a:lnTo>
                  <a:pt x="12180647" y="1660767"/>
                </a:lnTo>
                <a:lnTo>
                  <a:pt x="12061663" y="1576583"/>
                </a:lnTo>
                <a:cubicBezTo>
                  <a:pt x="11509878" y="1224280"/>
                  <a:pt x="10858694" y="1029788"/>
                  <a:pt x="10187472" y="1041240"/>
                </a:cubicBezTo>
                <a:cubicBezTo>
                  <a:pt x="9686294" y="1049791"/>
                  <a:pt x="9173943" y="1173159"/>
                  <a:pt x="8683458" y="1431380"/>
                </a:cubicBezTo>
                <a:lnTo>
                  <a:pt x="2828194" y="4483510"/>
                </a:lnTo>
                <a:cubicBezTo>
                  <a:pt x="5023918" y="5628059"/>
                  <a:pt x="6396246" y="6343402"/>
                  <a:pt x="7253950" y="6790491"/>
                </a:cubicBezTo>
                <a:lnTo>
                  <a:pt x="7411756" y="6872749"/>
                </a:lnTo>
                <a:lnTo>
                  <a:pt x="0" y="6872749"/>
                </a:lnTo>
                <a:close/>
              </a:path>
            </a:pathLst>
          </a:cu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419789" y="1538513"/>
            <a:ext cx="6943708" cy="5444237"/>
          </a:xfrm>
          <a:custGeom>
            <a:avLst/>
            <a:gdLst>
              <a:gd name="T0" fmla="*/ 0 w 1016"/>
              <a:gd name="T1" fmla="*/ 398 h 796"/>
              <a:gd name="T2" fmla="*/ 551 w 1016"/>
              <a:gd name="T3" fmla="*/ 685 h 796"/>
              <a:gd name="T4" fmla="*/ 1016 w 1016"/>
              <a:gd name="T5" fmla="*/ 403 h 796"/>
              <a:gd name="T6" fmla="*/ 1016 w 1016"/>
              <a:gd name="T7" fmla="*/ 398 h 796"/>
              <a:gd name="T8" fmla="*/ 1016 w 1016"/>
              <a:gd name="T9" fmla="*/ 393 h 796"/>
              <a:gd name="T10" fmla="*/ 551 w 1016"/>
              <a:gd name="T11" fmla="*/ 111 h 796"/>
              <a:gd name="T12" fmla="*/ 0 w 1016"/>
              <a:gd name="T13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796">
                <a:moveTo>
                  <a:pt x="0" y="398"/>
                </a:moveTo>
                <a:cubicBezTo>
                  <a:pt x="551" y="685"/>
                  <a:pt x="551" y="685"/>
                  <a:pt x="551" y="685"/>
                </a:cubicBezTo>
                <a:cubicBezTo>
                  <a:pt x="762" y="796"/>
                  <a:pt x="1016" y="642"/>
                  <a:pt x="1016" y="403"/>
                </a:cubicBezTo>
                <a:cubicBezTo>
                  <a:pt x="1016" y="398"/>
                  <a:pt x="1016" y="398"/>
                  <a:pt x="1016" y="398"/>
                </a:cubicBezTo>
                <a:cubicBezTo>
                  <a:pt x="1016" y="393"/>
                  <a:pt x="1016" y="393"/>
                  <a:pt x="1016" y="393"/>
                </a:cubicBezTo>
                <a:cubicBezTo>
                  <a:pt x="1016" y="154"/>
                  <a:pt x="762" y="0"/>
                  <a:pt x="551" y="111"/>
                </a:cubicBezTo>
                <a:lnTo>
                  <a:pt x="0" y="398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792515" y="6134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079" y="4784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472" y="1111502"/>
            <a:ext cx="7032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DECIDING TO START A BUSINESS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90007" y="3918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4707" y="3715267"/>
            <a:ext cx="329923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000" i="1" dirty="0" smtClean="0">
                <a:solidFill>
                  <a:srgbClr val="58585A"/>
                </a:solidFill>
                <a:cs typeface="Cordia New" panose="020B0304020202020204" pitchFamily="34" charset="-34"/>
              </a:rPr>
              <a:t>Joe is thinking about setting up a water based adventure tourism business and wants to know whether it is viable.</a:t>
            </a:r>
          </a:p>
        </p:txBody>
      </p:sp>
    </p:spTree>
    <p:extLst>
      <p:ext uri="{BB962C8B-B14F-4D97-AF65-F5344CB8AC3E}">
        <p14:creationId xmlns:p14="http://schemas.microsoft.com/office/powerpoint/2010/main" val="21688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334001" cy="68580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5334000" cy="4648200"/>
          </a:xfrm>
          <a:prstGeom prst="rect">
            <a:avLst/>
          </a:prstGeom>
          <a:solidFill>
            <a:srgbClr val="E9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5" name="Group 4"/>
          <p:cNvGrpSpPr/>
          <p:nvPr/>
        </p:nvGrpSpPr>
        <p:grpSpPr>
          <a:xfrm>
            <a:off x="7734005" y="709537"/>
            <a:ext cx="3598573" cy="5085651"/>
            <a:chOff x="7667623" y="1391129"/>
            <a:chExt cx="3441897" cy="4864230"/>
          </a:xfrm>
          <a:solidFill>
            <a:srgbClr val="FFDEC9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433997" y="1391129"/>
              <a:ext cx="564465" cy="698507"/>
            </a:xfrm>
            <a:custGeom>
              <a:avLst/>
              <a:gdLst>
                <a:gd name="T0" fmla="*/ 1255 w 1372"/>
                <a:gd name="T1" fmla="*/ 1266 h 1697"/>
                <a:gd name="T2" fmla="*/ 1213 w 1372"/>
                <a:gd name="T3" fmla="*/ 1205 h 1697"/>
                <a:gd name="T4" fmla="*/ 1172 w 1372"/>
                <a:gd name="T5" fmla="*/ 1148 h 1697"/>
                <a:gd name="T6" fmla="*/ 1268 w 1372"/>
                <a:gd name="T7" fmla="*/ 1170 h 1697"/>
                <a:gd name="T8" fmla="*/ 1300 w 1372"/>
                <a:gd name="T9" fmla="*/ 1232 h 1697"/>
                <a:gd name="T10" fmla="*/ 1311 w 1372"/>
                <a:gd name="T11" fmla="*/ 1113 h 1697"/>
                <a:gd name="T12" fmla="*/ 1301 w 1372"/>
                <a:gd name="T13" fmla="*/ 1035 h 1697"/>
                <a:gd name="T14" fmla="*/ 1229 w 1372"/>
                <a:gd name="T15" fmla="*/ 887 h 1697"/>
                <a:gd name="T16" fmla="*/ 1146 w 1372"/>
                <a:gd name="T17" fmla="*/ 791 h 1697"/>
                <a:gd name="T18" fmla="*/ 1158 w 1372"/>
                <a:gd name="T19" fmla="*/ 784 h 1697"/>
                <a:gd name="T20" fmla="*/ 1160 w 1372"/>
                <a:gd name="T21" fmla="*/ 678 h 1697"/>
                <a:gd name="T22" fmla="*/ 1114 w 1372"/>
                <a:gd name="T23" fmla="*/ 700 h 1697"/>
                <a:gd name="T24" fmla="*/ 1078 w 1372"/>
                <a:gd name="T25" fmla="*/ 742 h 1697"/>
                <a:gd name="T26" fmla="*/ 1046 w 1372"/>
                <a:gd name="T27" fmla="*/ 757 h 1697"/>
                <a:gd name="T28" fmla="*/ 1030 w 1372"/>
                <a:gd name="T29" fmla="*/ 792 h 1697"/>
                <a:gd name="T30" fmla="*/ 969 w 1372"/>
                <a:gd name="T31" fmla="*/ 699 h 1697"/>
                <a:gd name="T32" fmla="*/ 964 w 1372"/>
                <a:gd name="T33" fmla="*/ 657 h 1697"/>
                <a:gd name="T34" fmla="*/ 988 w 1372"/>
                <a:gd name="T35" fmla="*/ 606 h 1697"/>
                <a:gd name="T36" fmla="*/ 839 w 1372"/>
                <a:gd name="T37" fmla="*/ 526 h 1697"/>
                <a:gd name="T38" fmla="*/ 759 w 1372"/>
                <a:gd name="T39" fmla="*/ 582 h 1697"/>
                <a:gd name="T40" fmla="*/ 731 w 1372"/>
                <a:gd name="T41" fmla="*/ 506 h 1697"/>
                <a:gd name="T42" fmla="*/ 629 w 1372"/>
                <a:gd name="T43" fmla="*/ 447 h 1697"/>
                <a:gd name="T44" fmla="*/ 577 w 1372"/>
                <a:gd name="T45" fmla="*/ 504 h 1697"/>
                <a:gd name="T46" fmla="*/ 540 w 1372"/>
                <a:gd name="T47" fmla="*/ 400 h 1697"/>
                <a:gd name="T48" fmla="*/ 519 w 1372"/>
                <a:gd name="T49" fmla="*/ 327 h 1697"/>
                <a:gd name="T50" fmla="*/ 439 w 1372"/>
                <a:gd name="T51" fmla="*/ 398 h 1697"/>
                <a:gd name="T52" fmla="*/ 445 w 1372"/>
                <a:gd name="T53" fmla="*/ 487 h 1697"/>
                <a:gd name="T54" fmla="*/ 402 w 1372"/>
                <a:gd name="T55" fmla="*/ 482 h 1697"/>
                <a:gd name="T56" fmla="*/ 378 w 1372"/>
                <a:gd name="T57" fmla="*/ 400 h 1697"/>
                <a:gd name="T58" fmla="*/ 357 w 1372"/>
                <a:gd name="T59" fmla="*/ 364 h 1697"/>
                <a:gd name="T60" fmla="*/ 238 w 1372"/>
                <a:gd name="T61" fmla="*/ 139 h 1697"/>
                <a:gd name="T62" fmla="*/ 216 w 1372"/>
                <a:gd name="T63" fmla="*/ 172 h 1697"/>
                <a:gd name="T64" fmla="*/ 195 w 1372"/>
                <a:gd name="T65" fmla="*/ 138 h 1697"/>
                <a:gd name="T66" fmla="*/ 176 w 1372"/>
                <a:gd name="T67" fmla="*/ 84 h 1697"/>
                <a:gd name="T68" fmla="*/ 247 w 1372"/>
                <a:gd name="T69" fmla="*/ 56 h 1697"/>
                <a:gd name="T70" fmla="*/ 204 w 1372"/>
                <a:gd name="T71" fmla="*/ 24 h 1697"/>
                <a:gd name="T72" fmla="*/ 77 w 1372"/>
                <a:gd name="T73" fmla="*/ 42 h 1697"/>
                <a:gd name="T74" fmla="*/ 38 w 1372"/>
                <a:gd name="T75" fmla="*/ 98 h 1697"/>
                <a:gd name="T76" fmla="*/ 333 w 1372"/>
                <a:gd name="T77" fmla="*/ 470 h 1697"/>
                <a:gd name="T78" fmla="*/ 294 w 1372"/>
                <a:gd name="T79" fmla="*/ 654 h 1697"/>
                <a:gd name="T80" fmla="*/ 382 w 1372"/>
                <a:gd name="T81" fmla="*/ 806 h 1697"/>
                <a:gd name="T82" fmla="*/ 512 w 1372"/>
                <a:gd name="T83" fmla="*/ 882 h 1697"/>
                <a:gd name="T84" fmla="*/ 612 w 1372"/>
                <a:gd name="T85" fmla="*/ 838 h 1697"/>
                <a:gd name="T86" fmla="*/ 613 w 1372"/>
                <a:gd name="T87" fmla="*/ 849 h 1697"/>
                <a:gd name="T88" fmla="*/ 527 w 1372"/>
                <a:gd name="T89" fmla="*/ 913 h 1697"/>
                <a:gd name="T90" fmla="*/ 575 w 1372"/>
                <a:gd name="T91" fmla="*/ 1081 h 1697"/>
                <a:gd name="T92" fmla="*/ 967 w 1372"/>
                <a:gd name="T93" fmla="*/ 1691 h 1697"/>
                <a:gd name="T94" fmla="*/ 1005 w 1372"/>
                <a:gd name="T95" fmla="*/ 1582 h 1697"/>
                <a:gd name="T96" fmla="*/ 914 w 1372"/>
                <a:gd name="T97" fmla="*/ 1459 h 1697"/>
                <a:gd name="T98" fmla="*/ 845 w 1372"/>
                <a:gd name="T99" fmla="*/ 1327 h 1697"/>
                <a:gd name="T100" fmla="*/ 968 w 1372"/>
                <a:gd name="T101" fmla="*/ 1503 h 1697"/>
                <a:gd name="T102" fmla="*/ 1083 w 1372"/>
                <a:gd name="T103" fmla="*/ 1579 h 1697"/>
                <a:gd name="T104" fmla="*/ 1086 w 1372"/>
                <a:gd name="T105" fmla="*/ 1536 h 1697"/>
                <a:gd name="T106" fmla="*/ 1076 w 1372"/>
                <a:gd name="T107" fmla="*/ 1467 h 1697"/>
                <a:gd name="T108" fmla="*/ 1128 w 1372"/>
                <a:gd name="T109" fmla="*/ 1525 h 1697"/>
                <a:gd name="T110" fmla="*/ 1194 w 1372"/>
                <a:gd name="T111" fmla="*/ 1490 h 1697"/>
                <a:gd name="T112" fmla="*/ 1180 w 1372"/>
                <a:gd name="T113" fmla="*/ 1588 h 1697"/>
                <a:gd name="T114" fmla="*/ 1170 w 1372"/>
                <a:gd name="T115" fmla="*/ 1624 h 1697"/>
                <a:gd name="T116" fmla="*/ 1272 w 1372"/>
                <a:gd name="T117" fmla="*/ 1562 h 1697"/>
                <a:gd name="T118" fmla="*/ 1372 w 1372"/>
                <a:gd name="T119" fmla="*/ 148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2" h="1697">
                  <a:moveTo>
                    <a:pt x="1341" y="1400"/>
                  </a:moveTo>
                  <a:cubicBezTo>
                    <a:pt x="1335" y="1395"/>
                    <a:pt x="1317" y="1397"/>
                    <a:pt x="1310" y="1394"/>
                  </a:cubicBezTo>
                  <a:cubicBezTo>
                    <a:pt x="1304" y="1391"/>
                    <a:pt x="1292" y="1382"/>
                    <a:pt x="1288" y="1377"/>
                  </a:cubicBezTo>
                  <a:cubicBezTo>
                    <a:pt x="1279" y="1368"/>
                    <a:pt x="1265" y="1349"/>
                    <a:pt x="1260" y="1338"/>
                  </a:cubicBezTo>
                  <a:cubicBezTo>
                    <a:pt x="1257" y="1331"/>
                    <a:pt x="1256" y="1315"/>
                    <a:pt x="1255" y="1308"/>
                  </a:cubicBezTo>
                  <a:cubicBezTo>
                    <a:pt x="1255" y="1297"/>
                    <a:pt x="1253" y="1276"/>
                    <a:pt x="1255" y="1266"/>
                  </a:cubicBezTo>
                  <a:cubicBezTo>
                    <a:pt x="1257" y="1259"/>
                    <a:pt x="1263" y="1245"/>
                    <a:pt x="1266" y="1238"/>
                  </a:cubicBezTo>
                  <a:cubicBezTo>
                    <a:pt x="1268" y="1235"/>
                    <a:pt x="1275" y="1228"/>
                    <a:pt x="1274" y="1224"/>
                  </a:cubicBezTo>
                  <a:cubicBezTo>
                    <a:pt x="1273" y="1220"/>
                    <a:pt x="1264" y="1217"/>
                    <a:pt x="1261" y="1214"/>
                  </a:cubicBezTo>
                  <a:cubicBezTo>
                    <a:pt x="1259" y="1212"/>
                    <a:pt x="1258" y="1206"/>
                    <a:pt x="1255" y="1205"/>
                  </a:cubicBezTo>
                  <a:cubicBezTo>
                    <a:pt x="1251" y="1204"/>
                    <a:pt x="1241" y="1212"/>
                    <a:pt x="1236" y="1212"/>
                  </a:cubicBezTo>
                  <a:cubicBezTo>
                    <a:pt x="1230" y="1212"/>
                    <a:pt x="1219" y="1206"/>
                    <a:pt x="1213" y="1205"/>
                  </a:cubicBezTo>
                  <a:cubicBezTo>
                    <a:pt x="1210" y="1205"/>
                    <a:pt x="1205" y="1206"/>
                    <a:pt x="1202" y="1205"/>
                  </a:cubicBezTo>
                  <a:cubicBezTo>
                    <a:pt x="1200" y="1205"/>
                    <a:pt x="1197" y="1202"/>
                    <a:pt x="1196" y="1201"/>
                  </a:cubicBezTo>
                  <a:cubicBezTo>
                    <a:pt x="1193" y="1197"/>
                    <a:pt x="1194" y="1183"/>
                    <a:pt x="1189" y="1182"/>
                  </a:cubicBezTo>
                  <a:cubicBezTo>
                    <a:pt x="1185" y="1181"/>
                    <a:pt x="1181" y="1196"/>
                    <a:pt x="1177" y="1195"/>
                  </a:cubicBezTo>
                  <a:cubicBezTo>
                    <a:pt x="1166" y="1193"/>
                    <a:pt x="1156" y="1166"/>
                    <a:pt x="1159" y="1156"/>
                  </a:cubicBezTo>
                  <a:cubicBezTo>
                    <a:pt x="1160" y="1152"/>
                    <a:pt x="1170" y="1151"/>
                    <a:pt x="1172" y="1148"/>
                  </a:cubicBezTo>
                  <a:cubicBezTo>
                    <a:pt x="1175" y="1144"/>
                    <a:pt x="1170" y="1130"/>
                    <a:pt x="1174" y="1130"/>
                  </a:cubicBezTo>
                  <a:cubicBezTo>
                    <a:pt x="1182" y="1131"/>
                    <a:pt x="1176" y="1158"/>
                    <a:pt x="1183" y="1160"/>
                  </a:cubicBezTo>
                  <a:cubicBezTo>
                    <a:pt x="1186" y="1161"/>
                    <a:pt x="1189" y="1153"/>
                    <a:pt x="1192" y="1153"/>
                  </a:cubicBezTo>
                  <a:cubicBezTo>
                    <a:pt x="1203" y="1153"/>
                    <a:pt x="1219" y="1177"/>
                    <a:pt x="1230" y="1177"/>
                  </a:cubicBezTo>
                  <a:cubicBezTo>
                    <a:pt x="1236" y="1177"/>
                    <a:pt x="1245" y="1162"/>
                    <a:pt x="1252" y="1162"/>
                  </a:cubicBezTo>
                  <a:cubicBezTo>
                    <a:pt x="1256" y="1161"/>
                    <a:pt x="1268" y="1166"/>
                    <a:pt x="1268" y="1170"/>
                  </a:cubicBezTo>
                  <a:cubicBezTo>
                    <a:pt x="1268" y="1174"/>
                    <a:pt x="1253" y="1174"/>
                    <a:pt x="1253" y="1178"/>
                  </a:cubicBezTo>
                  <a:cubicBezTo>
                    <a:pt x="1254" y="1183"/>
                    <a:pt x="1269" y="1177"/>
                    <a:pt x="1272" y="1180"/>
                  </a:cubicBezTo>
                  <a:cubicBezTo>
                    <a:pt x="1277" y="1184"/>
                    <a:pt x="1280" y="1198"/>
                    <a:pt x="1280" y="1204"/>
                  </a:cubicBezTo>
                  <a:cubicBezTo>
                    <a:pt x="1280" y="1206"/>
                    <a:pt x="1276" y="1209"/>
                    <a:pt x="1277" y="1211"/>
                  </a:cubicBezTo>
                  <a:cubicBezTo>
                    <a:pt x="1279" y="1214"/>
                    <a:pt x="1290" y="1210"/>
                    <a:pt x="1293" y="1212"/>
                  </a:cubicBezTo>
                  <a:cubicBezTo>
                    <a:pt x="1297" y="1215"/>
                    <a:pt x="1296" y="1229"/>
                    <a:pt x="1300" y="1232"/>
                  </a:cubicBezTo>
                  <a:cubicBezTo>
                    <a:pt x="1305" y="1236"/>
                    <a:pt x="1321" y="1237"/>
                    <a:pt x="1327" y="1236"/>
                  </a:cubicBezTo>
                  <a:cubicBezTo>
                    <a:pt x="1331" y="1235"/>
                    <a:pt x="1338" y="1232"/>
                    <a:pt x="1339" y="1229"/>
                  </a:cubicBezTo>
                  <a:cubicBezTo>
                    <a:pt x="1341" y="1222"/>
                    <a:pt x="1327" y="1210"/>
                    <a:pt x="1324" y="1203"/>
                  </a:cubicBezTo>
                  <a:cubicBezTo>
                    <a:pt x="1320" y="1197"/>
                    <a:pt x="1312" y="1186"/>
                    <a:pt x="1311" y="1179"/>
                  </a:cubicBezTo>
                  <a:cubicBezTo>
                    <a:pt x="1310" y="1169"/>
                    <a:pt x="1316" y="1150"/>
                    <a:pt x="1316" y="1140"/>
                  </a:cubicBezTo>
                  <a:cubicBezTo>
                    <a:pt x="1316" y="1133"/>
                    <a:pt x="1317" y="1117"/>
                    <a:pt x="1311" y="1113"/>
                  </a:cubicBezTo>
                  <a:cubicBezTo>
                    <a:pt x="1307" y="1111"/>
                    <a:pt x="1297" y="1121"/>
                    <a:pt x="1292" y="1119"/>
                  </a:cubicBezTo>
                  <a:cubicBezTo>
                    <a:pt x="1284" y="1116"/>
                    <a:pt x="1278" y="1097"/>
                    <a:pt x="1277" y="1089"/>
                  </a:cubicBezTo>
                  <a:cubicBezTo>
                    <a:pt x="1276" y="1082"/>
                    <a:pt x="1281" y="1068"/>
                    <a:pt x="1282" y="1061"/>
                  </a:cubicBezTo>
                  <a:cubicBezTo>
                    <a:pt x="1282" y="1058"/>
                    <a:pt x="1279" y="1050"/>
                    <a:pt x="1281" y="1048"/>
                  </a:cubicBezTo>
                  <a:cubicBezTo>
                    <a:pt x="1284" y="1045"/>
                    <a:pt x="1296" y="1051"/>
                    <a:pt x="1300" y="1048"/>
                  </a:cubicBezTo>
                  <a:cubicBezTo>
                    <a:pt x="1302" y="1046"/>
                    <a:pt x="1301" y="1038"/>
                    <a:pt x="1301" y="1035"/>
                  </a:cubicBezTo>
                  <a:cubicBezTo>
                    <a:pt x="1300" y="1026"/>
                    <a:pt x="1299" y="1008"/>
                    <a:pt x="1295" y="1000"/>
                  </a:cubicBezTo>
                  <a:cubicBezTo>
                    <a:pt x="1291" y="992"/>
                    <a:pt x="1277" y="981"/>
                    <a:pt x="1270" y="975"/>
                  </a:cubicBezTo>
                  <a:cubicBezTo>
                    <a:pt x="1266" y="971"/>
                    <a:pt x="1255" y="964"/>
                    <a:pt x="1252" y="958"/>
                  </a:cubicBezTo>
                  <a:cubicBezTo>
                    <a:pt x="1251" y="953"/>
                    <a:pt x="1256" y="942"/>
                    <a:pt x="1255" y="937"/>
                  </a:cubicBezTo>
                  <a:cubicBezTo>
                    <a:pt x="1254" y="931"/>
                    <a:pt x="1245" y="921"/>
                    <a:pt x="1242" y="915"/>
                  </a:cubicBezTo>
                  <a:cubicBezTo>
                    <a:pt x="1238" y="908"/>
                    <a:pt x="1235" y="892"/>
                    <a:pt x="1229" y="887"/>
                  </a:cubicBezTo>
                  <a:cubicBezTo>
                    <a:pt x="1221" y="881"/>
                    <a:pt x="1195" y="887"/>
                    <a:pt x="1188" y="879"/>
                  </a:cubicBezTo>
                  <a:cubicBezTo>
                    <a:pt x="1185" y="876"/>
                    <a:pt x="1188" y="865"/>
                    <a:pt x="1186" y="861"/>
                  </a:cubicBezTo>
                  <a:cubicBezTo>
                    <a:pt x="1184" y="857"/>
                    <a:pt x="1173" y="853"/>
                    <a:pt x="1170" y="848"/>
                  </a:cubicBezTo>
                  <a:cubicBezTo>
                    <a:pt x="1167" y="842"/>
                    <a:pt x="1168" y="828"/>
                    <a:pt x="1165" y="823"/>
                  </a:cubicBezTo>
                  <a:cubicBezTo>
                    <a:pt x="1163" y="819"/>
                    <a:pt x="1156" y="814"/>
                    <a:pt x="1154" y="810"/>
                  </a:cubicBezTo>
                  <a:cubicBezTo>
                    <a:pt x="1151" y="806"/>
                    <a:pt x="1143" y="795"/>
                    <a:pt x="1146" y="791"/>
                  </a:cubicBezTo>
                  <a:cubicBezTo>
                    <a:pt x="1152" y="786"/>
                    <a:pt x="1167" y="799"/>
                    <a:pt x="1172" y="804"/>
                  </a:cubicBezTo>
                  <a:cubicBezTo>
                    <a:pt x="1177" y="808"/>
                    <a:pt x="1179" y="826"/>
                    <a:pt x="1185" y="826"/>
                  </a:cubicBezTo>
                  <a:cubicBezTo>
                    <a:pt x="1189" y="827"/>
                    <a:pt x="1194" y="818"/>
                    <a:pt x="1194" y="815"/>
                  </a:cubicBezTo>
                  <a:cubicBezTo>
                    <a:pt x="1194" y="809"/>
                    <a:pt x="1183" y="802"/>
                    <a:pt x="1181" y="797"/>
                  </a:cubicBezTo>
                  <a:cubicBezTo>
                    <a:pt x="1181" y="794"/>
                    <a:pt x="1185" y="786"/>
                    <a:pt x="1183" y="784"/>
                  </a:cubicBezTo>
                  <a:cubicBezTo>
                    <a:pt x="1179" y="779"/>
                    <a:pt x="1163" y="787"/>
                    <a:pt x="1158" y="784"/>
                  </a:cubicBezTo>
                  <a:cubicBezTo>
                    <a:pt x="1153" y="781"/>
                    <a:pt x="1149" y="769"/>
                    <a:pt x="1146" y="764"/>
                  </a:cubicBezTo>
                  <a:cubicBezTo>
                    <a:pt x="1143" y="758"/>
                    <a:pt x="1136" y="747"/>
                    <a:pt x="1134" y="740"/>
                  </a:cubicBezTo>
                  <a:cubicBezTo>
                    <a:pt x="1133" y="736"/>
                    <a:pt x="1132" y="727"/>
                    <a:pt x="1134" y="723"/>
                  </a:cubicBezTo>
                  <a:cubicBezTo>
                    <a:pt x="1136" y="720"/>
                    <a:pt x="1145" y="718"/>
                    <a:pt x="1145" y="714"/>
                  </a:cubicBezTo>
                  <a:cubicBezTo>
                    <a:pt x="1145" y="711"/>
                    <a:pt x="1134" y="710"/>
                    <a:pt x="1134" y="707"/>
                  </a:cubicBezTo>
                  <a:cubicBezTo>
                    <a:pt x="1133" y="697"/>
                    <a:pt x="1152" y="684"/>
                    <a:pt x="1160" y="678"/>
                  </a:cubicBezTo>
                  <a:cubicBezTo>
                    <a:pt x="1163" y="677"/>
                    <a:pt x="1171" y="677"/>
                    <a:pt x="1173" y="674"/>
                  </a:cubicBezTo>
                  <a:cubicBezTo>
                    <a:pt x="1175" y="669"/>
                    <a:pt x="1171" y="658"/>
                    <a:pt x="1166" y="656"/>
                  </a:cubicBezTo>
                  <a:cubicBezTo>
                    <a:pt x="1163" y="654"/>
                    <a:pt x="1156" y="660"/>
                    <a:pt x="1153" y="660"/>
                  </a:cubicBezTo>
                  <a:cubicBezTo>
                    <a:pt x="1148" y="662"/>
                    <a:pt x="1137" y="661"/>
                    <a:pt x="1134" y="664"/>
                  </a:cubicBezTo>
                  <a:cubicBezTo>
                    <a:pt x="1129" y="671"/>
                    <a:pt x="1139" y="690"/>
                    <a:pt x="1134" y="696"/>
                  </a:cubicBezTo>
                  <a:cubicBezTo>
                    <a:pt x="1131" y="700"/>
                    <a:pt x="1118" y="697"/>
                    <a:pt x="1114" y="700"/>
                  </a:cubicBezTo>
                  <a:cubicBezTo>
                    <a:pt x="1111" y="702"/>
                    <a:pt x="1106" y="710"/>
                    <a:pt x="1106" y="714"/>
                  </a:cubicBezTo>
                  <a:cubicBezTo>
                    <a:pt x="1105" y="718"/>
                    <a:pt x="1116" y="725"/>
                    <a:pt x="1114" y="729"/>
                  </a:cubicBezTo>
                  <a:cubicBezTo>
                    <a:pt x="1112" y="732"/>
                    <a:pt x="1102" y="730"/>
                    <a:pt x="1098" y="728"/>
                  </a:cubicBezTo>
                  <a:cubicBezTo>
                    <a:pt x="1095" y="726"/>
                    <a:pt x="1093" y="717"/>
                    <a:pt x="1089" y="715"/>
                  </a:cubicBezTo>
                  <a:cubicBezTo>
                    <a:pt x="1087" y="714"/>
                    <a:pt x="1078" y="714"/>
                    <a:pt x="1078" y="716"/>
                  </a:cubicBezTo>
                  <a:cubicBezTo>
                    <a:pt x="1078" y="719"/>
                    <a:pt x="1083" y="738"/>
                    <a:pt x="1078" y="742"/>
                  </a:cubicBezTo>
                  <a:cubicBezTo>
                    <a:pt x="1070" y="749"/>
                    <a:pt x="1046" y="742"/>
                    <a:pt x="1036" y="739"/>
                  </a:cubicBezTo>
                  <a:cubicBezTo>
                    <a:pt x="1028" y="736"/>
                    <a:pt x="1012" y="713"/>
                    <a:pt x="1006" y="719"/>
                  </a:cubicBezTo>
                  <a:cubicBezTo>
                    <a:pt x="1001" y="725"/>
                    <a:pt x="1021" y="742"/>
                    <a:pt x="1023" y="745"/>
                  </a:cubicBezTo>
                  <a:cubicBezTo>
                    <a:pt x="1025" y="748"/>
                    <a:pt x="1016" y="748"/>
                    <a:pt x="1016" y="751"/>
                  </a:cubicBezTo>
                  <a:cubicBezTo>
                    <a:pt x="1014" y="755"/>
                    <a:pt x="1022" y="765"/>
                    <a:pt x="1027" y="767"/>
                  </a:cubicBezTo>
                  <a:cubicBezTo>
                    <a:pt x="1032" y="768"/>
                    <a:pt x="1041" y="757"/>
                    <a:pt x="1046" y="757"/>
                  </a:cubicBezTo>
                  <a:cubicBezTo>
                    <a:pt x="1057" y="758"/>
                    <a:pt x="1086" y="771"/>
                    <a:pt x="1084" y="782"/>
                  </a:cubicBezTo>
                  <a:cubicBezTo>
                    <a:pt x="1083" y="786"/>
                    <a:pt x="1072" y="785"/>
                    <a:pt x="1068" y="785"/>
                  </a:cubicBezTo>
                  <a:cubicBezTo>
                    <a:pt x="1063" y="784"/>
                    <a:pt x="1053" y="776"/>
                    <a:pt x="1051" y="776"/>
                  </a:cubicBezTo>
                  <a:cubicBezTo>
                    <a:pt x="1048" y="776"/>
                    <a:pt x="1037" y="779"/>
                    <a:pt x="1035" y="783"/>
                  </a:cubicBezTo>
                  <a:cubicBezTo>
                    <a:pt x="1035" y="786"/>
                    <a:pt x="1045" y="792"/>
                    <a:pt x="1043" y="795"/>
                  </a:cubicBezTo>
                  <a:cubicBezTo>
                    <a:pt x="1041" y="798"/>
                    <a:pt x="1032" y="794"/>
                    <a:pt x="1030" y="792"/>
                  </a:cubicBezTo>
                  <a:cubicBezTo>
                    <a:pt x="1027" y="789"/>
                    <a:pt x="1028" y="777"/>
                    <a:pt x="1024" y="776"/>
                  </a:cubicBezTo>
                  <a:cubicBezTo>
                    <a:pt x="1017" y="775"/>
                    <a:pt x="1013" y="802"/>
                    <a:pt x="1006" y="800"/>
                  </a:cubicBezTo>
                  <a:cubicBezTo>
                    <a:pt x="998" y="797"/>
                    <a:pt x="1010" y="775"/>
                    <a:pt x="1006" y="768"/>
                  </a:cubicBezTo>
                  <a:cubicBezTo>
                    <a:pt x="1004" y="763"/>
                    <a:pt x="993" y="760"/>
                    <a:pt x="991" y="756"/>
                  </a:cubicBezTo>
                  <a:cubicBezTo>
                    <a:pt x="988" y="751"/>
                    <a:pt x="988" y="737"/>
                    <a:pt x="986" y="731"/>
                  </a:cubicBezTo>
                  <a:cubicBezTo>
                    <a:pt x="983" y="722"/>
                    <a:pt x="971" y="708"/>
                    <a:pt x="969" y="699"/>
                  </a:cubicBezTo>
                  <a:cubicBezTo>
                    <a:pt x="968" y="696"/>
                    <a:pt x="972" y="688"/>
                    <a:pt x="969" y="686"/>
                  </a:cubicBezTo>
                  <a:cubicBezTo>
                    <a:pt x="959" y="676"/>
                    <a:pt x="915" y="701"/>
                    <a:pt x="911" y="687"/>
                  </a:cubicBezTo>
                  <a:cubicBezTo>
                    <a:pt x="909" y="676"/>
                    <a:pt x="949" y="679"/>
                    <a:pt x="951" y="668"/>
                  </a:cubicBezTo>
                  <a:cubicBezTo>
                    <a:pt x="954" y="655"/>
                    <a:pt x="910" y="636"/>
                    <a:pt x="918" y="624"/>
                  </a:cubicBezTo>
                  <a:cubicBezTo>
                    <a:pt x="922" y="618"/>
                    <a:pt x="940" y="628"/>
                    <a:pt x="946" y="632"/>
                  </a:cubicBezTo>
                  <a:cubicBezTo>
                    <a:pt x="953" y="636"/>
                    <a:pt x="957" y="658"/>
                    <a:pt x="964" y="657"/>
                  </a:cubicBezTo>
                  <a:cubicBezTo>
                    <a:pt x="971" y="656"/>
                    <a:pt x="966" y="631"/>
                    <a:pt x="972" y="632"/>
                  </a:cubicBezTo>
                  <a:cubicBezTo>
                    <a:pt x="978" y="633"/>
                    <a:pt x="970" y="653"/>
                    <a:pt x="975" y="657"/>
                  </a:cubicBezTo>
                  <a:cubicBezTo>
                    <a:pt x="980" y="661"/>
                    <a:pt x="993" y="656"/>
                    <a:pt x="999" y="655"/>
                  </a:cubicBezTo>
                  <a:cubicBezTo>
                    <a:pt x="1007" y="654"/>
                    <a:pt x="1026" y="655"/>
                    <a:pt x="1028" y="648"/>
                  </a:cubicBezTo>
                  <a:cubicBezTo>
                    <a:pt x="1029" y="643"/>
                    <a:pt x="1014" y="639"/>
                    <a:pt x="1010" y="635"/>
                  </a:cubicBezTo>
                  <a:cubicBezTo>
                    <a:pt x="1003" y="628"/>
                    <a:pt x="996" y="610"/>
                    <a:pt x="988" y="606"/>
                  </a:cubicBezTo>
                  <a:cubicBezTo>
                    <a:pt x="976" y="600"/>
                    <a:pt x="949" y="603"/>
                    <a:pt x="936" y="606"/>
                  </a:cubicBezTo>
                  <a:cubicBezTo>
                    <a:pt x="931" y="606"/>
                    <a:pt x="923" y="613"/>
                    <a:pt x="918" y="613"/>
                  </a:cubicBezTo>
                  <a:cubicBezTo>
                    <a:pt x="909" y="613"/>
                    <a:pt x="890" y="604"/>
                    <a:pt x="885" y="596"/>
                  </a:cubicBezTo>
                  <a:cubicBezTo>
                    <a:pt x="881" y="589"/>
                    <a:pt x="887" y="572"/>
                    <a:pt x="885" y="565"/>
                  </a:cubicBezTo>
                  <a:cubicBezTo>
                    <a:pt x="882" y="552"/>
                    <a:pt x="873" y="523"/>
                    <a:pt x="861" y="518"/>
                  </a:cubicBezTo>
                  <a:cubicBezTo>
                    <a:pt x="856" y="516"/>
                    <a:pt x="845" y="528"/>
                    <a:pt x="839" y="526"/>
                  </a:cubicBezTo>
                  <a:cubicBezTo>
                    <a:pt x="834" y="524"/>
                    <a:pt x="832" y="512"/>
                    <a:pt x="827" y="510"/>
                  </a:cubicBezTo>
                  <a:cubicBezTo>
                    <a:pt x="823" y="508"/>
                    <a:pt x="812" y="509"/>
                    <a:pt x="807" y="510"/>
                  </a:cubicBezTo>
                  <a:cubicBezTo>
                    <a:pt x="799" y="511"/>
                    <a:pt x="781" y="510"/>
                    <a:pt x="777" y="516"/>
                  </a:cubicBezTo>
                  <a:cubicBezTo>
                    <a:pt x="773" y="522"/>
                    <a:pt x="785" y="535"/>
                    <a:pt x="782" y="540"/>
                  </a:cubicBezTo>
                  <a:cubicBezTo>
                    <a:pt x="780" y="542"/>
                    <a:pt x="774" y="541"/>
                    <a:pt x="772" y="543"/>
                  </a:cubicBezTo>
                  <a:cubicBezTo>
                    <a:pt x="765" y="550"/>
                    <a:pt x="768" y="578"/>
                    <a:pt x="759" y="582"/>
                  </a:cubicBezTo>
                  <a:cubicBezTo>
                    <a:pt x="751" y="585"/>
                    <a:pt x="733" y="574"/>
                    <a:pt x="731" y="566"/>
                  </a:cubicBezTo>
                  <a:cubicBezTo>
                    <a:pt x="730" y="558"/>
                    <a:pt x="746" y="547"/>
                    <a:pt x="750" y="540"/>
                  </a:cubicBezTo>
                  <a:cubicBezTo>
                    <a:pt x="753" y="537"/>
                    <a:pt x="760" y="530"/>
                    <a:pt x="759" y="526"/>
                  </a:cubicBezTo>
                  <a:cubicBezTo>
                    <a:pt x="758" y="522"/>
                    <a:pt x="746" y="520"/>
                    <a:pt x="746" y="516"/>
                  </a:cubicBezTo>
                  <a:cubicBezTo>
                    <a:pt x="747" y="511"/>
                    <a:pt x="768" y="515"/>
                    <a:pt x="767" y="510"/>
                  </a:cubicBezTo>
                  <a:cubicBezTo>
                    <a:pt x="766" y="501"/>
                    <a:pt x="737" y="513"/>
                    <a:pt x="731" y="506"/>
                  </a:cubicBezTo>
                  <a:cubicBezTo>
                    <a:pt x="726" y="500"/>
                    <a:pt x="736" y="480"/>
                    <a:pt x="731" y="473"/>
                  </a:cubicBezTo>
                  <a:cubicBezTo>
                    <a:pt x="728" y="469"/>
                    <a:pt x="717" y="466"/>
                    <a:pt x="712" y="467"/>
                  </a:cubicBezTo>
                  <a:cubicBezTo>
                    <a:pt x="708" y="469"/>
                    <a:pt x="704" y="482"/>
                    <a:pt x="699" y="482"/>
                  </a:cubicBezTo>
                  <a:cubicBezTo>
                    <a:pt x="691" y="483"/>
                    <a:pt x="681" y="466"/>
                    <a:pt x="674" y="461"/>
                  </a:cubicBezTo>
                  <a:cubicBezTo>
                    <a:pt x="670" y="459"/>
                    <a:pt x="660" y="454"/>
                    <a:pt x="655" y="452"/>
                  </a:cubicBezTo>
                  <a:cubicBezTo>
                    <a:pt x="648" y="450"/>
                    <a:pt x="635" y="445"/>
                    <a:pt x="629" y="447"/>
                  </a:cubicBezTo>
                  <a:cubicBezTo>
                    <a:pt x="621" y="450"/>
                    <a:pt x="605" y="463"/>
                    <a:pt x="605" y="472"/>
                  </a:cubicBezTo>
                  <a:cubicBezTo>
                    <a:pt x="605" y="476"/>
                    <a:pt x="614" y="481"/>
                    <a:pt x="617" y="484"/>
                  </a:cubicBezTo>
                  <a:cubicBezTo>
                    <a:pt x="619" y="487"/>
                    <a:pt x="626" y="491"/>
                    <a:pt x="626" y="495"/>
                  </a:cubicBezTo>
                  <a:cubicBezTo>
                    <a:pt x="627" y="500"/>
                    <a:pt x="623" y="513"/>
                    <a:pt x="618" y="514"/>
                  </a:cubicBezTo>
                  <a:cubicBezTo>
                    <a:pt x="613" y="514"/>
                    <a:pt x="610" y="501"/>
                    <a:pt x="605" y="499"/>
                  </a:cubicBezTo>
                  <a:cubicBezTo>
                    <a:pt x="599" y="497"/>
                    <a:pt x="584" y="505"/>
                    <a:pt x="577" y="504"/>
                  </a:cubicBezTo>
                  <a:cubicBezTo>
                    <a:pt x="569" y="504"/>
                    <a:pt x="553" y="497"/>
                    <a:pt x="546" y="495"/>
                  </a:cubicBezTo>
                  <a:cubicBezTo>
                    <a:pt x="539" y="492"/>
                    <a:pt x="525" y="489"/>
                    <a:pt x="520" y="484"/>
                  </a:cubicBezTo>
                  <a:cubicBezTo>
                    <a:pt x="511" y="476"/>
                    <a:pt x="502" y="453"/>
                    <a:pt x="499" y="442"/>
                  </a:cubicBezTo>
                  <a:cubicBezTo>
                    <a:pt x="497" y="434"/>
                    <a:pt x="494" y="417"/>
                    <a:pt x="499" y="411"/>
                  </a:cubicBezTo>
                  <a:cubicBezTo>
                    <a:pt x="503" y="407"/>
                    <a:pt x="517" y="413"/>
                    <a:pt x="523" y="411"/>
                  </a:cubicBezTo>
                  <a:cubicBezTo>
                    <a:pt x="528" y="410"/>
                    <a:pt x="536" y="403"/>
                    <a:pt x="540" y="400"/>
                  </a:cubicBezTo>
                  <a:cubicBezTo>
                    <a:pt x="543" y="397"/>
                    <a:pt x="550" y="393"/>
                    <a:pt x="552" y="389"/>
                  </a:cubicBezTo>
                  <a:cubicBezTo>
                    <a:pt x="554" y="386"/>
                    <a:pt x="553" y="379"/>
                    <a:pt x="553" y="375"/>
                  </a:cubicBezTo>
                  <a:cubicBezTo>
                    <a:pt x="553" y="371"/>
                    <a:pt x="553" y="363"/>
                    <a:pt x="550" y="360"/>
                  </a:cubicBezTo>
                  <a:cubicBezTo>
                    <a:pt x="545" y="356"/>
                    <a:pt x="528" y="365"/>
                    <a:pt x="525" y="360"/>
                  </a:cubicBezTo>
                  <a:cubicBezTo>
                    <a:pt x="522" y="356"/>
                    <a:pt x="534" y="345"/>
                    <a:pt x="532" y="339"/>
                  </a:cubicBezTo>
                  <a:cubicBezTo>
                    <a:pt x="531" y="335"/>
                    <a:pt x="524" y="326"/>
                    <a:pt x="519" y="327"/>
                  </a:cubicBezTo>
                  <a:cubicBezTo>
                    <a:pt x="515" y="328"/>
                    <a:pt x="512" y="339"/>
                    <a:pt x="511" y="343"/>
                  </a:cubicBezTo>
                  <a:cubicBezTo>
                    <a:pt x="510" y="349"/>
                    <a:pt x="515" y="361"/>
                    <a:pt x="512" y="367"/>
                  </a:cubicBezTo>
                  <a:cubicBezTo>
                    <a:pt x="511" y="371"/>
                    <a:pt x="503" y="375"/>
                    <a:pt x="499" y="378"/>
                  </a:cubicBezTo>
                  <a:cubicBezTo>
                    <a:pt x="494" y="382"/>
                    <a:pt x="484" y="391"/>
                    <a:pt x="477" y="393"/>
                  </a:cubicBezTo>
                  <a:cubicBezTo>
                    <a:pt x="471" y="395"/>
                    <a:pt x="459" y="392"/>
                    <a:pt x="453" y="393"/>
                  </a:cubicBezTo>
                  <a:cubicBezTo>
                    <a:pt x="449" y="394"/>
                    <a:pt x="441" y="395"/>
                    <a:pt x="439" y="398"/>
                  </a:cubicBezTo>
                  <a:cubicBezTo>
                    <a:pt x="436" y="406"/>
                    <a:pt x="448" y="421"/>
                    <a:pt x="453" y="428"/>
                  </a:cubicBezTo>
                  <a:cubicBezTo>
                    <a:pt x="457" y="435"/>
                    <a:pt x="473" y="445"/>
                    <a:pt x="475" y="453"/>
                  </a:cubicBezTo>
                  <a:cubicBezTo>
                    <a:pt x="478" y="459"/>
                    <a:pt x="477" y="475"/>
                    <a:pt x="474" y="480"/>
                  </a:cubicBezTo>
                  <a:cubicBezTo>
                    <a:pt x="472" y="483"/>
                    <a:pt x="467" y="486"/>
                    <a:pt x="464" y="486"/>
                  </a:cubicBezTo>
                  <a:cubicBezTo>
                    <a:pt x="460" y="486"/>
                    <a:pt x="455" y="478"/>
                    <a:pt x="452" y="479"/>
                  </a:cubicBezTo>
                  <a:cubicBezTo>
                    <a:pt x="449" y="479"/>
                    <a:pt x="445" y="484"/>
                    <a:pt x="445" y="487"/>
                  </a:cubicBezTo>
                  <a:cubicBezTo>
                    <a:pt x="445" y="492"/>
                    <a:pt x="452" y="500"/>
                    <a:pt x="453" y="504"/>
                  </a:cubicBezTo>
                  <a:cubicBezTo>
                    <a:pt x="453" y="509"/>
                    <a:pt x="454" y="522"/>
                    <a:pt x="450" y="523"/>
                  </a:cubicBezTo>
                  <a:cubicBezTo>
                    <a:pt x="446" y="524"/>
                    <a:pt x="443" y="514"/>
                    <a:pt x="439" y="512"/>
                  </a:cubicBezTo>
                  <a:cubicBezTo>
                    <a:pt x="436" y="509"/>
                    <a:pt x="427" y="505"/>
                    <a:pt x="422" y="506"/>
                  </a:cubicBezTo>
                  <a:cubicBezTo>
                    <a:pt x="418" y="507"/>
                    <a:pt x="411" y="518"/>
                    <a:pt x="407" y="516"/>
                  </a:cubicBezTo>
                  <a:cubicBezTo>
                    <a:pt x="399" y="513"/>
                    <a:pt x="407" y="489"/>
                    <a:pt x="402" y="482"/>
                  </a:cubicBezTo>
                  <a:cubicBezTo>
                    <a:pt x="401" y="481"/>
                    <a:pt x="396" y="482"/>
                    <a:pt x="396" y="480"/>
                  </a:cubicBezTo>
                  <a:cubicBezTo>
                    <a:pt x="394" y="476"/>
                    <a:pt x="402" y="467"/>
                    <a:pt x="404" y="463"/>
                  </a:cubicBezTo>
                  <a:cubicBezTo>
                    <a:pt x="408" y="457"/>
                    <a:pt x="419" y="448"/>
                    <a:pt x="422" y="442"/>
                  </a:cubicBezTo>
                  <a:cubicBezTo>
                    <a:pt x="425" y="437"/>
                    <a:pt x="433" y="427"/>
                    <a:pt x="431" y="422"/>
                  </a:cubicBezTo>
                  <a:cubicBezTo>
                    <a:pt x="428" y="415"/>
                    <a:pt x="411" y="411"/>
                    <a:pt x="404" y="408"/>
                  </a:cubicBezTo>
                  <a:cubicBezTo>
                    <a:pt x="398" y="406"/>
                    <a:pt x="384" y="403"/>
                    <a:pt x="378" y="400"/>
                  </a:cubicBezTo>
                  <a:cubicBezTo>
                    <a:pt x="370" y="395"/>
                    <a:pt x="358" y="382"/>
                    <a:pt x="351" y="376"/>
                  </a:cubicBezTo>
                  <a:cubicBezTo>
                    <a:pt x="346" y="372"/>
                    <a:pt x="332" y="365"/>
                    <a:pt x="328" y="359"/>
                  </a:cubicBezTo>
                  <a:cubicBezTo>
                    <a:pt x="320" y="350"/>
                    <a:pt x="300" y="324"/>
                    <a:pt x="309" y="316"/>
                  </a:cubicBezTo>
                  <a:cubicBezTo>
                    <a:pt x="313" y="311"/>
                    <a:pt x="329" y="320"/>
                    <a:pt x="333" y="325"/>
                  </a:cubicBezTo>
                  <a:cubicBezTo>
                    <a:pt x="338" y="330"/>
                    <a:pt x="338" y="343"/>
                    <a:pt x="342" y="349"/>
                  </a:cubicBezTo>
                  <a:cubicBezTo>
                    <a:pt x="345" y="353"/>
                    <a:pt x="352" y="365"/>
                    <a:pt x="357" y="364"/>
                  </a:cubicBezTo>
                  <a:cubicBezTo>
                    <a:pt x="362" y="363"/>
                    <a:pt x="362" y="350"/>
                    <a:pt x="362" y="345"/>
                  </a:cubicBezTo>
                  <a:cubicBezTo>
                    <a:pt x="362" y="341"/>
                    <a:pt x="359" y="333"/>
                    <a:pt x="357" y="329"/>
                  </a:cubicBezTo>
                  <a:cubicBezTo>
                    <a:pt x="353" y="321"/>
                    <a:pt x="342" y="307"/>
                    <a:pt x="335" y="300"/>
                  </a:cubicBezTo>
                  <a:cubicBezTo>
                    <a:pt x="326" y="291"/>
                    <a:pt x="301" y="278"/>
                    <a:pt x="292" y="267"/>
                  </a:cubicBezTo>
                  <a:cubicBezTo>
                    <a:pt x="280" y="254"/>
                    <a:pt x="263" y="221"/>
                    <a:pt x="256" y="205"/>
                  </a:cubicBezTo>
                  <a:cubicBezTo>
                    <a:pt x="249" y="189"/>
                    <a:pt x="240" y="156"/>
                    <a:pt x="238" y="139"/>
                  </a:cubicBezTo>
                  <a:cubicBezTo>
                    <a:pt x="237" y="135"/>
                    <a:pt x="240" y="126"/>
                    <a:pt x="238" y="122"/>
                  </a:cubicBezTo>
                  <a:cubicBezTo>
                    <a:pt x="235" y="119"/>
                    <a:pt x="224" y="114"/>
                    <a:pt x="221" y="117"/>
                  </a:cubicBezTo>
                  <a:cubicBezTo>
                    <a:pt x="218" y="119"/>
                    <a:pt x="219" y="127"/>
                    <a:pt x="221" y="131"/>
                  </a:cubicBezTo>
                  <a:cubicBezTo>
                    <a:pt x="222" y="136"/>
                    <a:pt x="233" y="143"/>
                    <a:pt x="234" y="148"/>
                  </a:cubicBezTo>
                  <a:cubicBezTo>
                    <a:pt x="236" y="158"/>
                    <a:pt x="237" y="189"/>
                    <a:pt x="226" y="190"/>
                  </a:cubicBezTo>
                  <a:cubicBezTo>
                    <a:pt x="221" y="191"/>
                    <a:pt x="218" y="177"/>
                    <a:pt x="216" y="172"/>
                  </a:cubicBezTo>
                  <a:cubicBezTo>
                    <a:pt x="214" y="169"/>
                    <a:pt x="208" y="163"/>
                    <a:pt x="209" y="159"/>
                  </a:cubicBezTo>
                  <a:cubicBezTo>
                    <a:pt x="210" y="156"/>
                    <a:pt x="222" y="157"/>
                    <a:pt x="222" y="154"/>
                  </a:cubicBezTo>
                  <a:cubicBezTo>
                    <a:pt x="224" y="148"/>
                    <a:pt x="214" y="137"/>
                    <a:pt x="209" y="137"/>
                  </a:cubicBezTo>
                  <a:cubicBezTo>
                    <a:pt x="203" y="138"/>
                    <a:pt x="203" y="158"/>
                    <a:pt x="197" y="159"/>
                  </a:cubicBezTo>
                  <a:cubicBezTo>
                    <a:pt x="190" y="160"/>
                    <a:pt x="174" y="146"/>
                    <a:pt x="177" y="139"/>
                  </a:cubicBezTo>
                  <a:cubicBezTo>
                    <a:pt x="179" y="135"/>
                    <a:pt x="191" y="141"/>
                    <a:pt x="195" y="138"/>
                  </a:cubicBezTo>
                  <a:cubicBezTo>
                    <a:pt x="200" y="135"/>
                    <a:pt x="208" y="121"/>
                    <a:pt x="204" y="117"/>
                  </a:cubicBezTo>
                  <a:cubicBezTo>
                    <a:pt x="197" y="110"/>
                    <a:pt x="179" y="131"/>
                    <a:pt x="170" y="131"/>
                  </a:cubicBezTo>
                  <a:cubicBezTo>
                    <a:pt x="167" y="131"/>
                    <a:pt x="159" y="128"/>
                    <a:pt x="158" y="125"/>
                  </a:cubicBezTo>
                  <a:cubicBezTo>
                    <a:pt x="158" y="122"/>
                    <a:pt x="164" y="118"/>
                    <a:pt x="167" y="117"/>
                  </a:cubicBezTo>
                  <a:cubicBezTo>
                    <a:pt x="172" y="113"/>
                    <a:pt x="188" y="110"/>
                    <a:pt x="189" y="103"/>
                  </a:cubicBezTo>
                  <a:cubicBezTo>
                    <a:pt x="191" y="98"/>
                    <a:pt x="178" y="90"/>
                    <a:pt x="176" y="84"/>
                  </a:cubicBezTo>
                  <a:cubicBezTo>
                    <a:pt x="174" y="80"/>
                    <a:pt x="169" y="68"/>
                    <a:pt x="173" y="65"/>
                  </a:cubicBezTo>
                  <a:cubicBezTo>
                    <a:pt x="182" y="61"/>
                    <a:pt x="192" y="93"/>
                    <a:pt x="203" y="94"/>
                  </a:cubicBezTo>
                  <a:cubicBezTo>
                    <a:pt x="206" y="94"/>
                    <a:pt x="212" y="84"/>
                    <a:pt x="216" y="85"/>
                  </a:cubicBezTo>
                  <a:cubicBezTo>
                    <a:pt x="221" y="87"/>
                    <a:pt x="218" y="103"/>
                    <a:pt x="222" y="106"/>
                  </a:cubicBezTo>
                  <a:cubicBezTo>
                    <a:pt x="227" y="109"/>
                    <a:pt x="239" y="110"/>
                    <a:pt x="243" y="106"/>
                  </a:cubicBezTo>
                  <a:cubicBezTo>
                    <a:pt x="253" y="98"/>
                    <a:pt x="245" y="68"/>
                    <a:pt x="247" y="56"/>
                  </a:cubicBezTo>
                  <a:cubicBezTo>
                    <a:pt x="248" y="49"/>
                    <a:pt x="249" y="34"/>
                    <a:pt x="253" y="28"/>
                  </a:cubicBezTo>
                  <a:cubicBezTo>
                    <a:pt x="256" y="24"/>
                    <a:pt x="272" y="24"/>
                    <a:pt x="273" y="18"/>
                  </a:cubicBezTo>
                  <a:cubicBezTo>
                    <a:pt x="274" y="12"/>
                    <a:pt x="261" y="2"/>
                    <a:pt x="255" y="1"/>
                  </a:cubicBezTo>
                  <a:cubicBezTo>
                    <a:pt x="247" y="0"/>
                    <a:pt x="230" y="6"/>
                    <a:pt x="226" y="12"/>
                  </a:cubicBezTo>
                  <a:cubicBezTo>
                    <a:pt x="225" y="15"/>
                    <a:pt x="230" y="22"/>
                    <a:pt x="228" y="24"/>
                  </a:cubicBezTo>
                  <a:cubicBezTo>
                    <a:pt x="224" y="28"/>
                    <a:pt x="210" y="24"/>
                    <a:pt x="204" y="24"/>
                  </a:cubicBezTo>
                  <a:cubicBezTo>
                    <a:pt x="196" y="23"/>
                    <a:pt x="181" y="22"/>
                    <a:pt x="174" y="22"/>
                  </a:cubicBezTo>
                  <a:cubicBezTo>
                    <a:pt x="165" y="21"/>
                    <a:pt x="146" y="12"/>
                    <a:pt x="139" y="18"/>
                  </a:cubicBezTo>
                  <a:cubicBezTo>
                    <a:pt x="136" y="21"/>
                    <a:pt x="140" y="30"/>
                    <a:pt x="139" y="33"/>
                  </a:cubicBezTo>
                  <a:cubicBezTo>
                    <a:pt x="137" y="38"/>
                    <a:pt x="131" y="47"/>
                    <a:pt x="127" y="49"/>
                  </a:cubicBezTo>
                  <a:cubicBezTo>
                    <a:pt x="121" y="52"/>
                    <a:pt x="108" y="49"/>
                    <a:pt x="102" y="48"/>
                  </a:cubicBezTo>
                  <a:cubicBezTo>
                    <a:pt x="96" y="47"/>
                    <a:pt x="83" y="43"/>
                    <a:pt x="77" y="42"/>
                  </a:cubicBezTo>
                  <a:cubicBezTo>
                    <a:pt x="68" y="39"/>
                    <a:pt x="51" y="34"/>
                    <a:pt x="42" y="32"/>
                  </a:cubicBezTo>
                  <a:cubicBezTo>
                    <a:pt x="36" y="31"/>
                    <a:pt x="22" y="27"/>
                    <a:pt x="18" y="31"/>
                  </a:cubicBezTo>
                  <a:cubicBezTo>
                    <a:pt x="15" y="34"/>
                    <a:pt x="19" y="44"/>
                    <a:pt x="18" y="48"/>
                  </a:cubicBezTo>
                  <a:cubicBezTo>
                    <a:pt x="16" y="54"/>
                    <a:pt x="0" y="60"/>
                    <a:pt x="1" y="66"/>
                  </a:cubicBezTo>
                  <a:cubicBezTo>
                    <a:pt x="1" y="72"/>
                    <a:pt x="15" y="75"/>
                    <a:pt x="19" y="79"/>
                  </a:cubicBezTo>
                  <a:cubicBezTo>
                    <a:pt x="24" y="83"/>
                    <a:pt x="35" y="91"/>
                    <a:pt x="38" y="98"/>
                  </a:cubicBezTo>
                  <a:cubicBezTo>
                    <a:pt x="39" y="101"/>
                    <a:pt x="36" y="108"/>
                    <a:pt x="38" y="111"/>
                  </a:cubicBezTo>
                  <a:cubicBezTo>
                    <a:pt x="40" y="114"/>
                    <a:pt x="50" y="112"/>
                    <a:pt x="54" y="114"/>
                  </a:cubicBezTo>
                  <a:cubicBezTo>
                    <a:pt x="67" y="121"/>
                    <a:pt x="86" y="145"/>
                    <a:pt x="95" y="155"/>
                  </a:cubicBezTo>
                  <a:cubicBezTo>
                    <a:pt x="122" y="185"/>
                    <a:pt x="173" y="247"/>
                    <a:pt x="197" y="279"/>
                  </a:cubicBezTo>
                  <a:cubicBezTo>
                    <a:pt x="219" y="307"/>
                    <a:pt x="259" y="368"/>
                    <a:pt x="280" y="397"/>
                  </a:cubicBezTo>
                  <a:cubicBezTo>
                    <a:pt x="293" y="415"/>
                    <a:pt x="323" y="450"/>
                    <a:pt x="333" y="470"/>
                  </a:cubicBezTo>
                  <a:cubicBezTo>
                    <a:pt x="345" y="493"/>
                    <a:pt x="365" y="542"/>
                    <a:pt x="367" y="568"/>
                  </a:cubicBezTo>
                  <a:cubicBezTo>
                    <a:pt x="369" y="582"/>
                    <a:pt x="362" y="611"/>
                    <a:pt x="357" y="625"/>
                  </a:cubicBezTo>
                  <a:cubicBezTo>
                    <a:pt x="355" y="632"/>
                    <a:pt x="350" y="647"/>
                    <a:pt x="344" y="652"/>
                  </a:cubicBezTo>
                  <a:cubicBezTo>
                    <a:pt x="341" y="654"/>
                    <a:pt x="334" y="654"/>
                    <a:pt x="330" y="655"/>
                  </a:cubicBezTo>
                  <a:cubicBezTo>
                    <a:pt x="323" y="655"/>
                    <a:pt x="309" y="654"/>
                    <a:pt x="302" y="654"/>
                  </a:cubicBezTo>
                  <a:cubicBezTo>
                    <a:pt x="300" y="654"/>
                    <a:pt x="296" y="653"/>
                    <a:pt x="294" y="654"/>
                  </a:cubicBezTo>
                  <a:cubicBezTo>
                    <a:pt x="290" y="655"/>
                    <a:pt x="282" y="660"/>
                    <a:pt x="281" y="664"/>
                  </a:cubicBezTo>
                  <a:cubicBezTo>
                    <a:pt x="281" y="669"/>
                    <a:pt x="291" y="676"/>
                    <a:pt x="294" y="679"/>
                  </a:cubicBezTo>
                  <a:cubicBezTo>
                    <a:pt x="310" y="698"/>
                    <a:pt x="333" y="748"/>
                    <a:pt x="356" y="754"/>
                  </a:cubicBezTo>
                  <a:cubicBezTo>
                    <a:pt x="361" y="755"/>
                    <a:pt x="372" y="742"/>
                    <a:pt x="374" y="747"/>
                  </a:cubicBezTo>
                  <a:cubicBezTo>
                    <a:pt x="377" y="752"/>
                    <a:pt x="355" y="756"/>
                    <a:pt x="354" y="762"/>
                  </a:cubicBezTo>
                  <a:cubicBezTo>
                    <a:pt x="352" y="775"/>
                    <a:pt x="381" y="804"/>
                    <a:pt x="382" y="806"/>
                  </a:cubicBezTo>
                  <a:cubicBezTo>
                    <a:pt x="383" y="809"/>
                    <a:pt x="387" y="818"/>
                    <a:pt x="389" y="822"/>
                  </a:cubicBezTo>
                  <a:cubicBezTo>
                    <a:pt x="391" y="825"/>
                    <a:pt x="396" y="831"/>
                    <a:pt x="398" y="834"/>
                  </a:cubicBezTo>
                  <a:cubicBezTo>
                    <a:pt x="412" y="853"/>
                    <a:pt x="439" y="893"/>
                    <a:pt x="455" y="912"/>
                  </a:cubicBezTo>
                  <a:cubicBezTo>
                    <a:pt x="462" y="921"/>
                    <a:pt x="477" y="947"/>
                    <a:pt x="489" y="946"/>
                  </a:cubicBezTo>
                  <a:cubicBezTo>
                    <a:pt x="492" y="945"/>
                    <a:pt x="496" y="937"/>
                    <a:pt x="497" y="933"/>
                  </a:cubicBezTo>
                  <a:cubicBezTo>
                    <a:pt x="503" y="921"/>
                    <a:pt x="504" y="893"/>
                    <a:pt x="512" y="882"/>
                  </a:cubicBezTo>
                  <a:cubicBezTo>
                    <a:pt x="515" y="879"/>
                    <a:pt x="523" y="878"/>
                    <a:pt x="525" y="875"/>
                  </a:cubicBezTo>
                  <a:cubicBezTo>
                    <a:pt x="527" y="871"/>
                    <a:pt x="523" y="861"/>
                    <a:pt x="525" y="857"/>
                  </a:cubicBezTo>
                  <a:cubicBezTo>
                    <a:pt x="527" y="853"/>
                    <a:pt x="535" y="849"/>
                    <a:pt x="539" y="847"/>
                  </a:cubicBezTo>
                  <a:cubicBezTo>
                    <a:pt x="546" y="844"/>
                    <a:pt x="563" y="847"/>
                    <a:pt x="570" y="843"/>
                  </a:cubicBezTo>
                  <a:cubicBezTo>
                    <a:pt x="575" y="841"/>
                    <a:pt x="579" y="830"/>
                    <a:pt x="583" y="828"/>
                  </a:cubicBezTo>
                  <a:cubicBezTo>
                    <a:pt x="591" y="826"/>
                    <a:pt x="605" y="841"/>
                    <a:pt x="612" y="838"/>
                  </a:cubicBezTo>
                  <a:cubicBezTo>
                    <a:pt x="620" y="834"/>
                    <a:pt x="617" y="812"/>
                    <a:pt x="621" y="805"/>
                  </a:cubicBezTo>
                  <a:cubicBezTo>
                    <a:pt x="624" y="801"/>
                    <a:pt x="632" y="795"/>
                    <a:pt x="637" y="793"/>
                  </a:cubicBezTo>
                  <a:cubicBezTo>
                    <a:pt x="644" y="790"/>
                    <a:pt x="661" y="780"/>
                    <a:pt x="667" y="785"/>
                  </a:cubicBezTo>
                  <a:cubicBezTo>
                    <a:pt x="669" y="786"/>
                    <a:pt x="667" y="793"/>
                    <a:pt x="666" y="795"/>
                  </a:cubicBezTo>
                  <a:cubicBezTo>
                    <a:pt x="661" y="802"/>
                    <a:pt x="643" y="804"/>
                    <a:pt x="637" y="809"/>
                  </a:cubicBezTo>
                  <a:cubicBezTo>
                    <a:pt x="628" y="817"/>
                    <a:pt x="624" y="846"/>
                    <a:pt x="613" y="849"/>
                  </a:cubicBezTo>
                  <a:cubicBezTo>
                    <a:pt x="609" y="850"/>
                    <a:pt x="603" y="842"/>
                    <a:pt x="600" y="842"/>
                  </a:cubicBezTo>
                  <a:cubicBezTo>
                    <a:pt x="594" y="844"/>
                    <a:pt x="592" y="859"/>
                    <a:pt x="586" y="860"/>
                  </a:cubicBezTo>
                  <a:cubicBezTo>
                    <a:pt x="583" y="861"/>
                    <a:pt x="577" y="855"/>
                    <a:pt x="574" y="855"/>
                  </a:cubicBezTo>
                  <a:cubicBezTo>
                    <a:pt x="567" y="855"/>
                    <a:pt x="555" y="862"/>
                    <a:pt x="549" y="866"/>
                  </a:cubicBezTo>
                  <a:cubicBezTo>
                    <a:pt x="545" y="869"/>
                    <a:pt x="537" y="875"/>
                    <a:pt x="534" y="879"/>
                  </a:cubicBezTo>
                  <a:cubicBezTo>
                    <a:pt x="530" y="887"/>
                    <a:pt x="531" y="906"/>
                    <a:pt x="527" y="913"/>
                  </a:cubicBezTo>
                  <a:cubicBezTo>
                    <a:pt x="524" y="918"/>
                    <a:pt x="515" y="924"/>
                    <a:pt x="513" y="929"/>
                  </a:cubicBezTo>
                  <a:cubicBezTo>
                    <a:pt x="510" y="936"/>
                    <a:pt x="516" y="955"/>
                    <a:pt x="511" y="961"/>
                  </a:cubicBezTo>
                  <a:cubicBezTo>
                    <a:pt x="508" y="964"/>
                    <a:pt x="498" y="961"/>
                    <a:pt x="496" y="964"/>
                  </a:cubicBezTo>
                  <a:cubicBezTo>
                    <a:pt x="492" y="970"/>
                    <a:pt x="499" y="985"/>
                    <a:pt x="502" y="991"/>
                  </a:cubicBezTo>
                  <a:cubicBezTo>
                    <a:pt x="508" y="1004"/>
                    <a:pt x="530" y="1022"/>
                    <a:pt x="539" y="1033"/>
                  </a:cubicBezTo>
                  <a:cubicBezTo>
                    <a:pt x="548" y="1045"/>
                    <a:pt x="566" y="1069"/>
                    <a:pt x="575" y="1081"/>
                  </a:cubicBezTo>
                  <a:cubicBezTo>
                    <a:pt x="606" y="1123"/>
                    <a:pt x="669" y="1206"/>
                    <a:pt x="701" y="1247"/>
                  </a:cubicBezTo>
                  <a:cubicBezTo>
                    <a:pt x="731" y="1286"/>
                    <a:pt x="793" y="1365"/>
                    <a:pt x="821" y="1405"/>
                  </a:cubicBezTo>
                  <a:cubicBezTo>
                    <a:pt x="841" y="1434"/>
                    <a:pt x="880" y="1492"/>
                    <a:pt x="897" y="1523"/>
                  </a:cubicBezTo>
                  <a:cubicBezTo>
                    <a:pt x="908" y="1542"/>
                    <a:pt x="930" y="1582"/>
                    <a:pt x="937" y="1603"/>
                  </a:cubicBezTo>
                  <a:cubicBezTo>
                    <a:pt x="941" y="1616"/>
                    <a:pt x="940" y="1645"/>
                    <a:pt x="945" y="1657"/>
                  </a:cubicBezTo>
                  <a:cubicBezTo>
                    <a:pt x="948" y="1667"/>
                    <a:pt x="958" y="1686"/>
                    <a:pt x="967" y="1691"/>
                  </a:cubicBezTo>
                  <a:cubicBezTo>
                    <a:pt x="978" y="1697"/>
                    <a:pt x="1003" y="1694"/>
                    <a:pt x="1015" y="1692"/>
                  </a:cubicBezTo>
                  <a:cubicBezTo>
                    <a:pt x="1025" y="1690"/>
                    <a:pt x="1049" y="1685"/>
                    <a:pt x="1055" y="1676"/>
                  </a:cubicBezTo>
                  <a:cubicBezTo>
                    <a:pt x="1062" y="1668"/>
                    <a:pt x="1064" y="1644"/>
                    <a:pt x="1060" y="1635"/>
                  </a:cubicBezTo>
                  <a:cubicBezTo>
                    <a:pt x="1057" y="1627"/>
                    <a:pt x="1035" y="1623"/>
                    <a:pt x="1033" y="1615"/>
                  </a:cubicBezTo>
                  <a:cubicBezTo>
                    <a:pt x="1031" y="1609"/>
                    <a:pt x="1043" y="1599"/>
                    <a:pt x="1041" y="1594"/>
                  </a:cubicBezTo>
                  <a:cubicBezTo>
                    <a:pt x="1037" y="1585"/>
                    <a:pt x="1012" y="1588"/>
                    <a:pt x="1005" y="1582"/>
                  </a:cubicBezTo>
                  <a:cubicBezTo>
                    <a:pt x="1002" y="1578"/>
                    <a:pt x="1003" y="1568"/>
                    <a:pt x="1000" y="1564"/>
                  </a:cubicBezTo>
                  <a:cubicBezTo>
                    <a:pt x="999" y="1561"/>
                    <a:pt x="993" y="1557"/>
                    <a:pt x="991" y="1554"/>
                  </a:cubicBezTo>
                  <a:cubicBezTo>
                    <a:pt x="989" y="1550"/>
                    <a:pt x="990" y="1541"/>
                    <a:pt x="987" y="1537"/>
                  </a:cubicBezTo>
                  <a:cubicBezTo>
                    <a:pt x="983" y="1531"/>
                    <a:pt x="966" y="1526"/>
                    <a:pt x="961" y="1521"/>
                  </a:cubicBezTo>
                  <a:cubicBezTo>
                    <a:pt x="953" y="1513"/>
                    <a:pt x="946" y="1490"/>
                    <a:pt x="939" y="1481"/>
                  </a:cubicBezTo>
                  <a:cubicBezTo>
                    <a:pt x="934" y="1475"/>
                    <a:pt x="919" y="1466"/>
                    <a:pt x="914" y="1459"/>
                  </a:cubicBezTo>
                  <a:cubicBezTo>
                    <a:pt x="913" y="1457"/>
                    <a:pt x="910" y="1453"/>
                    <a:pt x="909" y="1451"/>
                  </a:cubicBezTo>
                  <a:cubicBezTo>
                    <a:pt x="907" y="1444"/>
                    <a:pt x="904" y="1430"/>
                    <a:pt x="904" y="1422"/>
                  </a:cubicBezTo>
                  <a:cubicBezTo>
                    <a:pt x="903" y="1419"/>
                    <a:pt x="905" y="1412"/>
                    <a:pt x="904" y="1409"/>
                  </a:cubicBezTo>
                  <a:cubicBezTo>
                    <a:pt x="900" y="1399"/>
                    <a:pt x="879" y="1387"/>
                    <a:pt x="873" y="1378"/>
                  </a:cubicBezTo>
                  <a:cubicBezTo>
                    <a:pt x="871" y="1373"/>
                    <a:pt x="868" y="1363"/>
                    <a:pt x="866" y="1358"/>
                  </a:cubicBezTo>
                  <a:cubicBezTo>
                    <a:pt x="862" y="1350"/>
                    <a:pt x="838" y="1333"/>
                    <a:pt x="845" y="1327"/>
                  </a:cubicBezTo>
                  <a:cubicBezTo>
                    <a:pt x="851" y="1321"/>
                    <a:pt x="866" y="1341"/>
                    <a:pt x="871" y="1347"/>
                  </a:cubicBezTo>
                  <a:cubicBezTo>
                    <a:pt x="874" y="1352"/>
                    <a:pt x="877" y="1364"/>
                    <a:pt x="880" y="1368"/>
                  </a:cubicBezTo>
                  <a:cubicBezTo>
                    <a:pt x="887" y="1379"/>
                    <a:pt x="909" y="1395"/>
                    <a:pt x="914" y="1407"/>
                  </a:cubicBezTo>
                  <a:cubicBezTo>
                    <a:pt x="918" y="1415"/>
                    <a:pt x="915" y="1433"/>
                    <a:pt x="918" y="1441"/>
                  </a:cubicBezTo>
                  <a:cubicBezTo>
                    <a:pt x="922" y="1450"/>
                    <a:pt x="937" y="1463"/>
                    <a:pt x="943" y="1471"/>
                  </a:cubicBezTo>
                  <a:cubicBezTo>
                    <a:pt x="949" y="1479"/>
                    <a:pt x="959" y="1499"/>
                    <a:pt x="968" y="1503"/>
                  </a:cubicBezTo>
                  <a:cubicBezTo>
                    <a:pt x="974" y="1505"/>
                    <a:pt x="987" y="1498"/>
                    <a:pt x="993" y="1499"/>
                  </a:cubicBezTo>
                  <a:cubicBezTo>
                    <a:pt x="1000" y="1500"/>
                    <a:pt x="1013" y="1504"/>
                    <a:pt x="1018" y="1509"/>
                  </a:cubicBezTo>
                  <a:cubicBezTo>
                    <a:pt x="1025" y="1514"/>
                    <a:pt x="1032" y="1529"/>
                    <a:pt x="1037" y="1535"/>
                  </a:cubicBezTo>
                  <a:cubicBezTo>
                    <a:pt x="1041" y="1539"/>
                    <a:pt x="1051" y="1544"/>
                    <a:pt x="1055" y="1547"/>
                  </a:cubicBezTo>
                  <a:cubicBezTo>
                    <a:pt x="1059" y="1550"/>
                    <a:pt x="1067" y="1556"/>
                    <a:pt x="1071" y="1560"/>
                  </a:cubicBezTo>
                  <a:cubicBezTo>
                    <a:pt x="1074" y="1564"/>
                    <a:pt x="1079" y="1575"/>
                    <a:pt x="1083" y="1579"/>
                  </a:cubicBezTo>
                  <a:cubicBezTo>
                    <a:pt x="1086" y="1581"/>
                    <a:pt x="1094" y="1588"/>
                    <a:pt x="1098" y="1586"/>
                  </a:cubicBezTo>
                  <a:cubicBezTo>
                    <a:pt x="1102" y="1585"/>
                    <a:pt x="1103" y="1574"/>
                    <a:pt x="1106" y="1571"/>
                  </a:cubicBezTo>
                  <a:cubicBezTo>
                    <a:pt x="1111" y="1565"/>
                    <a:pt x="1131" y="1563"/>
                    <a:pt x="1132" y="1555"/>
                  </a:cubicBezTo>
                  <a:cubicBezTo>
                    <a:pt x="1133" y="1551"/>
                    <a:pt x="1125" y="1547"/>
                    <a:pt x="1123" y="1544"/>
                  </a:cubicBezTo>
                  <a:cubicBezTo>
                    <a:pt x="1119" y="1539"/>
                    <a:pt x="1118" y="1525"/>
                    <a:pt x="1112" y="1523"/>
                  </a:cubicBezTo>
                  <a:cubicBezTo>
                    <a:pt x="1105" y="1520"/>
                    <a:pt x="1093" y="1538"/>
                    <a:pt x="1086" y="1536"/>
                  </a:cubicBezTo>
                  <a:cubicBezTo>
                    <a:pt x="1079" y="1534"/>
                    <a:pt x="1070" y="1519"/>
                    <a:pt x="1072" y="1513"/>
                  </a:cubicBezTo>
                  <a:cubicBezTo>
                    <a:pt x="1074" y="1510"/>
                    <a:pt x="1085" y="1512"/>
                    <a:pt x="1087" y="1509"/>
                  </a:cubicBezTo>
                  <a:cubicBezTo>
                    <a:pt x="1089" y="1502"/>
                    <a:pt x="1082" y="1484"/>
                    <a:pt x="1075" y="1484"/>
                  </a:cubicBezTo>
                  <a:cubicBezTo>
                    <a:pt x="1071" y="1484"/>
                    <a:pt x="1070" y="1501"/>
                    <a:pt x="1066" y="1500"/>
                  </a:cubicBezTo>
                  <a:cubicBezTo>
                    <a:pt x="1059" y="1499"/>
                    <a:pt x="1059" y="1480"/>
                    <a:pt x="1062" y="1474"/>
                  </a:cubicBezTo>
                  <a:cubicBezTo>
                    <a:pt x="1064" y="1471"/>
                    <a:pt x="1072" y="1466"/>
                    <a:pt x="1076" y="1467"/>
                  </a:cubicBezTo>
                  <a:cubicBezTo>
                    <a:pt x="1082" y="1468"/>
                    <a:pt x="1086" y="1486"/>
                    <a:pt x="1092" y="1486"/>
                  </a:cubicBezTo>
                  <a:cubicBezTo>
                    <a:pt x="1099" y="1486"/>
                    <a:pt x="1104" y="1463"/>
                    <a:pt x="1109" y="1466"/>
                  </a:cubicBezTo>
                  <a:cubicBezTo>
                    <a:pt x="1119" y="1471"/>
                    <a:pt x="1095" y="1498"/>
                    <a:pt x="1098" y="1509"/>
                  </a:cubicBezTo>
                  <a:cubicBezTo>
                    <a:pt x="1099" y="1511"/>
                    <a:pt x="1104" y="1516"/>
                    <a:pt x="1107" y="1516"/>
                  </a:cubicBezTo>
                  <a:cubicBezTo>
                    <a:pt x="1111" y="1516"/>
                    <a:pt x="1116" y="1506"/>
                    <a:pt x="1120" y="1507"/>
                  </a:cubicBezTo>
                  <a:cubicBezTo>
                    <a:pt x="1125" y="1508"/>
                    <a:pt x="1125" y="1521"/>
                    <a:pt x="1128" y="1525"/>
                  </a:cubicBezTo>
                  <a:cubicBezTo>
                    <a:pt x="1133" y="1529"/>
                    <a:pt x="1148" y="1531"/>
                    <a:pt x="1151" y="1536"/>
                  </a:cubicBezTo>
                  <a:cubicBezTo>
                    <a:pt x="1153" y="1538"/>
                    <a:pt x="1149" y="1546"/>
                    <a:pt x="1151" y="1547"/>
                  </a:cubicBezTo>
                  <a:cubicBezTo>
                    <a:pt x="1155" y="1550"/>
                    <a:pt x="1164" y="1543"/>
                    <a:pt x="1167" y="1541"/>
                  </a:cubicBezTo>
                  <a:cubicBezTo>
                    <a:pt x="1172" y="1537"/>
                    <a:pt x="1183" y="1529"/>
                    <a:pt x="1185" y="1524"/>
                  </a:cubicBezTo>
                  <a:cubicBezTo>
                    <a:pt x="1187" y="1519"/>
                    <a:pt x="1184" y="1508"/>
                    <a:pt x="1185" y="1503"/>
                  </a:cubicBezTo>
                  <a:cubicBezTo>
                    <a:pt x="1186" y="1499"/>
                    <a:pt x="1190" y="1490"/>
                    <a:pt x="1194" y="1490"/>
                  </a:cubicBezTo>
                  <a:cubicBezTo>
                    <a:pt x="1197" y="1489"/>
                    <a:pt x="1202" y="1497"/>
                    <a:pt x="1202" y="1500"/>
                  </a:cubicBezTo>
                  <a:cubicBezTo>
                    <a:pt x="1203" y="1505"/>
                    <a:pt x="1199" y="1516"/>
                    <a:pt x="1197" y="1521"/>
                  </a:cubicBezTo>
                  <a:cubicBezTo>
                    <a:pt x="1194" y="1526"/>
                    <a:pt x="1188" y="1537"/>
                    <a:pt x="1184" y="1541"/>
                  </a:cubicBezTo>
                  <a:cubicBezTo>
                    <a:pt x="1180" y="1546"/>
                    <a:pt x="1164" y="1549"/>
                    <a:pt x="1162" y="1555"/>
                  </a:cubicBezTo>
                  <a:cubicBezTo>
                    <a:pt x="1160" y="1560"/>
                    <a:pt x="1167" y="1570"/>
                    <a:pt x="1170" y="1575"/>
                  </a:cubicBezTo>
                  <a:cubicBezTo>
                    <a:pt x="1172" y="1578"/>
                    <a:pt x="1182" y="1585"/>
                    <a:pt x="1180" y="1588"/>
                  </a:cubicBezTo>
                  <a:cubicBezTo>
                    <a:pt x="1176" y="1594"/>
                    <a:pt x="1159" y="1587"/>
                    <a:pt x="1153" y="1583"/>
                  </a:cubicBezTo>
                  <a:cubicBezTo>
                    <a:pt x="1149" y="1581"/>
                    <a:pt x="1146" y="1569"/>
                    <a:pt x="1141" y="1568"/>
                  </a:cubicBezTo>
                  <a:cubicBezTo>
                    <a:pt x="1135" y="1568"/>
                    <a:pt x="1125" y="1578"/>
                    <a:pt x="1124" y="1583"/>
                  </a:cubicBezTo>
                  <a:cubicBezTo>
                    <a:pt x="1123" y="1589"/>
                    <a:pt x="1131" y="1599"/>
                    <a:pt x="1134" y="1603"/>
                  </a:cubicBezTo>
                  <a:cubicBezTo>
                    <a:pt x="1137" y="1608"/>
                    <a:pt x="1145" y="1616"/>
                    <a:pt x="1149" y="1618"/>
                  </a:cubicBezTo>
                  <a:cubicBezTo>
                    <a:pt x="1154" y="1621"/>
                    <a:pt x="1165" y="1625"/>
                    <a:pt x="1170" y="1624"/>
                  </a:cubicBezTo>
                  <a:cubicBezTo>
                    <a:pt x="1179" y="1622"/>
                    <a:pt x="1189" y="1600"/>
                    <a:pt x="1198" y="1599"/>
                  </a:cubicBezTo>
                  <a:cubicBezTo>
                    <a:pt x="1201" y="1598"/>
                    <a:pt x="1205" y="1600"/>
                    <a:pt x="1206" y="1602"/>
                  </a:cubicBezTo>
                  <a:cubicBezTo>
                    <a:pt x="1205" y="1600"/>
                    <a:pt x="1205" y="1600"/>
                    <a:pt x="1205" y="1600"/>
                  </a:cubicBezTo>
                  <a:cubicBezTo>
                    <a:pt x="1221" y="1591"/>
                    <a:pt x="1221" y="1591"/>
                    <a:pt x="1221" y="1591"/>
                  </a:cubicBezTo>
                  <a:cubicBezTo>
                    <a:pt x="1254" y="1571"/>
                    <a:pt x="1254" y="1571"/>
                    <a:pt x="1254" y="1571"/>
                  </a:cubicBezTo>
                  <a:cubicBezTo>
                    <a:pt x="1272" y="1562"/>
                    <a:pt x="1272" y="1562"/>
                    <a:pt x="1272" y="1562"/>
                  </a:cubicBezTo>
                  <a:cubicBezTo>
                    <a:pt x="1262" y="1532"/>
                    <a:pt x="1262" y="1532"/>
                    <a:pt x="1262" y="1532"/>
                  </a:cubicBezTo>
                  <a:cubicBezTo>
                    <a:pt x="1288" y="1524"/>
                    <a:pt x="1288" y="1524"/>
                    <a:pt x="1288" y="1524"/>
                  </a:cubicBezTo>
                  <a:cubicBezTo>
                    <a:pt x="1316" y="1524"/>
                    <a:pt x="1316" y="1524"/>
                    <a:pt x="1316" y="1524"/>
                  </a:cubicBezTo>
                  <a:cubicBezTo>
                    <a:pt x="1346" y="1489"/>
                    <a:pt x="1346" y="1489"/>
                    <a:pt x="1346" y="1489"/>
                  </a:cubicBezTo>
                  <a:cubicBezTo>
                    <a:pt x="1370" y="1477"/>
                    <a:pt x="1370" y="1477"/>
                    <a:pt x="1370" y="1477"/>
                  </a:cubicBezTo>
                  <a:cubicBezTo>
                    <a:pt x="1372" y="1480"/>
                    <a:pt x="1372" y="1480"/>
                    <a:pt x="1372" y="1480"/>
                  </a:cubicBezTo>
                  <a:cubicBezTo>
                    <a:pt x="1364" y="1465"/>
                    <a:pt x="1352" y="1433"/>
                    <a:pt x="1346" y="1417"/>
                  </a:cubicBezTo>
                  <a:cubicBezTo>
                    <a:pt x="1345" y="1412"/>
                    <a:pt x="1344" y="1403"/>
                    <a:pt x="1341" y="1400"/>
                  </a:cubicBezTo>
                  <a:close/>
                </a:path>
              </a:pathLst>
            </a:custGeom>
            <a:solidFill>
              <a:srgbClr val="B63D12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864420" y="2000274"/>
              <a:ext cx="323189" cy="515317"/>
            </a:xfrm>
            <a:custGeom>
              <a:avLst/>
              <a:gdLst>
                <a:gd name="T0" fmla="*/ 431 w 787"/>
                <a:gd name="T1" fmla="*/ 1019 h 1252"/>
                <a:gd name="T2" fmla="*/ 387 w 787"/>
                <a:gd name="T3" fmla="*/ 1138 h 1252"/>
                <a:gd name="T4" fmla="*/ 431 w 787"/>
                <a:gd name="T5" fmla="*/ 1234 h 1252"/>
                <a:gd name="T6" fmla="*/ 559 w 787"/>
                <a:gd name="T7" fmla="*/ 1172 h 1252"/>
                <a:gd name="T8" fmla="*/ 610 w 787"/>
                <a:gd name="T9" fmla="*/ 1005 h 1252"/>
                <a:gd name="T10" fmla="*/ 755 w 787"/>
                <a:gd name="T11" fmla="*/ 908 h 1252"/>
                <a:gd name="T12" fmla="*/ 784 w 787"/>
                <a:gd name="T13" fmla="*/ 789 h 1252"/>
                <a:gd name="T14" fmla="*/ 730 w 787"/>
                <a:gd name="T15" fmla="*/ 692 h 1252"/>
                <a:gd name="T16" fmla="*/ 630 w 787"/>
                <a:gd name="T17" fmla="*/ 702 h 1252"/>
                <a:gd name="T18" fmla="*/ 610 w 787"/>
                <a:gd name="T19" fmla="*/ 631 h 1252"/>
                <a:gd name="T20" fmla="*/ 557 w 787"/>
                <a:gd name="T21" fmla="*/ 657 h 1252"/>
                <a:gd name="T22" fmla="*/ 506 w 787"/>
                <a:gd name="T23" fmla="*/ 637 h 1252"/>
                <a:gd name="T24" fmla="*/ 449 w 787"/>
                <a:gd name="T25" fmla="*/ 604 h 1252"/>
                <a:gd name="T26" fmla="*/ 369 w 787"/>
                <a:gd name="T27" fmla="*/ 626 h 1252"/>
                <a:gd name="T28" fmla="*/ 326 w 787"/>
                <a:gd name="T29" fmla="*/ 543 h 1252"/>
                <a:gd name="T30" fmla="*/ 402 w 787"/>
                <a:gd name="T31" fmla="*/ 570 h 1252"/>
                <a:gd name="T32" fmla="*/ 440 w 787"/>
                <a:gd name="T33" fmla="*/ 571 h 1252"/>
                <a:gd name="T34" fmla="*/ 408 w 787"/>
                <a:gd name="T35" fmla="*/ 467 h 1252"/>
                <a:gd name="T36" fmla="*/ 426 w 787"/>
                <a:gd name="T37" fmla="*/ 415 h 1252"/>
                <a:gd name="T38" fmla="*/ 455 w 787"/>
                <a:gd name="T39" fmla="*/ 388 h 1252"/>
                <a:gd name="T40" fmla="*/ 365 w 787"/>
                <a:gd name="T41" fmla="*/ 384 h 1252"/>
                <a:gd name="T42" fmla="*/ 381 w 787"/>
                <a:gd name="T43" fmla="*/ 303 h 1252"/>
                <a:gd name="T44" fmla="*/ 390 w 787"/>
                <a:gd name="T45" fmla="*/ 282 h 1252"/>
                <a:gd name="T46" fmla="*/ 393 w 787"/>
                <a:gd name="T47" fmla="*/ 235 h 1252"/>
                <a:gd name="T48" fmla="*/ 412 w 787"/>
                <a:gd name="T49" fmla="*/ 207 h 1252"/>
                <a:gd name="T50" fmla="*/ 478 w 787"/>
                <a:gd name="T51" fmla="*/ 199 h 1252"/>
                <a:gd name="T52" fmla="*/ 444 w 787"/>
                <a:gd name="T53" fmla="*/ 147 h 1252"/>
                <a:gd name="T54" fmla="*/ 371 w 787"/>
                <a:gd name="T55" fmla="*/ 70 h 1252"/>
                <a:gd name="T56" fmla="*/ 242 w 787"/>
                <a:gd name="T57" fmla="*/ 52 h 1252"/>
                <a:gd name="T58" fmla="*/ 163 w 787"/>
                <a:gd name="T59" fmla="*/ 127 h 1252"/>
                <a:gd name="T60" fmla="*/ 73 w 787"/>
                <a:gd name="T61" fmla="*/ 153 h 1252"/>
                <a:gd name="T62" fmla="*/ 125 w 787"/>
                <a:gd name="T63" fmla="*/ 219 h 1252"/>
                <a:gd name="T64" fmla="*/ 161 w 787"/>
                <a:gd name="T65" fmla="*/ 164 h 1252"/>
                <a:gd name="T66" fmla="*/ 170 w 787"/>
                <a:gd name="T67" fmla="*/ 251 h 1252"/>
                <a:gd name="T68" fmla="*/ 187 w 787"/>
                <a:gd name="T69" fmla="*/ 377 h 1252"/>
                <a:gd name="T70" fmla="*/ 154 w 787"/>
                <a:gd name="T71" fmla="*/ 412 h 1252"/>
                <a:gd name="T72" fmla="*/ 129 w 787"/>
                <a:gd name="T73" fmla="*/ 344 h 1252"/>
                <a:gd name="T74" fmla="*/ 32 w 787"/>
                <a:gd name="T75" fmla="*/ 250 h 1252"/>
                <a:gd name="T76" fmla="*/ 27 w 787"/>
                <a:gd name="T77" fmla="*/ 334 h 1252"/>
                <a:gd name="T78" fmla="*/ 199 w 787"/>
                <a:gd name="T79" fmla="*/ 667 h 1252"/>
                <a:gd name="T80" fmla="*/ 277 w 787"/>
                <a:gd name="T81" fmla="*/ 749 h 1252"/>
                <a:gd name="T82" fmla="*/ 348 w 787"/>
                <a:gd name="T83" fmla="*/ 691 h 1252"/>
                <a:gd name="T84" fmla="*/ 462 w 787"/>
                <a:gd name="T85" fmla="*/ 683 h 1252"/>
                <a:gd name="T86" fmla="*/ 425 w 787"/>
                <a:gd name="T87" fmla="*/ 748 h 1252"/>
                <a:gd name="T88" fmla="*/ 514 w 787"/>
                <a:gd name="T89" fmla="*/ 779 h 1252"/>
                <a:gd name="T90" fmla="*/ 441 w 787"/>
                <a:gd name="T91" fmla="*/ 823 h 1252"/>
                <a:gd name="T92" fmla="*/ 358 w 787"/>
                <a:gd name="T93" fmla="*/ 858 h 1252"/>
                <a:gd name="T94" fmla="*/ 386 w 787"/>
                <a:gd name="T95" fmla="*/ 906 h 1252"/>
                <a:gd name="T96" fmla="*/ 341 w 787"/>
                <a:gd name="T97" fmla="*/ 864 h 1252"/>
                <a:gd name="T98" fmla="*/ 311 w 787"/>
                <a:gd name="T99" fmla="*/ 775 h 1252"/>
                <a:gd name="T100" fmla="*/ 341 w 787"/>
                <a:gd name="T101" fmla="*/ 99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252">
                  <a:moveTo>
                    <a:pt x="367" y="1045"/>
                  </a:moveTo>
                  <a:cubicBezTo>
                    <a:pt x="369" y="1049"/>
                    <a:pt x="374" y="1056"/>
                    <a:pt x="378" y="1057"/>
                  </a:cubicBezTo>
                  <a:cubicBezTo>
                    <a:pt x="384" y="1057"/>
                    <a:pt x="394" y="1047"/>
                    <a:pt x="398" y="1042"/>
                  </a:cubicBezTo>
                  <a:cubicBezTo>
                    <a:pt x="403" y="1037"/>
                    <a:pt x="408" y="1022"/>
                    <a:pt x="414" y="1019"/>
                  </a:cubicBezTo>
                  <a:cubicBezTo>
                    <a:pt x="418" y="1017"/>
                    <a:pt x="427" y="1020"/>
                    <a:pt x="431" y="1019"/>
                  </a:cubicBezTo>
                  <a:cubicBezTo>
                    <a:pt x="439" y="1016"/>
                    <a:pt x="455" y="994"/>
                    <a:pt x="460" y="1001"/>
                  </a:cubicBezTo>
                  <a:cubicBezTo>
                    <a:pt x="467" y="1008"/>
                    <a:pt x="439" y="1022"/>
                    <a:pt x="433" y="1029"/>
                  </a:cubicBezTo>
                  <a:cubicBezTo>
                    <a:pt x="426" y="1037"/>
                    <a:pt x="416" y="1057"/>
                    <a:pt x="407" y="1063"/>
                  </a:cubicBezTo>
                  <a:cubicBezTo>
                    <a:pt x="400" y="1068"/>
                    <a:pt x="379" y="1068"/>
                    <a:pt x="375" y="1076"/>
                  </a:cubicBezTo>
                  <a:cubicBezTo>
                    <a:pt x="367" y="1089"/>
                    <a:pt x="382" y="1123"/>
                    <a:pt x="387" y="1138"/>
                  </a:cubicBezTo>
                  <a:cubicBezTo>
                    <a:pt x="392" y="1158"/>
                    <a:pt x="411" y="1196"/>
                    <a:pt x="415" y="1216"/>
                  </a:cubicBezTo>
                  <a:cubicBezTo>
                    <a:pt x="417" y="1225"/>
                    <a:pt x="415" y="1243"/>
                    <a:pt x="417" y="1252"/>
                  </a:cubicBezTo>
                  <a:cubicBezTo>
                    <a:pt x="417" y="1248"/>
                    <a:pt x="417" y="1248"/>
                    <a:pt x="417" y="1248"/>
                  </a:cubicBezTo>
                  <a:cubicBezTo>
                    <a:pt x="431" y="1248"/>
                    <a:pt x="431" y="1248"/>
                    <a:pt x="431" y="1248"/>
                  </a:cubicBezTo>
                  <a:cubicBezTo>
                    <a:pt x="431" y="1234"/>
                    <a:pt x="431" y="1234"/>
                    <a:pt x="431" y="1234"/>
                  </a:cubicBezTo>
                  <a:cubicBezTo>
                    <a:pt x="490" y="1207"/>
                    <a:pt x="490" y="1207"/>
                    <a:pt x="490" y="1207"/>
                  </a:cubicBezTo>
                  <a:cubicBezTo>
                    <a:pt x="514" y="1221"/>
                    <a:pt x="514" y="1221"/>
                    <a:pt x="514" y="1221"/>
                  </a:cubicBezTo>
                  <a:cubicBezTo>
                    <a:pt x="523" y="1221"/>
                    <a:pt x="523" y="1221"/>
                    <a:pt x="523" y="1221"/>
                  </a:cubicBezTo>
                  <a:cubicBezTo>
                    <a:pt x="536" y="1192"/>
                    <a:pt x="536" y="1192"/>
                    <a:pt x="536" y="1192"/>
                  </a:cubicBezTo>
                  <a:cubicBezTo>
                    <a:pt x="559" y="1172"/>
                    <a:pt x="559" y="1172"/>
                    <a:pt x="559" y="1172"/>
                  </a:cubicBezTo>
                  <a:cubicBezTo>
                    <a:pt x="556" y="1166"/>
                    <a:pt x="548" y="1150"/>
                    <a:pt x="547" y="1145"/>
                  </a:cubicBezTo>
                  <a:cubicBezTo>
                    <a:pt x="546" y="1142"/>
                    <a:pt x="544" y="1136"/>
                    <a:pt x="587" y="1114"/>
                  </a:cubicBezTo>
                  <a:cubicBezTo>
                    <a:pt x="612" y="1098"/>
                    <a:pt x="612" y="1098"/>
                    <a:pt x="612" y="1098"/>
                  </a:cubicBezTo>
                  <a:cubicBezTo>
                    <a:pt x="596" y="1039"/>
                    <a:pt x="596" y="1039"/>
                    <a:pt x="596" y="1039"/>
                  </a:cubicBezTo>
                  <a:cubicBezTo>
                    <a:pt x="610" y="1005"/>
                    <a:pt x="610" y="1005"/>
                    <a:pt x="610" y="1005"/>
                  </a:cubicBezTo>
                  <a:cubicBezTo>
                    <a:pt x="626" y="983"/>
                    <a:pt x="626" y="983"/>
                    <a:pt x="626" y="983"/>
                  </a:cubicBezTo>
                  <a:cubicBezTo>
                    <a:pt x="684" y="983"/>
                    <a:pt x="684" y="983"/>
                    <a:pt x="684" y="983"/>
                  </a:cubicBezTo>
                  <a:cubicBezTo>
                    <a:pt x="703" y="933"/>
                    <a:pt x="703" y="933"/>
                    <a:pt x="703" y="933"/>
                  </a:cubicBezTo>
                  <a:cubicBezTo>
                    <a:pt x="747" y="933"/>
                    <a:pt x="747" y="933"/>
                    <a:pt x="747" y="933"/>
                  </a:cubicBezTo>
                  <a:cubicBezTo>
                    <a:pt x="755" y="908"/>
                    <a:pt x="755" y="908"/>
                    <a:pt x="755" y="908"/>
                  </a:cubicBezTo>
                  <a:cubicBezTo>
                    <a:pt x="755" y="863"/>
                    <a:pt x="755" y="863"/>
                    <a:pt x="755" y="863"/>
                  </a:cubicBezTo>
                  <a:cubicBezTo>
                    <a:pt x="787" y="863"/>
                    <a:pt x="787" y="863"/>
                    <a:pt x="787" y="863"/>
                  </a:cubicBezTo>
                  <a:cubicBezTo>
                    <a:pt x="786" y="861"/>
                    <a:pt x="785" y="859"/>
                    <a:pt x="784" y="857"/>
                  </a:cubicBezTo>
                  <a:cubicBezTo>
                    <a:pt x="782" y="848"/>
                    <a:pt x="784" y="830"/>
                    <a:pt x="784" y="822"/>
                  </a:cubicBezTo>
                  <a:cubicBezTo>
                    <a:pt x="784" y="814"/>
                    <a:pt x="785" y="797"/>
                    <a:pt x="784" y="789"/>
                  </a:cubicBezTo>
                  <a:cubicBezTo>
                    <a:pt x="783" y="779"/>
                    <a:pt x="776" y="758"/>
                    <a:pt x="774" y="747"/>
                  </a:cubicBezTo>
                  <a:cubicBezTo>
                    <a:pt x="773" y="740"/>
                    <a:pt x="773" y="727"/>
                    <a:pt x="769" y="721"/>
                  </a:cubicBezTo>
                  <a:cubicBezTo>
                    <a:pt x="767" y="717"/>
                    <a:pt x="756" y="715"/>
                    <a:pt x="754" y="711"/>
                  </a:cubicBezTo>
                  <a:cubicBezTo>
                    <a:pt x="753" y="708"/>
                    <a:pt x="756" y="700"/>
                    <a:pt x="754" y="698"/>
                  </a:cubicBezTo>
                  <a:cubicBezTo>
                    <a:pt x="750" y="693"/>
                    <a:pt x="736" y="694"/>
                    <a:pt x="730" y="692"/>
                  </a:cubicBezTo>
                  <a:cubicBezTo>
                    <a:pt x="725" y="689"/>
                    <a:pt x="717" y="676"/>
                    <a:pt x="711" y="677"/>
                  </a:cubicBezTo>
                  <a:cubicBezTo>
                    <a:pt x="706" y="677"/>
                    <a:pt x="700" y="689"/>
                    <a:pt x="695" y="690"/>
                  </a:cubicBezTo>
                  <a:cubicBezTo>
                    <a:pt x="689" y="691"/>
                    <a:pt x="680" y="680"/>
                    <a:pt x="674" y="680"/>
                  </a:cubicBezTo>
                  <a:cubicBezTo>
                    <a:pt x="671" y="679"/>
                    <a:pt x="665" y="682"/>
                    <a:pt x="662" y="683"/>
                  </a:cubicBezTo>
                  <a:cubicBezTo>
                    <a:pt x="654" y="687"/>
                    <a:pt x="638" y="708"/>
                    <a:pt x="630" y="702"/>
                  </a:cubicBezTo>
                  <a:cubicBezTo>
                    <a:pt x="625" y="699"/>
                    <a:pt x="636" y="685"/>
                    <a:pt x="636" y="679"/>
                  </a:cubicBezTo>
                  <a:cubicBezTo>
                    <a:pt x="635" y="675"/>
                    <a:pt x="629" y="670"/>
                    <a:pt x="630" y="667"/>
                  </a:cubicBezTo>
                  <a:cubicBezTo>
                    <a:pt x="631" y="662"/>
                    <a:pt x="649" y="657"/>
                    <a:pt x="647" y="652"/>
                  </a:cubicBezTo>
                  <a:cubicBezTo>
                    <a:pt x="646" y="648"/>
                    <a:pt x="634" y="654"/>
                    <a:pt x="630" y="652"/>
                  </a:cubicBezTo>
                  <a:cubicBezTo>
                    <a:pt x="623" y="649"/>
                    <a:pt x="617" y="634"/>
                    <a:pt x="610" y="631"/>
                  </a:cubicBezTo>
                  <a:cubicBezTo>
                    <a:pt x="604" y="629"/>
                    <a:pt x="591" y="631"/>
                    <a:pt x="585" y="631"/>
                  </a:cubicBezTo>
                  <a:cubicBezTo>
                    <a:pt x="580" y="631"/>
                    <a:pt x="571" y="630"/>
                    <a:pt x="568" y="633"/>
                  </a:cubicBezTo>
                  <a:cubicBezTo>
                    <a:pt x="566" y="636"/>
                    <a:pt x="568" y="646"/>
                    <a:pt x="568" y="650"/>
                  </a:cubicBezTo>
                  <a:cubicBezTo>
                    <a:pt x="568" y="653"/>
                    <a:pt x="571" y="660"/>
                    <a:pt x="568" y="662"/>
                  </a:cubicBezTo>
                  <a:cubicBezTo>
                    <a:pt x="566" y="663"/>
                    <a:pt x="560" y="655"/>
                    <a:pt x="557" y="657"/>
                  </a:cubicBezTo>
                  <a:cubicBezTo>
                    <a:pt x="553" y="658"/>
                    <a:pt x="556" y="671"/>
                    <a:pt x="552" y="672"/>
                  </a:cubicBezTo>
                  <a:cubicBezTo>
                    <a:pt x="549" y="673"/>
                    <a:pt x="545" y="665"/>
                    <a:pt x="544" y="662"/>
                  </a:cubicBezTo>
                  <a:cubicBezTo>
                    <a:pt x="543" y="660"/>
                    <a:pt x="545" y="653"/>
                    <a:pt x="544" y="650"/>
                  </a:cubicBezTo>
                  <a:cubicBezTo>
                    <a:pt x="540" y="640"/>
                    <a:pt x="525" y="617"/>
                    <a:pt x="514" y="619"/>
                  </a:cubicBezTo>
                  <a:cubicBezTo>
                    <a:pt x="510" y="620"/>
                    <a:pt x="508" y="633"/>
                    <a:pt x="506" y="637"/>
                  </a:cubicBezTo>
                  <a:cubicBezTo>
                    <a:pt x="502" y="643"/>
                    <a:pt x="496" y="661"/>
                    <a:pt x="490" y="659"/>
                  </a:cubicBezTo>
                  <a:cubicBezTo>
                    <a:pt x="483" y="656"/>
                    <a:pt x="488" y="637"/>
                    <a:pt x="490" y="630"/>
                  </a:cubicBezTo>
                  <a:cubicBezTo>
                    <a:pt x="491" y="627"/>
                    <a:pt x="497" y="622"/>
                    <a:pt x="497" y="618"/>
                  </a:cubicBezTo>
                  <a:cubicBezTo>
                    <a:pt x="497" y="614"/>
                    <a:pt x="493" y="606"/>
                    <a:pt x="490" y="604"/>
                  </a:cubicBezTo>
                  <a:cubicBezTo>
                    <a:pt x="481" y="598"/>
                    <a:pt x="458" y="600"/>
                    <a:pt x="449" y="604"/>
                  </a:cubicBezTo>
                  <a:cubicBezTo>
                    <a:pt x="444" y="606"/>
                    <a:pt x="440" y="619"/>
                    <a:pt x="435" y="619"/>
                  </a:cubicBezTo>
                  <a:cubicBezTo>
                    <a:pt x="428" y="619"/>
                    <a:pt x="423" y="603"/>
                    <a:pt x="417" y="600"/>
                  </a:cubicBezTo>
                  <a:cubicBezTo>
                    <a:pt x="412" y="598"/>
                    <a:pt x="400" y="599"/>
                    <a:pt x="395" y="600"/>
                  </a:cubicBezTo>
                  <a:cubicBezTo>
                    <a:pt x="389" y="601"/>
                    <a:pt x="377" y="606"/>
                    <a:pt x="373" y="610"/>
                  </a:cubicBezTo>
                  <a:cubicBezTo>
                    <a:pt x="371" y="613"/>
                    <a:pt x="372" y="624"/>
                    <a:pt x="369" y="626"/>
                  </a:cubicBezTo>
                  <a:cubicBezTo>
                    <a:pt x="362" y="629"/>
                    <a:pt x="346" y="623"/>
                    <a:pt x="342" y="617"/>
                  </a:cubicBezTo>
                  <a:cubicBezTo>
                    <a:pt x="339" y="614"/>
                    <a:pt x="343" y="604"/>
                    <a:pt x="342" y="600"/>
                  </a:cubicBezTo>
                  <a:cubicBezTo>
                    <a:pt x="340" y="596"/>
                    <a:pt x="331" y="591"/>
                    <a:pt x="331" y="587"/>
                  </a:cubicBezTo>
                  <a:cubicBezTo>
                    <a:pt x="330" y="584"/>
                    <a:pt x="335" y="578"/>
                    <a:pt x="335" y="575"/>
                  </a:cubicBezTo>
                  <a:cubicBezTo>
                    <a:pt x="336" y="567"/>
                    <a:pt x="331" y="549"/>
                    <a:pt x="326" y="543"/>
                  </a:cubicBezTo>
                  <a:cubicBezTo>
                    <a:pt x="321" y="538"/>
                    <a:pt x="299" y="539"/>
                    <a:pt x="300" y="532"/>
                  </a:cubicBezTo>
                  <a:cubicBezTo>
                    <a:pt x="302" y="523"/>
                    <a:pt x="328" y="528"/>
                    <a:pt x="335" y="532"/>
                  </a:cubicBezTo>
                  <a:cubicBezTo>
                    <a:pt x="341" y="535"/>
                    <a:pt x="347" y="549"/>
                    <a:pt x="350" y="554"/>
                  </a:cubicBezTo>
                  <a:cubicBezTo>
                    <a:pt x="354" y="560"/>
                    <a:pt x="360" y="573"/>
                    <a:pt x="366" y="575"/>
                  </a:cubicBezTo>
                  <a:cubicBezTo>
                    <a:pt x="374" y="579"/>
                    <a:pt x="393" y="571"/>
                    <a:pt x="402" y="570"/>
                  </a:cubicBezTo>
                  <a:cubicBezTo>
                    <a:pt x="406" y="569"/>
                    <a:pt x="416" y="566"/>
                    <a:pt x="421" y="568"/>
                  </a:cubicBezTo>
                  <a:cubicBezTo>
                    <a:pt x="423" y="569"/>
                    <a:pt x="428" y="575"/>
                    <a:pt x="427" y="578"/>
                  </a:cubicBezTo>
                  <a:cubicBezTo>
                    <a:pt x="427" y="581"/>
                    <a:pt x="416" y="585"/>
                    <a:pt x="418" y="588"/>
                  </a:cubicBezTo>
                  <a:cubicBezTo>
                    <a:pt x="421" y="594"/>
                    <a:pt x="443" y="592"/>
                    <a:pt x="447" y="586"/>
                  </a:cubicBezTo>
                  <a:cubicBezTo>
                    <a:pt x="449" y="582"/>
                    <a:pt x="442" y="574"/>
                    <a:pt x="440" y="571"/>
                  </a:cubicBezTo>
                  <a:cubicBezTo>
                    <a:pt x="437" y="566"/>
                    <a:pt x="430" y="556"/>
                    <a:pt x="427" y="552"/>
                  </a:cubicBezTo>
                  <a:cubicBezTo>
                    <a:pt x="423" y="545"/>
                    <a:pt x="412" y="533"/>
                    <a:pt x="410" y="525"/>
                  </a:cubicBezTo>
                  <a:cubicBezTo>
                    <a:pt x="409" y="521"/>
                    <a:pt x="410" y="511"/>
                    <a:pt x="410" y="506"/>
                  </a:cubicBezTo>
                  <a:cubicBezTo>
                    <a:pt x="410" y="500"/>
                    <a:pt x="407" y="488"/>
                    <a:pt x="407" y="481"/>
                  </a:cubicBezTo>
                  <a:cubicBezTo>
                    <a:pt x="407" y="478"/>
                    <a:pt x="409" y="471"/>
                    <a:pt x="408" y="467"/>
                  </a:cubicBezTo>
                  <a:cubicBezTo>
                    <a:pt x="408" y="461"/>
                    <a:pt x="406" y="446"/>
                    <a:pt x="401" y="445"/>
                  </a:cubicBezTo>
                  <a:cubicBezTo>
                    <a:pt x="396" y="443"/>
                    <a:pt x="389" y="457"/>
                    <a:pt x="386" y="455"/>
                  </a:cubicBezTo>
                  <a:cubicBezTo>
                    <a:pt x="380" y="451"/>
                    <a:pt x="385" y="431"/>
                    <a:pt x="391" y="427"/>
                  </a:cubicBezTo>
                  <a:cubicBezTo>
                    <a:pt x="396" y="425"/>
                    <a:pt x="405" y="435"/>
                    <a:pt x="410" y="434"/>
                  </a:cubicBezTo>
                  <a:cubicBezTo>
                    <a:pt x="416" y="432"/>
                    <a:pt x="421" y="418"/>
                    <a:pt x="426" y="415"/>
                  </a:cubicBezTo>
                  <a:cubicBezTo>
                    <a:pt x="429" y="413"/>
                    <a:pt x="437" y="413"/>
                    <a:pt x="441" y="411"/>
                  </a:cubicBezTo>
                  <a:cubicBezTo>
                    <a:pt x="444" y="410"/>
                    <a:pt x="448" y="401"/>
                    <a:pt x="452" y="401"/>
                  </a:cubicBezTo>
                  <a:cubicBezTo>
                    <a:pt x="456" y="401"/>
                    <a:pt x="459" y="412"/>
                    <a:pt x="462" y="411"/>
                  </a:cubicBezTo>
                  <a:cubicBezTo>
                    <a:pt x="467" y="410"/>
                    <a:pt x="469" y="395"/>
                    <a:pt x="466" y="391"/>
                  </a:cubicBezTo>
                  <a:cubicBezTo>
                    <a:pt x="465" y="388"/>
                    <a:pt x="458" y="387"/>
                    <a:pt x="455" y="388"/>
                  </a:cubicBezTo>
                  <a:cubicBezTo>
                    <a:pt x="450" y="388"/>
                    <a:pt x="442" y="394"/>
                    <a:pt x="438" y="395"/>
                  </a:cubicBezTo>
                  <a:cubicBezTo>
                    <a:pt x="434" y="396"/>
                    <a:pt x="426" y="394"/>
                    <a:pt x="423" y="396"/>
                  </a:cubicBezTo>
                  <a:cubicBezTo>
                    <a:pt x="419" y="398"/>
                    <a:pt x="416" y="408"/>
                    <a:pt x="412" y="409"/>
                  </a:cubicBezTo>
                  <a:cubicBezTo>
                    <a:pt x="408" y="411"/>
                    <a:pt x="398" y="411"/>
                    <a:pt x="394" y="409"/>
                  </a:cubicBezTo>
                  <a:cubicBezTo>
                    <a:pt x="385" y="406"/>
                    <a:pt x="367" y="393"/>
                    <a:pt x="365" y="384"/>
                  </a:cubicBezTo>
                  <a:cubicBezTo>
                    <a:pt x="363" y="377"/>
                    <a:pt x="374" y="363"/>
                    <a:pt x="375" y="355"/>
                  </a:cubicBezTo>
                  <a:cubicBezTo>
                    <a:pt x="376" y="350"/>
                    <a:pt x="376" y="340"/>
                    <a:pt x="376" y="335"/>
                  </a:cubicBezTo>
                  <a:cubicBezTo>
                    <a:pt x="376" y="332"/>
                    <a:pt x="374" y="327"/>
                    <a:pt x="375" y="325"/>
                  </a:cubicBezTo>
                  <a:cubicBezTo>
                    <a:pt x="377" y="323"/>
                    <a:pt x="386" y="328"/>
                    <a:pt x="387" y="325"/>
                  </a:cubicBezTo>
                  <a:cubicBezTo>
                    <a:pt x="391" y="321"/>
                    <a:pt x="384" y="308"/>
                    <a:pt x="381" y="303"/>
                  </a:cubicBezTo>
                  <a:cubicBezTo>
                    <a:pt x="378" y="299"/>
                    <a:pt x="363" y="297"/>
                    <a:pt x="363" y="292"/>
                  </a:cubicBezTo>
                  <a:cubicBezTo>
                    <a:pt x="363" y="289"/>
                    <a:pt x="372" y="289"/>
                    <a:pt x="374" y="286"/>
                  </a:cubicBezTo>
                  <a:cubicBezTo>
                    <a:pt x="379" y="279"/>
                    <a:pt x="370" y="257"/>
                    <a:pt x="376" y="251"/>
                  </a:cubicBezTo>
                  <a:cubicBezTo>
                    <a:pt x="379" y="249"/>
                    <a:pt x="388" y="249"/>
                    <a:pt x="390" y="251"/>
                  </a:cubicBezTo>
                  <a:cubicBezTo>
                    <a:pt x="396" y="257"/>
                    <a:pt x="384" y="277"/>
                    <a:pt x="390" y="282"/>
                  </a:cubicBezTo>
                  <a:cubicBezTo>
                    <a:pt x="392" y="283"/>
                    <a:pt x="397" y="276"/>
                    <a:pt x="399" y="278"/>
                  </a:cubicBezTo>
                  <a:cubicBezTo>
                    <a:pt x="405" y="282"/>
                    <a:pt x="390" y="304"/>
                    <a:pt x="397" y="306"/>
                  </a:cubicBezTo>
                  <a:cubicBezTo>
                    <a:pt x="406" y="309"/>
                    <a:pt x="419" y="284"/>
                    <a:pt x="420" y="274"/>
                  </a:cubicBezTo>
                  <a:cubicBezTo>
                    <a:pt x="420" y="268"/>
                    <a:pt x="413" y="256"/>
                    <a:pt x="409" y="251"/>
                  </a:cubicBezTo>
                  <a:cubicBezTo>
                    <a:pt x="406" y="247"/>
                    <a:pt x="395" y="241"/>
                    <a:pt x="393" y="235"/>
                  </a:cubicBezTo>
                  <a:cubicBezTo>
                    <a:pt x="392" y="232"/>
                    <a:pt x="397" y="226"/>
                    <a:pt x="396" y="223"/>
                  </a:cubicBezTo>
                  <a:cubicBezTo>
                    <a:pt x="395" y="218"/>
                    <a:pt x="385" y="212"/>
                    <a:pt x="386" y="208"/>
                  </a:cubicBezTo>
                  <a:cubicBezTo>
                    <a:pt x="386" y="205"/>
                    <a:pt x="391" y="199"/>
                    <a:pt x="394" y="199"/>
                  </a:cubicBezTo>
                  <a:cubicBezTo>
                    <a:pt x="398" y="200"/>
                    <a:pt x="397" y="214"/>
                    <a:pt x="401" y="215"/>
                  </a:cubicBezTo>
                  <a:cubicBezTo>
                    <a:pt x="404" y="216"/>
                    <a:pt x="409" y="206"/>
                    <a:pt x="412" y="207"/>
                  </a:cubicBezTo>
                  <a:cubicBezTo>
                    <a:pt x="414" y="207"/>
                    <a:pt x="415" y="214"/>
                    <a:pt x="418" y="214"/>
                  </a:cubicBezTo>
                  <a:cubicBezTo>
                    <a:pt x="424" y="215"/>
                    <a:pt x="432" y="198"/>
                    <a:pt x="438" y="199"/>
                  </a:cubicBezTo>
                  <a:cubicBezTo>
                    <a:pt x="441" y="200"/>
                    <a:pt x="441" y="209"/>
                    <a:pt x="444" y="210"/>
                  </a:cubicBezTo>
                  <a:cubicBezTo>
                    <a:pt x="448" y="210"/>
                    <a:pt x="451" y="201"/>
                    <a:pt x="454" y="199"/>
                  </a:cubicBezTo>
                  <a:cubicBezTo>
                    <a:pt x="459" y="197"/>
                    <a:pt x="477" y="205"/>
                    <a:pt x="478" y="199"/>
                  </a:cubicBezTo>
                  <a:cubicBezTo>
                    <a:pt x="480" y="193"/>
                    <a:pt x="459" y="193"/>
                    <a:pt x="454" y="189"/>
                  </a:cubicBezTo>
                  <a:cubicBezTo>
                    <a:pt x="451" y="186"/>
                    <a:pt x="447" y="178"/>
                    <a:pt x="443" y="176"/>
                  </a:cubicBezTo>
                  <a:cubicBezTo>
                    <a:pt x="440" y="175"/>
                    <a:pt x="431" y="179"/>
                    <a:pt x="428" y="176"/>
                  </a:cubicBezTo>
                  <a:cubicBezTo>
                    <a:pt x="425" y="174"/>
                    <a:pt x="424" y="166"/>
                    <a:pt x="425" y="162"/>
                  </a:cubicBezTo>
                  <a:cubicBezTo>
                    <a:pt x="427" y="156"/>
                    <a:pt x="442" y="153"/>
                    <a:pt x="444" y="147"/>
                  </a:cubicBezTo>
                  <a:cubicBezTo>
                    <a:pt x="446" y="143"/>
                    <a:pt x="441" y="135"/>
                    <a:pt x="442" y="131"/>
                  </a:cubicBezTo>
                  <a:cubicBezTo>
                    <a:pt x="444" y="127"/>
                    <a:pt x="454" y="123"/>
                    <a:pt x="453" y="119"/>
                  </a:cubicBezTo>
                  <a:cubicBezTo>
                    <a:pt x="452" y="111"/>
                    <a:pt x="434" y="107"/>
                    <a:pt x="427" y="104"/>
                  </a:cubicBezTo>
                  <a:cubicBezTo>
                    <a:pt x="420" y="101"/>
                    <a:pt x="403" y="99"/>
                    <a:pt x="396" y="95"/>
                  </a:cubicBezTo>
                  <a:cubicBezTo>
                    <a:pt x="389" y="90"/>
                    <a:pt x="377" y="77"/>
                    <a:pt x="371" y="70"/>
                  </a:cubicBezTo>
                  <a:cubicBezTo>
                    <a:pt x="358" y="54"/>
                    <a:pt x="335" y="19"/>
                    <a:pt x="326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3" y="132"/>
                    <a:pt x="148" y="147"/>
                    <a:pt x="140" y="151"/>
                  </a:cubicBezTo>
                  <a:cubicBezTo>
                    <a:pt x="134" y="154"/>
                    <a:pt x="119" y="155"/>
                    <a:pt x="113" y="154"/>
                  </a:cubicBezTo>
                  <a:cubicBezTo>
                    <a:pt x="105" y="152"/>
                    <a:pt x="90" y="139"/>
                    <a:pt x="82" y="141"/>
                  </a:cubicBezTo>
                  <a:cubicBezTo>
                    <a:pt x="79" y="142"/>
                    <a:pt x="74" y="149"/>
                    <a:pt x="73" y="153"/>
                  </a:cubicBezTo>
                  <a:cubicBezTo>
                    <a:pt x="70" y="159"/>
                    <a:pt x="69" y="175"/>
                    <a:pt x="66" y="182"/>
                  </a:cubicBezTo>
                  <a:cubicBezTo>
                    <a:pt x="65" y="187"/>
                    <a:pt x="55" y="196"/>
                    <a:pt x="58" y="200"/>
                  </a:cubicBezTo>
                  <a:cubicBezTo>
                    <a:pt x="61" y="207"/>
                    <a:pt x="80" y="205"/>
                    <a:pt x="88" y="206"/>
                  </a:cubicBezTo>
                  <a:cubicBezTo>
                    <a:pt x="92" y="206"/>
                    <a:pt x="101" y="205"/>
                    <a:pt x="105" y="207"/>
                  </a:cubicBezTo>
                  <a:cubicBezTo>
                    <a:pt x="111" y="208"/>
                    <a:pt x="120" y="217"/>
                    <a:pt x="125" y="219"/>
                  </a:cubicBezTo>
                  <a:cubicBezTo>
                    <a:pt x="127" y="220"/>
                    <a:pt x="130" y="221"/>
                    <a:pt x="132" y="221"/>
                  </a:cubicBezTo>
                  <a:cubicBezTo>
                    <a:pt x="137" y="222"/>
                    <a:pt x="149" y="224"/>
                    <a:pt x="152" y="220"/>
                  </a:cubicBezTo>
                  <a:cubicBezTo>
                    <a:pt x="156" y="216"/>
                    <a:pt x="149" y="201"/>
                    <a:pt x="153" y="197"/>
                  </a:cubicBezTo>
                  <a:cubicBezTo>
                    <a:pt x="156" y="195"/>
                    <a:pt x="166" y="200"/>
                    <a:pt x="169" y="197"/>
                  </a:cubicBezTo>
                  <a:cubicBezTo>
                    <a:pt x="174" y="191"/>
                    <a:pt x="153" y="168"/>
                    <a:pt x="161" y="164"/>
                  </a:cubicBezTo>
                  <a:cubicBezTo>
                    <a:pt x="168" y="161"/>
                    <a:pt x="178" y="180"/>
                    <a:pt x="180" y="188"/>
                  </a:cubicBezTo>
                  <a:cubicBezTo>
                    <a:pt x="181" y="193"/>
                    <a:pt x="176" y="204"/>
                    <a:pt x="175" y="210"/>
                  </a:cubicBezTo>
                  <a:cubicBezTo>
                    <a:pt x="174" y="214"/>
                    <a:pt x="171" y="223"/>
                    <a:pt x="172" y="227"/>
                  </a:cubicBezTo>
                  <a:cubicBezTo>
                    <a:pt x="175" y="232"/>
                    <a:pt x="194" y="233"/>
                    <a:pt x="194" y="240"/>
                  </a:cubicBezTo>
                  <a:cubicBezTo>
                    <a:pt x="194" y="246"/>
                    <a:pt x="174" y="246"/>
                    <a:pt x="170" y="251"/>
                  </a:cubicBezTo>
                  <a:cubicBezTo>
                    <a:pt x="165" y="260"/>
                    <a:pt x="171" y="283"/>
                    <a:pt x="173" y="294"/>
                  </a:cubicBezTo>
                  <a:cubicBezTo>
                    <a:pt x="175" y="299"/>
                    <a:pt x="180" y="308"/>
                    <a:pt x="182" y="313"/>
                  </a:cubicBezTo>
                  <a:cubicBezTo>
                    <a:pt x="184" y="320"/>
                    <a:pt x="191" y="335"/>
                    <a:pt x="189" y="343"/>
                  </a:cubicBezTo>
                  <a:cubicBezTo>
                    <a:pt x="189" y="347"/>
                    <a:pt x="180" y="353"/>
                    <a:pt x="179" y="357"/>
                  </a:cubicBezTo>
                  <a:cubicBezTo>
                    <a:pt x="178" y="363"/>
                    <a:pt x="185" y="372"/>
                    <a:pt x="187" y="377"/>
                  </a:cubicBezTo>
                  <a:cubicBezTo>
                    <a:pt x="188" y="382"/>
                    <a:pt x="194" y="392"/>
                    <a:pt x="191" y="396"/>
                  </a:cubicBezTo>
                  <a:cubicBezTo>
                    <a:pt x="189" y="400"/>
                    <a:pt x="175" y="398"/>
                    <a:pt x="174" y="402"/>
                  </a:cubicBezTo>
                  <a:cubicBezTo>
                    <a:pt x="172" y="409"/>
                    <a:pt x="198" y="416"/>
                    <a:pt x="196" y="424"/>
                  </a:cubicBezTo>
                  <a:cubicBezTo>
                    <a:pt x="194" y="430"/>
                    <a:pt x="177" y="431"/>
                    <a:pt x="171" y="429"/>
                  </a:cubicBezTo>
                  <a:cubicBezTo>
                    <a:pt x="166" y="428"/>
                    <a:pt x="160" y="415"/>
                    <a:pt x="154" y="412"/>
                  </a:cubicBezTo>
                  <a:cubicBezTo>
                    <a:pt x="150" y="410"/>
                    <a:pt x="138" y="415"/>
                    <a:pt x="134" y="412"/>
                  </a:cubicBezTo>
                  <a:cubicBezTo>
                    <a:pt x="132" y="411"/>
                    <a:pt x="131" y="404"/>
                    <a:pt x="131" y="401"/>
                  </a:cubicBezTo>
                  <a:cubicBezTo>
                    <a:pt x="131" y="395"/>
                    <a:pt x="136" y="384"/>
                    <a:pt x="138" y="379"/>
                  </a:cubicBezTo>
                  <a:cubicBezTo>
                    <a:pt x="140" y="375"/>
                    <a:pt x="148" y="368"/>
                    <a:pt x="148" y="363"/>
                  </a:cubicBezTo>
                  <a:cubicBezTo>
                    <a:pt x="147" y="356"/>
                    <a:pt x="135" y="347"/>
                    <a:pt x="129" y="344"/>
                  </a:cubicBezTo>
                  <a:cubicBezTo>
                    <a:pt x="123" y="341"/>
                    <a:pt x="106" y="343"/>
                    <a:pt x="101" y="338"/>
                  </a:cubicBezTo>
                  <a:cubicBezTo>
                    <a:pt x="100" y="337"/>
                    <a:pt x="100" y="331"/>
                    <a:pt x="99" y="329"/>
                  </a:cubicBezTo>
                  <a:cubicBezTo>
                    <a:pt x="96" y="321"/>
                    <a:pt x="86" y="308"/>
                    <a:pt x="81" y="300"/>
                  </a:cubicBezTo>
                  <a:cubicBezTo>
                    <a:pt x="73" y="286"/>
                    <a:pt x="65" y="249"/>
                    <a:pt x="49" y="244"/>
                  </a:cubicBezTo>
                  <a:cubicBezTo>
                    <a:pt x="45" y="242"/>
                    <a:pt x="35" y="247"/>
                    <a:pt x="32" y="250"/>
                  </a:cubicBezTo>
                  <a:cubicBezTo>
                    <a:pt x="28" y="254"/>
                    <a:pt x="29" y="270"/>
                    <a:pt x="24" y="269"/>
                  </a:cubicBezTo>
                  <a:cubicBezTo>
                    <a:pt x="19" y="269"/>
                    <a:pt x="23" y="252"/>
                    <a:pt x="19" y="250"/>
                  </a:cubicBezTo>
                  <a:cubicBezTo>
                    <a:pt x="15" y="249"/>
                    <a:pt x="9" y="256"/>
                    <a:pt x="7" y="259"/>
                  </a:cubicBezTo>
                  <a:cubicBezTo>
                    <a:pt x="3" y="263"/>
                    <a:pt x="0" y="274"/>
                    <a:pt x="1" y="280"/>
                  </a:cubicBezTo>
                  <a:cubicBezTo>
                    <a:pt x="2" y="295"/>
                    <a:pt x="20" y="321"/>
                    <a:pt x="27" y="334"/>
                  </a:cubicBezTo>
                  <a:cubicBezTo>
                    <a:pt x="38" y="352"/>
                    <a:pt x="61" y="386"/>
                    <a:pt x="73" y="403"/>
                  </a:cubicBezTo>
                  <a:cubicBezTo>
                    <a:pt x="82" y="417"/>
                    <a:pt x="101" y="444"/>
                    <a:pt x="110" y="458"/>
                  </a:cubicBezTo>
                  <a:cubicBezTo>
                    <a:pt x="122" y="479"/>
                    <a:pt x="145" y="521"/>
                    <a:pt x="155" y="543"/>
                  </a:cubicBezTo>
                  <a:cubicBezTo>
                    <a:pt x="164" y="561"/>
                    <a:pt x="180" y="596"/>
                    <a:pt x="187" y="615"/>
                  </a:cubicBezTo>
                  <a:cubicBezTo>
                    <a:pt x="191" y="628"/>
                    <a:pt x="196" y="654"/>
                    <a:pt x="199" y="667"/>
                  </a:cubicBezTo>
                  <a:cubicBezTo>
                    <a:pt x="202" y="681"/>
                    <a:pt x="209" y="710"/>
                    <a:pt x="211" y="724"/>
                  </a:cubicBezTo>
                  <a:cubicBezTo>
                    <a:pt x="213" y="735"/>
                    <a:pt x="210" y="757"/>
                    <a:pt x="214" y="767"/>
                  </a:cubicBezTo>
                  <a:cubicBezTo>
                    <a:pt x="216" y="772"/>
                    <a:pt x="223" y="783"/>
                    <a:pt x="228" y="785"/>
                  </a:cubicBezTo>
                  <a:cubicBezTo>
                    <a:pt x="231" y="785"/>
                    <a:pt x="237" y="782"/>
                    <a:pt x="240" y="780"/>
                  </a:cubicBezTo>
                  <a:cubicBezTo>
                    <a:pt x="250" y="774"/>
                    <a:pt x="265" y="753"/>
                    <a:pt x="277" y="749"/>
                  </a:cubicBezTo>
                  <a:cubicBezTo>
                    <a:pt x="281" y="747"/>
                    <a:pt x="293" y="751"/>
                    <a:pt x="297" y="749"/>
                  </a:cubicBezTo>
                  <a:cubicBezTo>
                    <a:pt x="301" y="746"/>
                    <a:pt x="304" y="736"/>
                    <a:pt x="306" y="733"/>
                  </a:cubicBezTo>
                  <a:cubicBezTo>
                    <a:pt x="309" y="727"/>
                    <a:pt x="314" y="716"/>
                    <a:pt x="319" y="713"/>
                  </a:cubicBezTo>
                  <a:cubicBezTo>
                    <a:pt x="322" y="711"/>
                    <a:pt x="329" y="714"/>
                    <a:pt x="332" y="713"/>
                  </a:cubicBezTo>
                  <a:cubicBezTo>
                    <a:pt x="338" y="710"/>
                    <a:pt x="342" y="695"/>
                    <a:pt x="348" y="691"/>
                  </a:cubicBezTo>
                  <a:cubicBezTo>
                    <a:pt x="355" y="686"/>
                    <a:pt x="371" y="678"/>
                    <a:pt x="380" y="678"/>
                  </a:cubicBezTo>
                  <a:cubicBezTo>
                    <a:pt x="384" y="678"/>
                    <a:pt x="392" y="684"/>
                    <a:pt x="396" y="683"/>
                  </a:cubicBezTo>
                  <a:cubicBezTo>
                    <a:pt x="400" y="683"/>
                    <a:pt x="406" y="677"/>
                    <a:pt x="410" y="677"/>
                  </a:cubicBezTo>
                  <a:cubicBezTo>
                    <a:pt x="419" y="675"/>
                    <a:pt x="436" y="680"/>
                    <a:pt x="444" y="681"/>
                  </a:cubicBezTo>
                  <a:cubicBezTo>
                    <a:pt x="449" y="682"/>
                    <a:pt x="460" y="679"/>
                    <a:pt x="462" y="683"/>
                  </a:cubicBezTo>
                  <a:cubicBezTo>
                    <a:pt x="464" y="686"/>
                    <a:pt x="460" y="694"/>
                    <a:pt x="458" y="696"/>
                  </a:cubicBezTo>
                  <a:cubicBezTo>
                    <a:pt x="448" y="702"/>
                    <a:pt x="416" y="682"/>
                    <a:pt x="411" y="693"/>
                  </a:cubicBezTo>
                  <a:cubicBezTo>
                    <a:pt x="409" y="697"/>
                    <a:pt x="424" y="701"/>
                    <a:pt x="423" y="705"/>
                  </a:cubicBezTo>
                  <a:cubicBezTo>
                    <a:pt x="423" y="714"/>
                    <a:pt x="394" y="716"/>
                    <a:pt x="394" y="725"/>
                  </a:cubicBezTo>
                  <a:cubicBezTo>
                    <a:pt x="394" y="735"/>
                    <a:pt x="416" y="746"/>
                    <a:pt x="425" y="748"/>
                  </a:cubicBezTo>
                  <a:cubicBezTo>
                    <a:pt x="430" y="749"/>
                    <a:pt x="440" y="741"/>
                    <a:pt x="444" y="742"/>
                  </a:cubicBezTo>
                  <a:cubicBezTo>
                    <a:pt x="451" y="744"/>
                    <a:pt x="457" y="761"/>
                    <a:pt x="463" y="764"/>
                  </a:cubicBezTo>
                  <a:cubicBezTo>
                    <a:pt x="467" y="765"/>
                    <a:pt x="476" y="761"/>
                    <a:pt x="478" y="764"/>
                  </a:cubicBezTo>
                  <a:cubicBezTo>
                    <a:pt x="482" y="767"/>
                    <a:pt x="478" y="782"/>
                    <a:pt x="482" y="785"/>
                  </a:cubicBezTo>
                  <a:cubicBezTo>
                    <a:pt x="489" y="789"/>
                    <a:pt x="507" y="777"/>
                    <a:pt x="514" y="779"/>
                  </a:cubicBezTo>
                  <a:cubicBezTo>
                    <a:pt x="520" y="781"/>
                    <a:pt x="534" y="791"/>
                    <a:pt x="531" y="796"/>
                  </a:cubicBezTo>
                  <a:cubicBezTo>
                    <a:pt x="529" y="802"/>
                    <a:pt x="512" y="793"/>
                    <a:pt x="505" y="794"/>
                  </a:cubicBezTo>
                  <a:cubicBezTo>
                    <a:pt x="502" y="795"/>
                    <a:pt x="495" y="798"/>
                    <a:pt x="492" y="798"/>
                  </a:cubicBezTo>
                  <a:cubicBezTo>
                    <a:pt x="486" y="798"/>
                    <a:pt x="475" y="790"/>
                    <a:pt x="469" y="791"/>
                  </a:cubicBezTo>
                  <a:cubicBezTo>
                    <a:pt x="459" y="794"/>
                    <a:pt x="447" y="814"/>
                    <a:pt x="441" y="823"/>
                  </a:cubicBezTo>
                  <a:cubicBezTo>
                    <a:pt x="437" y="827"/>
                    <a:pt x="435" y="840"/>
                    <a:pt x="430" y="841"/>
                  </a:cubicBezTo>
                  <a:cubicBezTo>
                    <a:pt x="428" y="841"/>
                    <a:pt x="425" y="835"/>
                    <a:pt x="424" y="832"/>
                  </a:cubicBezTo>
                  <a:cubicBezTo>
                    <a:pt x="424" y="828"/>
                    <a:pt x="432" y="816"/>
                    <a:pt x="428" y="814"/>
                  </a:cubicBezTo>
                  <a:cubicBezTo>
                    <a:pt x="419" y="810"/>
                    <a:pt x="411" y="838"/>
                    <a:pt x="403" y="843"/>
                  </a:cubicBezTo>
                  <a:cubicBezTo>
                    <a:pt x="393" y="850"/>
                    <a:pt x="358" y="846"/>
                    <a:pt x="358" y="858"/>
                  </a:cubicBezTo>
                  <a:cubicBezTo>
                    <a:pt x="358" y="867"/>
                    <a:pt x="386" y="863"/>
                    <a:pt x="394" y="866"/>
                  </a:cubicBezTo>
                  <a:cubicBezTo>
                    <a:pt x="399" y="868"/>
                    <a:pt x="413" y="873"/>
                    <a:pt x="414" y="879"/>
                  </a:cubicBezTo>
                  <a:cubicBezTo>
                    <a:pt x="415" y="883"/>
                    <a:pt x="407" y="893"/>
                    <a:pt x="403" y="894"/>
                  </a:cubicBezTo>
                  <a:cubicBezTo>
                    <a:pt x="394" y="895"/>
                    <a:pt x="383" y="865"/>
                    <a:pt x="375" y="870"/>
                  </a:cubicBezTo>
                  <a:cubicBezTo>
                    <a:pt x="367" y="875"/>
                    <a:pt x="383" y="897"/>
                    <a:pt x="386" y="906"/>
                  </a:cubicBezTo>
                  <a:cubicBezTo>
                    <a:pt x="388" y="915"/>
                    <a:pt x="401" y="933"/>
                    <a:pt x="396" y="940"/>
                  </a:cubicBezTo>
                  <a:cubicBezTo>
                    <a:pt x="393" y="945"/>
                    <a:pt x="379" y="946"/>
                    <a:pt x="374" y="943"/>
                  </a:cubicBezTo>
                  <a:cubicBezTo>
                    <a:pt x="367" y="937"/>
                    <a:pt x="371" y="915"/>
                    <a:pt x="369" y="906"/>
                  </a:cubicBezTo>
                  <a:cubicBezTo>
                    <a:pt x="368" y="897"/>
                    <a:pt x="366" y="877"/>
                    <a:pt x="359" y="870"/>
                  </a:cubicBezTo>
                  <a:cubicBezTo>
                    <a:pt x="356" y="867"/>
                    <a:pt x="344" y="868"/>
                    <a:pt x="341" y="864"/>
                  </a:cubicBezTo>
                  <a:cubicBezTo>
                    <a:pt x="337" y="859"/>
                    <a:pt x="341" y="844"/>
                    <a:pt x="341" y="838"/>
                  </a:cubicBezTo>
                  <a:cubicBezTo>
                    <a:pt x="340" y="827"/>
                    <a:pt x="329" y="802"/>
                    <a:pt x="336" y="793"/>
                  </a:cubicBezTo>
                  <a:cubicBezTo>
                    <a:pt x="339" y="790"/>
                    <a:pt x="352" y="796"/>
                    <a:pt x="353" y="792"/>
                  </a:cubicBezTo>
                  <a:cubicBezTo>
                    <a:pt x="357" y="781"/>
                    <a:pt x="329" y="761"/>
                    <a:pt x="317" y="763"/>
                  </a:cubicBezTo>
                  <a:cubicBezTo>
                    <a:pt x="314" y="764"/>
                    <a:pt x="314" y="773"/>
                    <a:pt x="311" y="775"/>
                  </a:cubicBezTo>
                  <a:cubicBezTo>
                    <a:pt x="305" y="779"/>
                    <a:pt x="291" y="775"/>
                    <a:pt x="285" y="776"/>
                  </a:cubicBezTo>
                  <a:cubicBezTo>
                    <a:pt x="279" y="778"/>
                    <a:pt x="265" y="782"/>
                    <a:pt x="262" y="788"/>
                  </a:cubicBezTo>
                  <a:cubicBezTo>
                    <a:pt x="259" y="794"/>
                    <a:pt x="263" y="811"/>
                    <a:pt x="265" y="819"/>
                  </a:cubicBezTo>
                  <a:cubicBezTo>
                    <a:pt x="271" y="839"/>
                    <a:pt x="295" y="875"/>
                    <a:pt x="304" y="895"/>
                  </a:cubicBezTo>
                  <a:cubicBezTo>
                    <a:pt x="315" y="919"/>
                    <a:pt x="340" y="990"/>
                    <a:pt x="341" y="993"/>
                  </a:cubicBezTo>
                  <a:cubicBezTo>
                    <a:pt x="342" y="996"/>
                    <a:pt x="358" y="1033"/>
                    <a:pt x="367" y="104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192078" y="2116444"/>
              <a:ext cx="177233" cy="393190"/>
            </a:xfrm>
            <a:custGeom>
              <a:avLst/>
              <a:gdLst>
                <a:gd name="T0" fmla="*/ 127 w 430"/>
                <a:gd name="T1" fmla="*/ 870 h 955"/>
                <a:gd name="T2" fmla="*/ 347 w 430"/>
                <a:gd name="T3" fmla="*/ 918 h 955"/>
                <a:gd name="T4" fmla="*/ 374 w 430"/>
                <a:gd name="T5" fmla="*/ 955 h 955"/>
                <a:gd name="T6" fmla="*/ 371 w 430"/>
                <a:gd name="T7" fmla="*/ 870 h 955"/>
                <a:gd name="T8" fmla="*/ 393 w 430"/>
                <a:gd name="T9" fmla="*/ 856 h 955"/>
                <a:gd name="T10" fmla="*/ 427 w 430"/>
                <a:gd name="T11" fmla="*/ 787 h 955"/>
                <a:gd name="T12" fmla="*/ 428 w 430"/>
                <a:gd name="T13" fmla="*/ 760 h 955"/>
                <a:gd name="T14" fmla="*/ 391 w 430"/>
                <a:gd name="T15" fmla="*/ 651 h 955"/>
                <a:gd name="T16" fmla="*/ 391 w 430"/>
                <a:gd name="T17" fmla="*/ 580 h 955"/>
                <a:gd name="T18" fmla="*/ 372 w 430"/>
                <a:gd name="T19" fmla="*/ 557 h 955"/>
                <a:gd name="T20" fmla="*/ 393 w 430"/>
                <a:gd name="T21" fmla="*/ 507 h 955"/>
                <a:gd name="T22" fmla="*/ 359 w 430"/>
                <a:gd name="T23" fmla="*/ 488 h 955"/>
                <a:gd name="T24" fmla="*/ 359 w 430"/>
                <a:gd name="T25" fmla="*/ 422 h 955"/>
                <a:gd name="T26" fmla="*/ 353 w 430"/>
                <a:gd name="T27" fmla="*/ 375 h 955"/>
                <a:gd name="T28" fmla="*/ 322 w 430"/>
                <a:gd name="T29" fmla="*/ 305 h 955"/>
                <a:gd name="T30" fmla="*/ 278 w 430"/>
                <a:gd name="T31" fmla="*/ 305 h 955"/>
                <a:gd name="T32" fmla="*/ 284 w 430"/>
                <a:gd name="T33" fmla="*/ 344 h 955"/>
                <a:gd name="T34" fmla="*/ 254 w 430"/>
                <a:gd name="T35" fmla="*/ 359 h 955"/>
                <a:gd name="T36" fmla="*/ 244 w 430"/>
                <a:gd name="T37" fmla="*/ 312 h 955"/>
                <a:gd name="T38" fmla="*/ 267 w 430"/>
                <a:gd name="T39" fmla="*/ 296 h 955"/>
                <a:gd name="T40" fmla="*/ 294 w 430"/>
                <a:gd name="T41" fmla="*/ 274 h 955"/>
                <a:gd name="T42" fmla="*/ 335 w 430"/>
                <a:gd name="T43" fmla="*/ 234 h 955"/>
                <a:gd name="T44" fmla="*/ 350 w 430"/>
                <a:gd name="T45" fmla="*/ 218 h 955"/>
                <a:gd name="T46" fmla="*/ 329 w 430"/>
                <a:gd name="T47" fmla="*/ 193 h 955"/>
                <a:gd name="T48" fmla="*/ 251 w 430"/>
                <a:gd name="T49" fmla="*/ 220 h 955"/>
                <a:gd name="T50" fmla="*/ 236 w 430"/>
                <a:gd name="T51" fmla="*/ 236 h 955"/>
                <a:gd name="T52" fmla="*/ 225 w 430"/>
                <a:gd name="T53" fmla="*/ 252 h 955"/>
                <a:gd name="T54" fmla="*/ 212 w 430"/>
                <a:gd name="T55" fmla="*/ 211 h 955"/>
                <a:gd name="T56" fmla="*/ 200 w 430"/>
                <a:gd name="T57" fmla="*/ 178 h 955"/>
                <a:gd name="T58" fmla="*/ 166 w 430"/>
                <a:gd name="T59" fmla="*/ 171 h 955"/>
                <a:gd name="T60" fmla="*/ 170 w 430"/>
                <a:gd name="T61" fmla="*/ 148 h 955"/>
                <a:gd name="T62" fmla="*/ 145 w 430"/>
                <a:gd name="T63" fmla="*/ 114 h 955"/>
                <a:gd name="T64" fmla="*/ 148 w 430"/>
                <a:gd name="T65" fmla="*/ 67 h 955"/>
                <a:gd name="T66" fmla="*/ 113 w 430"/>
                <a:gd name="T67" fmla="*/ 29 h 955"/>
                <a:gd name="T68" fmla="*/ 85 w 430"/>
                <a:gd name="T69" fmla="*/ 24 h 955"/>
                <a:gd name="T70" fmla="*/ 61 w 430"/>
                <a:gd name="T71" fmla="*/ 5 h 955"/>
                <a:gd name="T72" fmla="*/ 19 w 430"/>
                <a:gd name="T73" fmla="*/ 10 h 955"/>
                <a:gd name="T74" fmla="*/ 15 w 430"/>
                <a:gd name="T75" fmla="*/ 56 h 955"/>
                <a:gd name="T76" fmla="*/ 67 w 430"/>
                <a:gd name="T77" fmla="*/ 97 h 955"/>
                <a:gd name="T78" fmla="*/ 98 w 430"/>
                <a:gd name="T79" fmla="*/ 124 h 955"/>
                <a:gd name="T80" fmla="*/ 87 w 430"/>
                <a:gd name="T81" fmla="*/ 162 h 955"/>
                <a:gd name="T82" fmla="*/ 80 w 430"/>
                <a:gd name="T83" fmla="*/ 210 h 955"/>
                <a:gd name="T84" fmla="*/ 111 w 430"/>
                <a:gd name="T85" fmla="*/ 248 h 955"/>
                <a:gd name="T86" fmla="*/ 119 w 430"/>
                <a:gd name="T87" fmla="*/ 278 h 955"/>
                <a:gd name="T88" fmla="*/ 101 w 430"/>
                <a:gd name="T89" fmla="*/ 304 h 955"/>
                <a:gd name="T90" fmla="*/ 109 w 430"/>
                <a:gd name="T91" fmla="*/ 327 h 955"/>
                <a:gd name="T92" fmla="*/ 72 w 430"/>
                <a:gd name="T93" fmla="*/ 355 h 955"/>
                <a:gd name="T94" fmla="*/ 129 w 430"/>
                <a:gd name="T95" fmla="*/ 463 h 955"/>
                <a:gd name="T96" fmla="*/ 147 w 430"/>
                <a:gd name="T97" fmla="*/ 571 h 955"/>
                <a:gd name="T98" fmla="*/ 158 w 430"/>
                <a:gd name="T99" fmla="*/ 613 h 955"/>
                <a:gd name="T100" fmla="*/ 133 w 430"/>
                <a:gd name="T101" fmla="*/ 614 h 955"/>
                <a:gd name="T102" fmla="*/ 73 w 430"/>
                <a:gd name="T103" fmla="*/ 646 h 955"/>
                <a:gd name="T104" fmla="*/ 33 w 430"/>
                <a:gd name="T105" fmla="*/ 64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0" h="955">
                  <a:moveTo>
                    <a:pt x="87" y="858"/>
                  </a:moveTo>
                  <a:cubicBezTo>
                    <a:pt x="91" y="870"/>
                    <a:pt x="111" y="874"/>
                    <a:pt x="127" y="870"/>
                  </a:cubicBezTo>
                  <a:cubicBezTo>
                    <a:pt x="155" y="862"/>
                    <a:pt x="179" y="838"/>
                    <a:pt x="207" y="850"/>
                  </a:cubicBezTo>
                  <a:cubicBezTo>
                    <a:pt x="255" y="866"/>
                    <a:pt x="291" y="918"/>
                    <a:pt x="347" y="918"/>
                  </a:cubicBezTo>
                  <a:cubicBezTo>
                    <a:pt x="347" y="930"/>
                    <a:pt x="351" y="942"/>
                    <a:pt x="359" y="950"/>
                  </a:cubicBezTo>
                  <a:cubicBezTo>
                    <a:pt x="364" y="950"/>
                    <a:pt x="369" y="953"/>
                    <a:pt x="374" y="955"/>
                  </a:cubicBezTo>
                  <a:cubicBezTo>
                    <a:pt x="383" y="943"/>
                    <a:pt x="383" y="943"/>
                    <a:pt x="383" y="943"/>
                  </a:cubicBezTo>
                  <a:cubicBezTo>
                    <a:pt x="371" y="870"/>
                    <a:pt x="371" y="870"/>
                    <a:pt x="371" y="870"/>
                  </a:cubicBezTo>
                  <a:cubicBezTo>
                    <a:pt x="400" y="870"/>
                    <a:pt x="400" y="870"/>
                    <a:pt x="400" y="870"/>
                  </a:cubicBezTo>
                  <a:cubicBezTo>
                    <a:pt x="393" y="856"/>
                    <a:pt x="393" y="856"/>
                    <a:pt x="393" y="856"/>
                  </a:cubicBezTo>
                  <a:cubicBezTo>
                    <a:pt x="411" y="802"/>
                    <a:pt x="411" y="802"/>
                    <a:pt x="411" y="802"/>
                  </a:cubicBezTo>
                  <a:cubicBezTo>
                    <a:pt x="427" y="787"/>
                    <a:pt x="427" y="787"/>
                    <a:pt x="427" y="787"/>
                  </a:cubicBezTo>
                  <a:cubicBezTo>
                    <a:pt x="429" y="790"/>
                    <a:pt x="429" y="790"/>
                    <a:pt x="429" y="790"/>
                  </a:cubicBezTo>
                  <a:cubicBezTo>
                    <a:pt x="429" y="780"/>
                    <a:pt x="430" y="767"/>
                    <a:pt x="428" y="760"/>
                  </a:cubicBezTo>
                  <a:cubicBezTo>
                    <a:pt x="425" y="748"/>
                    <a:pt x="412" y="727"/>
                    <a:pt x="408" y="715"/>
                  </a:cubicBezTo>
                  <a:cubicBezTo>
                    <a:pt x="403" y="699"/>
                    <a:pt x="393" y="667"/>
                    <a:pt x="391" y="651"/>
                  </a:cubicBezTo>
                  <a:cubicBezTo>
                    <a:pt x="390" y="642"/>
                    <a:pt x="391" y="626"/>
                    <a:pt x="391" y="617"/>
                  </a:cubicBezTo>
                  <a:cubicBezTo>
                    <a:pt x="391" y="608"/>
                    <a:pt x="391" y="589"/>
                    <a:pt x="391" y="580"/>
                  </a:cubicBezTo>
                  <a:cubicBezTo>
                    <a:pt x="391" y="574"/>
                    <a:pt x="395" y="561"/>
                    <a:pt x="391" y="557"/>
                  </a:cubicBezTo>
                  <a:cubicBezTo>
                    <a:pt x="388" y="553"/>
                    <a:pt x="374" y="561"/>
                    <a:pt x="372" y="557"/>
                  </a:cubicBezTo>
                  <a:cubicBezTo>
                    <a:pt x="369" y="550"/>
                    <a:pt x="390" y="543"/>
                    <a:pt x="393" y="536"/>
                  </a:cubicBezTo>
                  <a:cubicBezTo>
                    <a:pt x="396" y="529"/>
                    <a:pt x="394" y="514"/>
                    <a:pt x="393" y="507"/>
                  </a:cubicBezTo>
                  <a:cubicBezTo>
                    <a:pt x="392" y="496"/>
                    <a:pt x="393" y="468"/>
                    <a:pt x="383" y="465"/>
                  </a:cubicBezTo>
                  <a:cubicBezTo>
                    <a:pt x="375" y="463"/>
                    <a:pt x="366" y="492"/>
                    <a:pt x="359" y="488"/>
                  </a:cubicBezTo>
                  <a:cubicBezTo>
                    <a:pt x="349" y="482"/>
                    <a:pt x="369" y="456"/>
                    <a:pt x="368" y="445"/>
                  </a:cubicBezTo>
                  <a:cubicBezTo>
                    <a:pt x="368" y="439"/>
                    <a:pt x="359" y="428"/>
                    <a:pt x="359" y="422"/>
                  </a:cubicBezTo>
                  <a:cubicBezTo>
                    <a:pt x="359" y="416"/>
                    <a:pt x="372" y="406"/>
                    <a:pt x="371" y="399"/>
                  </a:cubicBezTo>
                  <a:cubicBezTo>
                    <a:pt x="371" y="392"/>
                    <a:pt x="356" y="382"/>
                    <a:pt x="353" y="375"/>
                  </a:cubicBezTo>
                  <a:cubicBezTo>
                    <a:pt x="349" y="365"/>
                    <a:pt x="351" y="343"/>
                    <a:pt x="347" y="334"/>
                  </a:cubicBezTo>
                  <a:cubicBezTo>
                    <a:pt x="343" y="325"/>
                    <a:pt x="331" y="306"/>
                    <a:pt x="322" y="305"/>
                  </a:cubicBezTo>
                  <a:cubicBezTo>
                    <a:pt x="315" y="304"/>
                    <a:pt x="305" y="319"/>
                    <a:pt x="298" y="319"/>
                  </a:cubicBezTo>
                  <a:cubicBezTo>
                    <a:pt x="292" y="319"/>
                    <a:pt x="284" y="304"/>
                    <a:pt x="278" y="305"/>
                  </a:cubicBezTo>
                  <a:cubicBezTo>
                    <a:pt x="271" y="306"/>
                    <a:pt x="261" y="321"/>
                    <a:pt x="262" y="327"/>
                  </a:cubicBezTo>
                  <a:cubicBezTo>
                    <a:pt x="263" y="334"/>
                    <a:pt x="284" y="337"/>
                    <a:pt x="284" y="344"/>
                  </a:cubicBezTo>
                  <a:cubicBezTo>
                    <a:pt x="284" y="351"/>
                    <a:pt x="270" y="363"/>
                    <a:pt x="262" y="363"/>
                  </a:cubicBezTo>
                  <a:cubicBezTo>
                    <a:pt x="260" y="364"/>
                    <a:pt x="255" y="361"/>
                    <a:pt x="254" y="359"/>
                  </a:cubicBezTo>
                  <a:cubicBezTo>
                    <a:pt x="250" y="354"/>
                    <a:pt x="250" y="342"/>
                    <a:pt x="249" y="336"/>
                  </a:cubicBezTo>
                  <a:cubicBezTo>
                    <a:pt x="248" y="330"/>
                    <a:pt x="240" y="317"/>
                    <a:pt x="244" y="312"/>
                  </a:cubicBezTo>
                  <a:cubicBezTo>
                    <a:pt x="247" y="309"/>
                    <a:pt x="256" y="314"/>
                    <a:pt x="259" y="312"/>
                  </a:cubicBezTo>
                  <a:cubicBezTo>
                    <a:pt x="263" y="310"/>
                    <a:pt x="264" y="300"/>
                    <a:pt x="267" y="296"/>
                  </a:cubicBezTo>
                  <a:cubicBezTo>
                    <a:pt x="270" y="292"/>
                    <a:pt x="278" y="285"/>
                    <a:pt x="282" y="282"/>
                  </a:cubicBezTo>
                  <a:cubicBezTo>
                    <a:pt x="285" y="280"/>
                    <a:pt x="292" y="277"/>
                    <a:pt x="294" y="274"/>
                  </a:cubicBezTo>
                  <a:cubicBezTo>
                    <a:pt x="299" y="269"/>
                    <a:pt x="301" y="252"/>
                    <a:pt x="307" y="247"/>
                  </a:cubicBezTo>
                  <a:cubicBezTo>
                    <a:pt x="312" y="241"/>
                    <a:pt x="328" y="235"/>
                    <a:pt x="335" y="234"/>
                  </a:cubicBezTo>
                  <a:cubicBezTo>
                    <a:pt x="340" y="233"/>
                    <a:pt x="350" y="237"/>
                    <a:pt x="353" y="234"/>
                  </a:cubicBezTo>
                  <a:cubicBezTo>
                    <a:pt x="356" y="231"/>
                    <a:pt x="353" y="221"/>
                    <a:pt x="350" y="218"/>
                  </a:cubicBezTo>
                  <a:cubicBezTo>
                    <a:pt x="347" y="216"/>
                    <a:pt x="338" y="221"/>
                    <a:pt x="335" y="218"/>
                  </a:cubicBezTo>
                  <a:cubicBezTo>
                    <a:pt x="330" y="214"/>
                    <a:pt x="335" y="196"/>
                    <a:pt x="329" y="193"/>
                  </a:cubicBezTo>
                  <a:cubicBezTo>
                    <a:pt x="319" y="187"/>
                    <a:pt x="296" y="205"/>
                    <a:pt x="285" y="209"/>
                  </a:cubicBezTo>
                  <a:cubicBezTo>
                    <a:pt x="276" y="212"/>
                    <a:pt x="260" y="219"/>
                    <a:pt x="251" y="220"/>
                  </a:cubicBezTo>
                  <a:cubicBezTo>
                    <a:pt x="245" y="221"/>
                    <a:pt x="228" y="214"/>
                    <a:pt x="225" y="219"/>
                  </a:cubicBezTo>
                  <a:cubicBezTo>
                    <a:pt x="223" y="224"/>
                    <a:pt x="238" y="231"/>
                    <a:pt x="236" y="236"/>
                  </a:cubicBezTo>
                  <a:cubicBezTo>
                    <a:pt x="234" y="238"/>
                    <a:pt x="227" y="234"/>
                    <a:pt x="225" y="236"/>
                  </a:cubicBezTo>
                  <a:cubicBezTo>
                    <a:pt x="222" y="238"/>
                    <a:pt x="229" y="250"/>
                    <a:pt x="225" y="252"/>
                  </a:cubicBezTo>
                  <a:cubicBezTo>
                    <a:pt x="218" y="255"/>
                    <a:pt x="201" y="241"/>
                    <a:pt x="200" y="234"/>
                  </a:cubicBezTo>
                  <a:cubicBezTo>
                    <a:pt x="198" y="227"/>
                    <a:pt x="212" y="217"/>
                    <a:pt x="212" y="211"/>
                  </a:cubicBezTo>
                  <a:cubicBezTo>
                    <a:pt x="212" y="205"/>
                    <a:pt x="201" y="198"/>
                    <a:pt x="200" y="193"/>
                  </a:cubicBezTo>
                  <a:cubicBezTo>
                    <a:pt x="199" y="189"/>
                    <a:pt x="203" y="180"/>
                    <a:pt x="200" y="178"/>
                  </a:cubicBezTo>
                  <a:cubicBezTo>
                    <a:pt x="193" y="172"/>
                    <a:pt x="172" y="191"/>
                    <a:pt x="166" y="185"/>
                  </a:cubicBezTo>
                  <a:cubicBezTo>
                    <a:pt x="163" y="183"/>
                    <a:pt x="163" y="174"/>
                    <a:pt x="166" y="171"/>
                  </a:cubicBezTo>
                  <a:cubicBezTo>
                    <a:pt x="169" y="168"/>
                    <a:pt x="181" y="175"/>
                    <a:pt x="184" y="171"/>
                  </a:cubicBezTo>
                  <a:cubicBezTo>
                    <a:pt x="187" y="165"/>
                    <a:pt x="169" y="155"/>
                    <a:pt x="170" y="148"/>
                  </a:cubicBezTo>
                  <a:cubicBezTo>
                    <a:pt x="171" y="144"/>
                    <a:pt x="182" y="141"/>
                    <a:pt x="182" y="137"/>
                  </a:cubicBezTo>
                  <a:cubicBezTo>
                    <a:pt x="180" y="126"/>
                    <a:pt x="151" y="123"/>
                    <a:pt x="145" y="114"/>
                  </a:cubicBezTo>
                  <a:cubicBezTo>
                    <a:pt x="139" y="107"/>
                    <a:pt x="134" y="86"/>
                    <a:pt x="137" y="77"/>
                  </a:cubicBezTo>
                  <a:cubicBezTo>
                    <a:pt x="138" y="74"/>
                    <a:pt x="147" y="71"/>
                    <a:pt x="148" y="67"/>
                  </a:cubicBezTo>
                  <a:cubicBezTo>
                    <a:pt x="148" y="60"/>
                    <a:pt x="134" y="52"/>
                    <a:pt x="130" y="47"/>
                  </a:cubicBezTo>
                  <a:cubicBezTo>
                    <a:pt x="125" y="42"/>
                    <a:pt x="119" y="28"/>
                    <a:pt x="113" y="29"/>
                  </a:cubicBezTo>
                  <a:cubicBezTo>
                    <a:pt x="109" y="29"/>
                    <a:pt x="109" y="40"/>
                    <a:pt x="106" y="40"/>
                  </a:cubicBezTo>
                  <a:cubicBezTo>
                    <a:pt x="99" y="42"/>
                    <a:pt x="91" y="26"/>
                    <a:pt x="85" y="24"/>
                  </a:cubicBezTo>
                  <a:cubicBezTo>
                    <a:pt x="81" y="23"/>
                    <a:pt x="71" y="27"/>
                    <a:pt x="68" y="24"/>
                  </a:cubicBezTo>
                  <a:cubicBezTo>
                    <a:pt x="64" y="21"/>
                    <a:pt x="65" y="8"/>
                    <a:pt x="61" y="5"/>
                  </a:cubicBezTo>
                  <a:cubicBezTo>
                    <a:pt x="54" y="0"/>
                    <a:pt x="35" y="3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6" y="11"/>
                    <a:pt x="8" y="9"/>
                    <a:pt x="6" y="12"/>
                  </a:cubicBezTo>
                  <a:cubicBezTo>
                    <a:pt x="0" y="21"/>
                    <a:pt x="10" y="45"/>
                    <a:pt x="15" y="56"/>
                  </a:cubicBezTo>
                  <a:cubicBezTo>
                    <a:pt x="19" y="64"/>
                    <a:pt x="29" y="79"/>
                    <a:pt x="37" y="85"/>
                  </a:cubicBezTo>
                  <a:cubicBezTo>
                    <a:pt x="43" y="90"/>
                    <a:pt x="61" y="92"/>
                    <a:pt x="67" y="97"/>
                  </a:cubicBezTo>
                  <a:cubicBezTo>
                    <a:pt x="71" y="101"/>
                    <a:pt x="74" y="112"/>
                    <a:pt x="77" y="115"/>
                  </a:cubicBezTo>
                  <a:cubicBezTo>
                    <a:pt x="82" y="119"/>
                    <a:pt x="98" y="118"/>
                    <a:pt x="98" y="124"/>
                  </a:cubicBezTo>
                  <a:cubicBezTo>
                    <a:pt x="99" y="128"/>
                    <a:pt x="86" y="130"/>
                    <a:pt x="84" y="134"/>
                  </a:cubicBezTo>
                  <a:cubicBezTo>
                    <a:pt x="81" y="140"/>
                    <a:pt x="88" y="155"/>
                    <a:pt x="87" y="162"/>
                  </a:cubicBezTo>
                  <a:cubicBezTo>
                    <a:pt x="86" y="168"/>
                    <a:pt x="78" y="180"/>
                    <a:pt x="77" y="186"/>
                  </a:cubicBezTo>
                  <a:cubicBezTo>
                    <a:pt x="77" y="192"/>
                    <a:pt x="77" y="205"/>
                    <a:pt x="80" y="210"/>
                  </a:cubicBezTo>
                  <a:cubicBezTo>
                    <a:pt x="84" y="214"/>
                    <a:pt x="98" y="213"/>
                    <a:pt x="102" y="218"/>
                  </a:cubicBezTo>
                  <a:cubicBezTo>
                    <a:pt x="107" y="223"/>
                    <a:pt x="107" y="241"/>
                    <a:pt x="111" y="248"/>
                  </a:cubicBezTo>
                  <a:cubicBezTo>
                    <a:pt x="113" y="252"/>
                    <a:pt x="123" y="258"/>
                    <a:pt x="124" y="263"/>
                  </a:cubicBezTo>
                  <a:cubicBezTo>
                    <a:pt x="125" y="267"/>
                    <a:pt x="122" y="275"/>
                    <a:pt x="119" y="278"/>
                  </a:cubicBezTo>
                  <a:cubicBezTo>
                    <a:pt x="115" y="283"/>
                    <a:pt x="98" y="283"/>
                    <a:pt x="95" y="290"/>
                  </a:cubicBezTo>
                  <a:cubicBezTo>
                    <a:pt x="94" y="293"/>
                    <a:pt x="103" y="300"/>
                    <a:pt x="101" y="304"/>
                  </a:cubicBezTo>
                  <a:cubicBezTo>
                    <a:pt x="99" y="309"/>
                    <a:pt x="82" y="305"/>
                    <a:pt x="81" y="310"/>
                  </a:cubicBezTo>
                  <a:cubicBezTo>
                    <a:pt x="80" y="318"/>
                    <a:pt x="111" y="320"/>
                    <a:pt x="109" y="327"/>
                  </a:cubicBezTo>
                  <a:cubicBezTo>
                    <a:pt x="106" y="338"/>
                    <a:pt x="71" y="321"/>
                    <a:pt x="64" y="330"/>
                  </a:cubicBezTo>
                  <a:cubicBezTo>
                    <a:pt x="61" y="336"/>
                    <a:pt x="69" y="349"/>
                    <a:pt x="72" y="355"/>
                  </a:cubicBezTo>
                  <a:cubicBezTo>
                    <a:pt x="79" y="372"/>
                    <a:pt x="101" y="404"/>
                    <a:pt x="110" y="421"/>
                  </a:cubicBezTo>
                  <a:cubicBezTo>
                    <a:pt x="115" y="431"/>
                    <a:pt x="126" y="452"/>
                    <a:pt x="129" y="463"/>
                  </a:cubicBezTo>
                  <a:cubicBezTo>
                    <a:pt x="133" y="482"/>
                    <a:pt x="130" y="522"/>
                    <a:pt x="134" y="541"/>
                  </a:cubicBezTo>
                  <a:cubicBezTo>
                    <a:pt x="136" y="549"/>
                    <a:pt x="144" y="563"/>
                    <a:pt x="147" y="571"/>
                  </a:cubicBezTo>
                  <a:cubicBezTo>
                    <a:pt x="149" y="579"/>
                    <a:pt x="155" y="594"/>
                    <a:pt x="157" y="602"/>
                  </a:cubicBezTo>
                  <a:cubicBezTo>
                    <a:pt x="158" y="605"/>
                    <a:pt x="160" y="611"/>
                    <a:pt x="158" y="613"/>
                  </a:cubicBezTo>
                  <a:cubicBezTo>
                    <a:pt x="155" y="614"/>
                    <a:pt x="150" y="603"/>
                    <a:pt x="147" y="603"/>
                  </a:cubicBezTo>
                  <a:cubicBezTo>
                    <a:pt x="142" y="603"/>
                    <a:pt x="137" y="611"/>
                    <a:pt x="133" y="614"/>
                  </a:cubicBezTo>
                  <a:cubicBezTo>
                    <a:pt x="128" y="617"/>
                    <a:pt x="117" y="625"/>
                    <a:pt x="112" y="628"/>
                  </a:cubicBezTo>
                  <a:cubicBezTo>
                    <a:pt x="102" y="633"/>
                    <a:pt x="83" y="644"/>
                    <a:pt x="73" y="646"/>
                  </a:cubicBezTo>
                  <a:cubicBezTo>
                    <a:pt x="65" y="647"/>
                    <a:pt x="49" y="646"/>
                    <a:pt x="41" y="644"/>
                  </a:cubicBezTo>
                  <a:cubicBezTo>
                    <a:pt x="39" y="643"/>
                    <a:pt x="36" y="642"/>
                    <a:pt x="33" y="641"/>
                  </a:cubicBezTo>
                  <a:cubicBezTo>
                    <a:pt x="16" y="718"/>
                    <a:pt x="40" y="796"/>
                    <a:pt x="87" y="85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992504" y="2357719"/>
              <a:ext cx="434891" cy="597231"/>
            </a:xfrm>
            <a:custGeom>
              <a:avLst/>
              <a:gdLst>
                <a:gd name="T0" fmla="*/ 918 w 1058"/>
                <a:gd name="T1" fmla="*/ 1144 h 1453"/>
                <a:gd name="T2" fmla="*/ 1037 w 1058"/>
                <a:gd name="T3" fmla="*/ 1012 h 1453"/>
                <a:gd name="T4" fmla="*/ 1044 w 1058"/>
                <a:gd name="T5" fmla="*/ 905 h 1453"/>
                <a:gd name="T6" fmla="*/ 993 w 1058"/>
                <a:gd name="T7" fmla="*/ 855 h 1453"/>
                <a:gd name="T8" fmla="*/ 1005 w 1058"/>
                <a:gd name="T9" fmla="*/ 764 h 1453"/>
                <a:gd name="T10" fmla="*/ 947 w 1058"/>
                <a:gd name="T11" fmla="*/ 702 h 1453"/>
                <a:gd name="T12" fmla="*/ 912 w 1058"/>
                <a:gd name="T13" fmla="*/ 633 h 1453"/>
                <a:gd name="T14" fmla="*/ 935 w 1058"/>
                <a:gd name="T15" fmla="*/ 567 h 1453"/>
                <a:gd name="T16" fmla="*/ 892 w 1058"/>
                <a:gd name="T17" fmla="*/ 484 h 1453"/>
                <a:gd name="T18" fmla="*/ 862 w 1058"/>
                <a:gd name="T19" fmla="*/ 413 h 1453"/>
                <a:gd name="T20" fmla="*/ 846 w 1058"/>
                <a:gd name="T21" fmla="*/ 364 h 1453"/>
                <a:gd name="T22" fmla="*/ 614 w 1058"/>
                <a:gd name="T23" fmla="*/ 284 h 1453"/>
                <a:gd name="T24" fmla="*/ 493 w 1058"/>
                <a:gd name="T25" fmla="*/ 36 h 1453"/>
                <a:gd name="T26" fmla="*/ 478 w 1058"/>
                <a:gd name="T27" fmla="*/ 4 h 1453"/>
                <a:gd name="T28" fmla="*/ 441 w 1058"/>
                <a:gd name="T29" fmla="*/ 74 h 1453"/>
                <a:gd name="T30" fmla="*/ 319 w 1058"/>
                <a:gd name="T31" fmla="*/ 124 h 1453"/>
                <a:gd name="T32" fmla="*/ 310 w 1058"/>
                <a:gd name="T33" fmla="*/ 235 h 1453"/>
                <a:gd name="T34" fmla="*/ 256 w 1058"/>
                <a:gd name="T35" fmla="*/ 305 h 1453"/>
                <a:gd name="T36" fmla="*/ 217 w 1058"/>
                <a:gd name="T37" fmla="*/ 362 h 1453"/>
                <a:gd name="T38" fmla="*/ 128 w 1058"/>
                <a:gd name="T39" fmla="*/ 372 h 1453"/>
                <a:gd name="T40" fmla="*/ 138 w 1058"/>
                <a:gd name="T41" fmla="*/ 500 h 1453"/>
                <a:gd name="T42" fmla="*/ 195 w 1058"/>
                <a:gd name="T43" fmla="*/ 551 h 1453"/>
                <a:gd name="T44" fmla="*/ 240 w 1058"/>
                <a:gd name="T45" fmla="*/ 539 h 1453"/>
                <a:gd name="T46" fmla="*/ 206 w 1058"/>
                <a:gd name="T47" fmla="*/ 571 h 1453"/>
                <a:gd name="T48" fmla="*/ 112 w 1058"/>
                <a:gd name="T49" fmla="*/ 590 h 1453"/>
                <a:gd name="T50" fmla="*/ 115 w 1058"/>
                <a:gd name="T51" fmla="*/ 728 h 1453"/>
                <a:gd name="T52" fmla="*/ 135 w 1058"/>
                <a:gd name="T53" fmla="*/ 717 h 1453"/>
                <a:gd name="T54" fmla="*/ 171 w 1058"/>
                <a:gd name="T55" fmla="*/ 726 h 1453"/>
                <a:gd name="T56" fmla="*/ 116 w 1058"/>
                <a:gd name="T57" fmla="*/ 774 h 1453"/>
                <a:gd name="T58" fmla="*/ 159 w 1058"/>
                <a:gd name="T59" fmla="*/ 785 h 1453"/>
                <a:gd name="T60" fmla="*/ 153 w 1058"/>
                <a:gd name="T61" fmla="*/ 836 h 1453"/>
                <a:gd name="T62" fmla="*/ 97 w 1058"/>
                <a:gd name="T63" fmla="*/ 833 h 1453"/>
                <a:gd name="T64" fmla="*/ 63 w 1058"/>
                <a:gd name="T65" fmla="*/ 889 h 1453"/>
                <a:gd name="T66" fmla="*/ 31 w 1058"/>
                <a:gd name="T67" fmla="*/ 1063 h 1453"/>
                <a:gd name="T68" fmla="*/ 15 w 1058"/>
                <a:gd name="T69" fmla="*/ 1281 h 1453"/>
                <a:gd name="T70" fmla="*/ 28 w 1058"/>
                <a:gd name="T71" fmla="*/ 1374 h 1453"/>
                <a:gd name="T72" fmla="*/ 156 w 1058"/>
                <a:gd name="T73" fmla="*/ 1422 h 1453"/>
                <a:gd name="T74" fmla="*/ 210 w 1058"/>
                <a:gd name="T75" fmla="*/ 1395 h 1453"/>
                <a:gd name="T76" fmla="*/ 269 w 1058"/>
                <a:gd name="T77" fmla="*/ 1325 h 1453"/>
                <a:gd name="T78" fmla="*/ 360 w 1058"/>
                <a:gd name="T79" fmla="*/ 1273 h 1453"/>
                <a:gd name="T80" fmla="*/ 446 w 1058"/>
                <a:gd name="T81" fmla="*/ 1251 h 1453"/>
                <a:gd name="T82" fmla="*/ 502 w 1058"/>
                <a:gd name="T83" fmla="*/ 1252 h 1453"/>
                <a:gd name="T84" fmla="*/ 602 w 1058"/>
                <a:gd name="T85" fmla="*/ 1238 h 1453"/>
                <a:gd name="T86" fmla="*/ 667 w 1058"/>
                <a:gd name="T87" fmla="*/ 1257 h 1453"/>
                <a:gd name="T88" fmla="*/ 679 w 1058"/>
                <a:gd name="T89" fmla="*/ 1149 h 1453"/>
                <a:gd name="T90" fmla="*/ 759 w 1058"/>
                <a:gd name="T91" fmla="*/ 1174 h 1453"/>
                <a:gd name="T92" fmla="*/ 838 w 1058"/>
                <a:gd name="T93" fmla="*/ 11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8" h="1453">
                  <a:moveTo>
                    <a:pt x="838" y="1108"/>
                  </a:moveTo>
                  <a:cubicBezTo>
                    <a:pt x="842" y="1104"/>
                    <a:pt x="854" y="1108"/>
                    <a:pt x="854" y="1112"/>
                  </a:cubicBezTo>
                  <a:cubicBezTo>
                    <a:pt x="862" y="1144"/>
                    <a:pt x="894" y="1164"/>
                    <a:pt x="918" y="1144"/>
                  </a:cubicBezTo>
                  <a:cubicBezTo>
                    <a:pt x="942" y="1120"/>
                    <a:pt x="964" y="1092"/>
                    <a:pt x="977" y="1059"/>
                  </a:cubicBezTo>
                  <a:cubicBezTo>
                    <a:pt x="977" y="1046"/>
                    <a:pt x="977" y="1046"/>
                    <a:pt x="977" y="1046"/>
                  </a:cubicBezTo>
                  <a:cubicBezTo>
                    <a:pt x="1037" y="1012"/>
                    <a:pt x="1037" y="1012"/>
                    <a:pt x="1037" y="1012"/>
                  </a:cubicBezTo>
                  <a:cubicBezTo>
                    <a:pt x="1041" y="967"/>
                    <a:pt x="1041" y="967"/>
                    <a:pt x="1041" y="967"/>
                  </a:cubicBezTo>
                  <a:cubicBezTo>
                    <a:pt x="1058" y="943"/>
                    <a:pt x="1058" y="943"/>
                    <a:pt x="1058" y="943"/>
                  </a:cubicBezTo>
                  <a:cubicBezTo>
                    <a:pt x="1044" y="905"/>
                    <a:pt x="1044" y="905"/>
                    <a:pt x="1044" y="905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975" y="884"/>
                    <a:pt x="975" y="884"/>
                    <a:pt x="975" y="884"/>
                  </a:cubicBezTo>
                  <a:cubicBezTo>
                    <a:pt x="993" y="855"/>
                    <a:pt x="993" y="855"/>
                    <a:pt x="993" y="855"/>
                  </a:cubicBezTo>
                  <a:cubicBezTo>
                    <a:pt x="964" y="855"/>
                    <a:pt x="964" y="855"/>
                    <a:pt x="964" y="855"/>
                  </a:cubicBezTo>
                  <a:cubicBezTo>
                    <a:pt x="979" y="800"/>
                    <a:pt x="979" y="800"/>
                    <a:pt x="979" y="800"/>
                  </a:cubicBezTo>
                  <a:cubicBezTo>
                    <a:pt x="1005" y="764"/>
                    <a:pt x="1005" y="764"/>
                    <a:pt x="1005" y="764"/>
                  </a:cubicBezTo>
                  <a:cubicBezTo>
                    <a:pt x="1020" y="764"/>
                    <a:pt x="1020" y="764"/>
                    <a:pt x="1020" y="764"/>
                  </a:cubicBezTo>
                  <a:cubicBezTo>
                    <a:pt x="985" y="738"/>
                    <a:pt x="985" y="738"/>
                    <a:pt x="985" y="738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62" y="655"/>
                    <a:pt x="962" y="655"/>
                    <a:pt x="962" y="655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2" y="592"/>
                    <a:pt x="912" y="592"/>
                    <a:pt x="912" y="592"/>
                  </a:cubicBezTo>
                  <a:cubicBezTo>
                    <a:pt x="946" y="585"/>
                    <a:pt x="946" y="585"/>
                    <a:pt x="946" y="585"/>
                  </a:cubicBezTo>
                  <a:cubicBezTo>
                    <a:pt x="935" y="567"/>
                    <a:pt x="935" y="567"/>
                    <a:pt x="935" y="567"/>
                  </a:cubicBezTo>
                  <a:cubicBezTo>
                    <a:pt x="912" y="520"/>
                    <a:pt x="912" y="520"/>
                    <a:pt x="912" y="520"/>
                  </a:cubicBezTo>
                  <a:cubicBezTo>
                    <a:pt x="912" y="500"/>
                    <a:pt x="912" y="500"/>
                    <a:pt x="912" y="500"/>
                  </a:cubicBezTo>
                  <a:cubicBezTo>
                    <a:pt x="892" y="484"/>
                    <a:pt x="892" y="484"/>
                    <a:pt x="892" y="484"/>
                  </a:cubicBezTo>
                  <a:cubicBezTo>
                    <a:pt x="914" y="454"/>
                    <a:pt x="914" y="454"/>
                    <a:pt x="914" y="454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862" y="413"/>
                    <a:pt x="862" y="413"/>
                    <a:pt x="862" y="413"/>
                  </a:cubicBezTo>
                  <a:cubicBezTo>
                    <a:pt x="849" y="384"/>
                    <a:pt x="849" y="384"/>
                    <a:pt x="849" y="384"/>
                  </a:cubicBezTo>
                  <a:cubicBezTo>
                    <a:pt x="861" y="369"/>
                    <a:pt x="861" y="369"/>
                    <a:pt x="861" y="369"/>
                  </a:cubicBezTo>
                  <a:cubicBezTo>
                    <a:pt x="856" y="367"/>
                    <a:pt x="851" y="364"/>
                    <a:pt x="846" y="364"/>
                  </a:cubicBezTo>
                  <a:cubicBezTo>
                    <a:pt x="838" y="356"/>
                    <a:pt x="834" y="344"/>
                    <a:pt x="834" y="332"/>
                  </a:cubicBezTo>
                  <a:cubicBezTo>
                    <a:pt x="778" y="332"/>
                    <a:pt x="742" y="280"/>
                    <a:pt x="694" y="264"/>
                  </a:cubicBezTo>
                  <a:cubicBezTo>
                    <a:pt x="666" y="252"/>
                    <a:pt x="642" y="276"/>
                    <a:pt x="614" y="284"/>
                  </a:cubicBezTo>
                  <a:cubicBezTo>
                    <a:pt x="598" y="288"/>
                    <a:pt x="578" y="284"/>
                    <a:pt x="574" y="272"/>
                  </a:cubicBezTo>
                  <a:cubicBezTo>
                    <a:pt x="527" y="210"/>
                    <a:pt x="503" y="132"/>
                    <a:pt x="520" y="55"/>
                  </a:cubicBezTo>
                  <a:cubicBezTo>
                    <a:pt x="511" y="50"/>
                    <a:pt x="498" y="42"/>
                    <a:pt x="493" y="36"/>
                  </a:cubicBezTo>
                  <a:cubicBezTo>
                    <a:pt x="490" y="32"/>
                    <a:pt x="490" y="21"/>
                    <a:pt x="488" y="16"/>
                  </a:cubicBezTo>
                  <a:cubicBezTo>
                    <a:pt x="486" y="12"/>
                    <a:pt x="482" y="6"/>
                    <a:pt x="478" y="0"/>
                  </a:cubicBezTo>
                  <a:cubicBezTo>
                    <a:pt x="478" y="4"/>
                    <a:pt x="478" y="4"/>
                    <a:pt x="478" y="4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52" y="42"/>
                    <a:pt x="452" y="42"/>
                    <a:pt x="452" y="42"/>
                  </a:cubicBezTo>
                  <a:cubicBezTo>
                    <a:pt x="441" y="74"/>
                    <a:pt x="441" y="74"/>
                    <a:pt x="441" y="74"/>
                  </a:cubicBezTo>
                  <a:cubicBezTo>
                    <a:pt x="397" y="74"/>
                    <a:pt x="397" y="74"/>
                    <a:pt x="397" y="7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64" y="262"/>
                    <a:pt x="246" y="273"/>
                    <a:pt x="243" y="277"/>
                  </a:cubicBezTo>
                  <a:cubicBezTo>
                    <a:pt x="245" y="282"/>
                    <a:pt x="253" y="298"/>
                    <a:pt x="256" y="305"/>
                  </a:cubicBezTo>
                  <a:cubicBezTo>
                    <a:pt x="257" y="307"/>
                    <a:pt x="257" y="307"/>
                    <a:pt x="257" y="307"/>
                  </a:cubicBezTo>
                  <a:cubicBezTo>
                    <a:pt x="231" y="330"/>
                    <a:pt x="231" y="330"/>
                    <a:pt x="231" y="330"/>
                  </a:cubicBezTo>
                  <a:cubicBezTo>
                    <a:pt x="217" y="362"/>
                    <a:pt x="217" y="362"/>
                    <a:pt x="217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179" y="349"/>
                    <a:pt x="179" y="349"/>
                    <a:pt x="179" y="349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07" y="389"/>
                    <a:pt x="107" y="389"/>
                    <a:pt x="107" y="389"/>
                  </a:cubicBezTo>
                  <a:cubicBezTo>
                    <a:pt x="112" y="419"/>
                    <a:pt x="130" y="473"/>
                    <a:pt x="138" y="500"/>
                  </a:cubicBezTo>
                  <a:cubicBezTo>
                    <a:pt x="142" y="516"/>
                    <a:pt x="140" y="557"/>
                    <a:pt x="155" y="561"/>
                  </a:cubicBezTo>
                  <a:cubicBezTo>
                    <a:pt x="161" y="563"/>
                    <a:pt x="168" y="544"/>
                    <a:pt x="174" y="543"/>
                  </a:cubicBezTo>
                  <a:cubicBezTo>
                    <a:pt x="179" y="542"/>
                    <a:pt x="190" y="553"/>
                    <a:pt x="195" y="551"/>
                  </a:cubicBezTo>
                  <a:cubicBezTo>
                    <a:pt x="198" y="549"/>
                    <a:pt x="196" y="538"/>
                    <a:pt x="198" y="535"/>
                  </a:cubicBezTo>
                  <a:cubicBezTo>
                    <a:pt x="201" y="528"/>
                    <a:pt x="212" y="516"/>
                    <a:pt x="220" y="517"/>
                  </a:cubicBezTo>
                  <a:cubicBezTo>
                    <a:pt x="227" y="517"/>
                    <a:pt x="243" y="532"/>
                    <a:pt x="240" y="539"/>
                  </a:cubicBezTo>
                  <a:cubicBezTo>
                    <a:pt x="237" y="548"/>
                    <a:pt x="204" y="536"/>
                    <a:pt x="203" y="545"/>
                  </a:cubicBezTo>
                  <a:cubicBezTo>
                    <a:pt x="202" y="558"/>
                    <a:pt x="254" y="548"/>
                    <a:pt x="254" y="561"/>
                  </a:cubicBezTo>
                  <a:cubicBezTo>
                    <a:pt x="253" y="573"/>
                    <a:pt x="218" y="571"/>
                    <a:pt x="206" y="571"/>
                  </a:cubicBezTo>
                  <a:cubicBezTo>
                    <a:pt x="200" y="570"/>
                    <a:pt x="190" y="563"/>
                    <a:pt x="184" y="563"/>
                  </a:cubicBezTo>
                  <a:cubicBezTo>
                    <a:pt x="174" y="563"/>
                    <a:pt x="156" y="575"/>
                    <a:pt x="147" y="578"/>
                  </a:cubicBezTo>
                  <a:cubicBezTo>
                    <a:pt x="138" y="581"/>
                    <a:pt x="118" y="584"/>
                    <a:pt x="112" y="590"/>
                  </a:cubicBezTo>
                  <a:cubicBezTo>
                    <a:pt x="105" y="598"/>
                    <a:pt x="102" y="620"/>
                    <a:pt x="102" y="630"/>
                  </a:cubicBezTo>
                  <a:cubicBezTo>
                    <a:pt x="102" y="645"/>
                    <a:pt x="111" y="673"/>
                    <a:pt x="112" y="687"/>
                  </a:cubicBezTo>
                  <a:cubicBezTo>
                    <a:pt x="114" y="697"/>
                    <a:pt x="111" y="719"/>
                    <a:pt x="115" y="728"/>
                  </a:cubicBezTo>
                  <a:cubicBezTo>
                    <a:pt x="118" y="734"/>
                    <a:pt x="129" y="745"/>
                    <a:pt x="135" y="744"/>
                  </a:cubicBezTo>
                  <a:cubicBezTo>
                    <a:pt x="140" y="743"/>
                    <a:pt x="147" y="733"/>
                    <a:pt x="147" y="728"/>
                  </a:cubicBezTo>
                  <a:cubicBezTo>
                    <a:pt x="146" y="724"/>
                    <a:pt x="135" y="721"/>
                    <a:pt x="135" y="717"/>
                  </a:cubicBezTo>
                  <a:cubicBezTo>
                    <a:pt x="135" y="709"/>
                    <a:pt x="150" y="696"/>
                    <a:pt x="158" y="695"/>
                  </a:cubicBezTo>
                  <a:cubicBezTo>
                    <a:pt x="165" y="694"/>
                    <a:pt x="182" y="702"/>
                    <a:pt x="184" y="709"/>
                  </a:cubicBezTo>
                  <a:cubicBezTo>
                    <a:pt x="185" y="714"/>
                    <a:pt x="174" y="721"/>
                    <a:pt x="171" y="726"/>
                  </a:cubicBezTo>
                  <a:cubicBezTo>
                    <a:pt x="168" y="733"/>
                    <a:pt x="169" y="753"/>
                    <a:pt x="162" y="757"/>
                  </a:cubicBezTo>
                  <a:cubicBezTo>
                    <a:pt x="158" y="760"/>
                    <a:pt x="149" y="754"/>
                    <a:pt x="145" y="754"/>
                  </a:cubicBezTo>
                  <a:cubicBezTo>
                    <a:pt x="136" y="756"/>
                    <a:pt x="120" y="767"/>
                    <a:pt x="116" y="774"/>
                  </a:cubicBezTo>
                  <a:cubicBezTo>
                    <a:pt x="113" y="781"/>
                    <a:pt x="111" y="801"/>
                    <a:pt x="116" y="807"/>
                  </a:cubicBezTo>
                  <a:cubicBezTo>
                    <a:pt x="120" y="811"/>
                    <a:pt x="135" y="811"/>
                    <a:pt x="141" y="808"/>
                  </a:cubicBezTo>
                  <a:cubicBezTo>
                    <a:pt x="148" y="805"/>
                    <a:pt x="152" y="788"/>
                    <a:pt x="159" y="785"/>
                  </a:cubicBezTo>
                  <a:cubicBezTo>
                    <a:pt x="166" y="781"/>
                    <a:pt x="189" y="786"/>
                    <a:pt x="191" y="789"/>
                  </a:cubicBezTo>
                  <a:cubicBezTo>
                    <a:pt x="193" y="791"/>
                    <a:pt x="203" y="814"/>
                    <a:pt x="201" y="816"/>
                  </a:cubicBezTo>
                  <a:cubicBezTo>
                    <a:pt x="198" y="818"/>
                    <a:pt x="157" y="824"/>
                    <a:pt x="153" y="836"/>
                  </a:cubicBezTo>
                  <a:cubicBezTo>
                    <a:pt x="151" y="842"/>
                    <a:pt x="169" y="852"/>
                    <a:pt x="166" y="859"/>
                  </a:cubicBezTo>
                  <a:cubicBezTo>
                    <a:pt x="163" y="869"/>
                    <a:pt x="134" y="876"/>
                    <a:pt x="124" y="873"/>
                  </a:cubicBezTo>
                  <a:cubicBezTo>
                    <a:pt x="113" y="869"/>
                    <a:pt x="109" y="834"/>
                    <a:pt x="97" y="833"/>
                  </a:cubicBezTo>
                  <a:cubicBezTo>
                    <a:pt x="92" y="833"/>
                    <a:pt x="88" y="846"/>
                    <a:pt x="83" y="847"/>
                  </a:cubicBezTo>
                  <a:cubicBezTo>
                    <a:pt x="75" y="850"/>
                    <a:pt x="56" y="836"/>
                    <a:pt x="51" y="843"/>
                  </a:cubicBezTo>
                  <a:cubicBezTo>
                    <a:pt x="43" y="851"/>
                    <a:pt x="61" y="877"/>
                    <a:pt x="63" y="889"/>
                  </a:cubicBezTo>
                  <a:cubicBezTo>
                    <a:pt x="66" y="904"/>
                    <a:pt x="69" y="934"/>
                    <a:pt x="69" y="950"/>
                  </a:cubicBezTo>
                  <a:cubicBezTo>
                    <a:pt x="69" y="965"/>
                    <a:pt x="71" y="997"/>
                    <a:pt x="66" y="1011"/>
                  </a:cubicBezTo>
                  <a:cubicBezTo>
                    <a:pt x="61" y="1026"/>
                    <a:pt x="39" y="1050"/>
                    <a:pt x="31" y="1063"/>
                  </a:cubicBezTo>
                  <a:cubicBezTo>
                    <a:pt x="28" y="1068"/>
                    <a:pt x="23" y="1077"/>
                    <a:pt x="21" y="1082"/>
                  </a:cubicBezTo>
                  <a:cubicBezTo>
                    <a:pt x="13" y="1111"/>
                    <a:pt x="9" y="1171"/>
                    <a:pt x="8" y="1201"/>
                  </a:cubicBezTo>
                  <a:cubicBezTo>
                    <a:pt x="8" y="1221"/>
                    <a:pt x="16" y="1261"/>
                    <a:pt x="15" y="1281"/>
                  </a:cubicBezTo>
                  <a:cubicBezTo>
                    <a:pt x="14" y="1302"/>
                    <a:pt x="7" y="1337"/>
                    <a:pt x="0" y="1366"/>
                  </a:cubicBezTo>
                  <a:cubicBezTo>
                    <a:pt x="2" y="1363"/>
                    <a:pt x="2" y="1363"/>
                    <a:pt x="2" y="1363"/>
                  </a:cubicBezTo>
                  <a:cubicBezTo>
                    <a:pt x="28" y="1374"/>
                    <a:pt x="28" y="1374"/>
                    <a:pt x="28" y="1374"/>
                  </a:cubicBezTo>
                  <a:cubicBezTo>
                    <a:pt x="69" y="1384"/>
                    <a:pt x="69" y="1384"/>
                    <a:pt x="69" y="1384"/>
                  </a:cubicBezTo>
                  <a:cubicBezTo>
                    <a:pt x="142" y="1384"/>
                    <a:pt x="142" y="1384"/>
                    <a:pt x="142" y="1384"/>
                  </a:cubicBezTo>
                  <a:cubicBezTo>
                    <a:pt x="156" y="1422"/>
                    <a:pt x="156" y="1422"/>
                    <a:pt x="156" y="1422"/>
                  </a:cubicBezTo>
                  <a:cubicBezTo>
                    <a:pt x="172" y="1453"/>
                    <a:pt x="172" y="1453"/>
                    <a:pt x="172" y="1453"/>
                  </a:cubicBezTo>
                  <a:cubicBezTo>
                    <a:pt x="195" y="1434"/>
                    <a:pt x="195" y="1434"/>
                    <a:pt x="195" y="1434"/>
                  </a:cubicBezTo>
                  <a:cubicBezTo>
                    <a:pt x="210" y="1395"/>
                    <a:pt x="210" y="1395"/>
                    <a:pt x="210" y="1395"/>
                  </a:cubicBezTo>
                  <a:cubicBezTo>
                    <a:pt x="239" y="1365"/>
                    <a:pt x="239" y="1365"/>
                    <a:pt x="239" y="1365"/>
                  </a:cubicBezTo>
                  <a:cubicBezTo>
                    <a:pt x="239" y="1325"/>
                    <a:pt x="239" y="1325"/>
                    <a:pt x="239" y="1325"/>
                  </a:cubicBezTo>
                  <a:cubicBezTo>
                    <a:pt x="269" y="1325"/>
                    <a:pt x="269" y="1325"/>
                    <a:pt x="269" y="1325"/>
                  </a:cubicBezTo>
                  <a:cubicBezTo>
                    <a:pt x="326" y="1288"/>
                    <a:pt x="326" y="1288"/>
                    <a:pt x="326" y="1288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60" y="1273"/>
                    <a:pt x="360" y="1273"/>
                    <a:pt x="360" y="1273"/>
                  </a:cubicBezTo>
                  <a:cubicBezTo>
                    <a:pt x="381" y="1294"/>
                    <a:pt x="381" y="1294"/>
                    <a:pt x="381" y="1294"/>
                  </a:cubicBezTo>
                  <a:cubicBezTo>
                    <a:pt x="412" y="1285"/>
                    <a:pt x="412" y="1285"/>
                    <a:pt x="412" y="1285"/>
                  </a:cubicBezTo>
                  <a:cubicBezTo>
                    <a:pt x="446" y="1251"/>
                    <a:pt x="446" y="1251"/>
                    <a:pt x="446" y="1251"/>
                  </a:cubicBezTo>
                  <a:cubicBezTo>
                    <a:pt x="461" y="1266"/>
                    <a:pt x="461" y="1266"/>
                    <a:pt x="461" y="1266"/>
                  </a:cubicBezTo>
                  <a:cubicBezTo>
                    <a:pt x="486" y="1231"/>
                    <a:pt x="486" y="1231"/>
                    <a:pt x="486" y="1231"/>
                  </a:cubicBezTo>
                  <a:cubicBezTo>
                    <a:pt x="502" y="1252"/>
                    <a:pt x="502" y="1252"/>
                    <a:pt x="502" y="1252"/>
                  </a:cubicBezTo>
                  <a:cubicBezTo>
                    <a:pt x="554" y="1235"/>
                    <a:pt x="554" y="1235"/>
                    <a:pt x="554" y="1235"/>
                  </a:cubicBezTo>
                  <a:cubicBezTo>
                    <a:pt x="554" y="1219"/>
                    <a:pt x="554" y="1219"/>
                    <a:pt x="554" y="1219"/>
                  </a:cubicBezTo>
                  <a:cubicBezTo>
                    <a:pt x="602" y="1238"/>
                    <a:pt x="602" y="1238"/>
                    <a:pt x="602" y="1238"/>
                  </a:cubicBezTo>
                  <a:cubicBezTo>
                    <a:pt x="637" y="1240"/>
                    <a:pt x="637" y="1240"/>
                    <a:pt x="637" y="1240"/>
                  </a:cubicBezTo>
                  <a:cubicBezTo>
                    <a:pt x="637" y="1260"/>
                    <a:pt x="637" y="1260"/>
                    <a:pt x="637" y="1260"/>
                  </a:cubicBezTo>
                  <a:cubicBezTo>
                    <a:pt x="667" y="1257"/>
                    <a:pt x="667" y="1257"/>
                    <a:pt x="667" y="1257"/>
                  </a:cubicBezTo>
                  <a:cubicBezTo>
                    <a:pt x="675" y="1242"/>
                    <a:pt x="675" y="1242"/>
                    <a:pt x="675" y="1242"/>
                  </a:cubicBezTo>
                  <a:cubicBezTo>
                    <a:pt x="654" y="1210"/>
                    <a:pt x="654" y="1210"/>
                    <a:pt x="654" y="1210"/>
                  </a:cubicBezTo>
                  <a:cubicBezTo>
                    <a:pt x="679" y="1149"/>
                    <a:pt x="679" y="1149"/>
                    <a:pt x="679" y="1149"/>
                  </a:cubicBezTo>
                  <a:cubicBezTo>
                    <a:pt x="709" y="1204"/>
                    <a:pt x="709" y="1204"/>
                    <a:pt x="709" y="1204"/>
                  </a:cubicBezTo>
                  <a:cubicBezTo>
                    <a:pt x="709" y="1209"/>
                    <a:pt x="709" y="1209"/>
                    <a:pt x="709" y="1209"/>
                  </a:cubicBezTo>
                  <a:cubicBezTo>
                    <a:pt x="759" y="1174"/>
                    <a:pt x="759" y="1174"/>
                    <a:pt x="759" y="1174"/>
                  </a:cubicBezTo>
                  <a:cubicBezTo>
                    <a:pt x="797" y="1198"/>
                    <a:pt x="797" y="1198"/>
                    <a:pt x="797" y="1198"/>
                  </a:cubicBezTo>
                  <a:cubicBezTo>
                    <a:pt x="797" y="1206"/>
                    <a:pt x="797" y="1206"/>
                    <a:pt x="797" y="1206"/>
                  </a:cubicBezTo>
                  <a:cubicBezTo>
                    <a:pt x="828" y="1196"/>
                    <a:pt x="820" y="1137"/>
                    <a:pt x="838" y="1108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>
                <a:solidFill>
                  <a:srgbClr val="FFE10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254631" y="2792611"/>
              <a:ext cx="315743" cy="339573"/>
            </a:xfrm>
            <a:custGeom>
              <a:avLst/>
              <a:gdLst>
                <a:gd name="T0" fmla="*/ 714 w 770"/>
                <a:gd name="T1" fmla="*/ 400 h 825"/>
                <a:gd name="T2" fmla="*/ 716 w 770"/>
                <a:gd name="T3" fmla="*/ 324 h 825"/>
                <a:gd name="T4" fmla="*/ 741 w 770"/>
                <a:gd name="T5" fmla="*/ 263 h 825"/>
                <a:gd name="T6" fmla="*/ 762 w 770"/>
                <a:gd name="T7" fmla="*/ 205 h 825"/>
                <a:gd name="T8" fmla="*/ 706 w 770"/>
                <a:gd name="T9" fmla="*/ 201 h 825"/>
                <a:gd name="T10" fmla="*/ 706 w 770"/>
                <a:gd name="T11" fmla="*/ 201 h 825"/>
                <a:gd name="T12" fmla="*/ 680 w 770"/>
                <a:gd name="T13" fmla="*/ 152 h 825"/>
                <a:gd name="T14" fmla="*/ 659 w 770"/>
                <a:gd name="T15" fmla="*/ 143 h 825"/>
                <a:gd name="T16" fmla="*/ 571 w 770"/>
                <a:gd name="T17" fmla="*/ 184 h 825"/>
                <a:gd name="T18" fmla="*/ 540 w 770"/>
                <a:gd name="T19" fmla="*/ 122 h 825"/>
                <a:gd name="T20" fmla="*/ 479 w 770"/>
                <a:gd name="T21" fmla="*/ 136 h 825"/>
                <a:gd name="T22" fmla="*/ 413 w 770"/>
                <a:gd name="T23" fmla="*/ 52 h 825"/>
                <a:gd name="T24" fmla="*/ 341 w 770"/>
                <a:gd name="T25" fmla="*/ 15 h 825"/>
                <a:gd name="T26" fmla="*/ 282 w 770"/>
                <a:gd name="T27" fmla="*/ 85 h 825"/>
                <a:gd name="T28" fmla="*/ 202 w 770"/>
                <a:gd name="T29" fmla="*/ 49 h 825"/>
                <a:gd name="T30" fmla="*/ 161 w 770"/>
                <a:gd name="T31" fmla="*/ 180 h 825"/>
                <a:gd name="T32" fmla="*/ 81 w 770"/>
                <a:gd name="T33" fmla="*/ 192 h 825"/>
                <a:gd name="T34" fmla="*/ 120 w 770"/>
                <a:gd name="T35" fmla="*/ 239 h 825"/>
                <a:gd name="T36" fmla="*/ 95 w 770"/>
                <a:gd name="T37" fmla="*/ 309 h 825"/>
                <a:gd name="T38" fmla="*/ 36 w 770"/>
                <a:gd name="T39" fmla="*/ 351 h 825"/>
                <a:gd name="T40" fmla="*/ 45 w 770"/>
                <a:gd name="T41" fmla="*/ 362 h 825"/>
                <a:gd name="T42" fmla="*/ 0 w 770"/>
                <a:gd name="T43" fmla="*/ 412 h 825"/>
                <a:gd name="T44" fmla="*/ 71 w 770"/>
                <a:gd name="T45" fmla="*/ 452 h 825"/>
                <a:gd name="T46" fmla="*/ 28 w 770"/>
                <a:gd name="T47" fmla="*/ 488 h 825"/>
                <a:gd name="T48" fmla="*/ 18 w 770"/>
                <a:gd name="T49" fmla="*/ 532 h 825"/>
                <a:gd name="T50" fmla="*/ 81 w 770"/>
                <a:gd name="T51" fmla="*/ 551 h 825"/>
                <a:gd name="T52" fmla="*/ 103 w 770"/>
                <a:gd name="T53" fmla="*/ 595 h 825"/>
                <a:gd name="T54" fmla="*/ 143 w 770"/>
                <a:gd name="T55" fmla="*/ 648 h 825"/>
                <a:gd name="T56" fmla="*/ 183 w 770"/>
                <a:gd name="T57" fmla="*/ 694 h 825"/>
                <a:gd name="T58" fmla="*/ 141 w 770"/>
                <a:gd name="T59" fmla="*/ 760 h 825"/>
                <a:gd name="T60" fmla="*/ 131 w 770"/>
                <a:gd name="T61" fmla="*/ 786 h 825"/>
                <a:gd name="T62" fmla="*/ 188 w 770"/>
                <a:gd name="T63" fmla="*/ 817 h 825"/>
                <a:gd name="T64" fmla="*/ 268 w 770"/>
                <a:gd name="T65" fmla="*/ 800 h 825"/>
                <a:gd name="T66" fmla="*/ 341 w 770"/>
                <a:gd name="T67" fmla="*/ 800 h 825"/>
                <a:gd name="T68" fmla="*/ 352 w 770"/>
                <a:gd name="T69" fmla="*/ 737 h 825"/>
                <a:gd name="T70" fmla="*/ 315 w 770"/>
                <a:gd name="T71" fmla="*/ 704 h 825"/>
                <a:gd name="T72" fmla="*/ 320 w 770"/>
                <a:gd name="T73" fmla="*/ 650 h 825"/>
                <a:gd name="T74" fmla="*/ 331 w 770"/>
                <a:gd name="T75" fmla="*/ 590 h 825"/>
                <a:gd name="T76" fmla="*/ 400 w 770"/>
                <a:gd name="T77" fmla="*/ 640 h 825"/>
                <a:gd name="T78" fmla="*/ 439 w 770"/>
                <a:gd name="T79" fmla="*/ 670 h 825"/>
                <a:gd name="T80" fmla="*/ 471 w 770"/>
                <a:gd name="T81" fmla="*/ 652 h 825"/>
                <a:gd name="T82" fmla="*/ 535 w 770"/>
                <a:gd name="T83" fmla="*/ 696 h 825"/>
                <a:gd name="T84" fmla="*/ 605 w 770"/>
                <a:gd name="T85" fmla="*/ 662 h 825"/>
                <a:gd name="T86" fmla="*/ 604 w 770"/>
                <a:gd name="T87" fmla="*/ 618 h 825"/>
                <a:gd name="T88" fmla="*/ 668 w 770"/>
                <a:gd name="T89" fmla="*/ 565 h 825"/>
                <a:gd name="T90" fmla="*/ 719 w 770"/>
                <a:gd name="T91" fmla="*/ 510 h 825"/>
                <a:gd name="T92" fmla="*/ 769 w 770"/>
                <a:gd name="T93" fmla="*/ 454 h 825"/>
                <a:gd name="T94" fmla="*/ 752 w 770"/>
                <a:gd name="T95" fmla="*/ 4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825">
                  <a:moveTo>
                    <a:pt x="752" y="422"/>
                  </a:moveTo>
                  <a:cubicBezTo>
                    <a:pt x="714" y="400"/>
                    <a:pt x="714" y="400"/>
                    <a:pt x="714" y="400"/>
                  </a:cubicBezTo>
                  <a:cubicBezTo>
                    <a:pt x="742" y="359"/>
                    <a:pt x="742" y="359"/>
                    <a:pt x="742" y="359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04" y="263"/>
                    <a:pt x="704" y="263"/>
                    <a:pt x="704" y="263"/>
                  </a:cubicBezTo>
                  <a:cubicBezTo>
                    <a:pt x="741" y="263"/>
                    <a:pt x="741" y="263"/>
                    <a:pt x="741" y="263"/>
                  </a:cubicBezTo>
                  <a:cubicBezTo>
                    <a:pt x="770" y="250"/>
                    <a:pt x="770" y="250"/>
                    <a:pt x="770" y="250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706" y="201"/>
                    <a:pt x="706" y="201"/>
                    <a:pt x="706" y="201"/>
                  </a:cubicBezTo>
                  <a:cubicBezTo>
                    <a:pt x="680" y="189"/>
                    <a:pt x="680" y="189"/>
                    <a:pt x="680" y="189"/>
                  </a:cubicBezTo>
                  <a:cubicBezTo>
                    <a:pt x="680" y="152"/>
                    <a:pt x="680" y="152"/>
                    <a:pt x="680" y="152"/>
                  </a:cubicBezTo>
                  <a:cubicBezTo>
                    <a:pt x="659" y="129"/>
                    <a:pt x="659" y="129"/>
                    <a:pt x="659" y="129"/>
                  </a:cubicBezTo>
                  <a:cubicBezTo>
                    <a:pt x="659" y="143"/>
                    <a:pt x="659" y="143"/>
                    <a:pt x="659" y="143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71" y="184"/>
                    <a:pt x="571" y="184"/>
                    <a:pt x="571" y="184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341" y="15"/>
                    <a:pt x="341" y="15"/>
                    <a:pt x="341" y="15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28" y="33"/>
                    <a:pt x="306" y="61"/>
                    <a:pt x="282" y="85"/>
                  </a:cubicBezTo>
                  <a:cubicBezTo>
                    <a:pt x="258" y="105"/>
                    <a:pt x="226" y="85"/>
                    <a:pt x="218" y="53"/>
                  </a:cubicBezTo>
                  <a:cubicBezTo>
                    <a:pt x="218" y="49"/>
                    <a:pt x="206" y="45"/>
                    <a:pt x="202" y="49"/>
                  </a:cubicBezTo>
                  <a:cubicBezTo>
                    <a:pt x="184" y="78"/>
                    <a:pt x="192" y="137"/>
                    <a:pt x="161" y="147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5" y="309"/>
                    <a:pt x="95" y="309"/>
                    <a:pt x="95" y="309"/>
                  </a:cubicBezTo>
                  <a:cubicBezTo>
                    <a:pt x="64" y="334"/>
                    <a:pt x="64" y="334"/>
                    <a:pt x="64" y="334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06" y="412"/>
                    <a:pt x="106" y="412"/>
                    <a:pt x="106" y="412"/>
                  </a:cubicBezTo>
                  <a:cubicBezTo>
                    <a:pt x="71" y="452"/>
                    <a:pt x="71" y="452"/>
                    <a:pt x="71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28" y="488"/>
                    <a:pt x="28" y="488"/>
                    <a:pt x="28" y="488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18" y="532"/>
                    <a:pt x="18" y="532"/>
                    <a:pt x="18" y="532"/>
                  </a:cubicBezTo>
                  <a:cubicBezTo>
                    <a:pt x="77" y="519"/>
                    <a:pt x="77" y="519"/>
                    <a:pt x="77" y="519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69" y="573"/>
                    <a:pt x="69" y="573"/>
                    <a:pt x="69" y="573"/>
                  </a:cubicBezTo>
                  <a:cubicBezTo>
                    <a:pt x="103" y="595"/>
                    <a:pt x="103" y="595"/>
                    <a:pt x="103" y="595"/>
                  </a:cubicBezTo>
                  <a:cubicBezTo>
                    <a:pt x="114" y="633"/>
                    <a:pt x="114" y="633"/>
                    <a:pt x="114" y="633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49" y="694"/>
                    <a:pt x="149" y="694"/>
                    <a:pt x="149" y="694"/>
                  </a:cubicBezTo>
                  <a:cubicBezTo>
                    <a:pt x="183" y="694"/>
                    <a:pt x="183" y="694"/>
                    <a:pt x="183" y="694"/>
                  </a:cubicBezTo>
                  <a:cubicBezTo>
                    <a:pt x="153" y="725"/>
                    <a:pt x="153" y="725"/>
                    <a:pt x="153" y="725"/>
                  </a:cubicBezTo>
                  <a:cubicBezTo>
                    <a:pt x="141" y="760"/>
                    <a:pt x="141" y="760"/>
                    <a:pt x="141" y="760"/>
                  </a:cubicBezTo>
                  <a:cubicBezTo>
                    <a:pt x="116" y="760"/>
                    <a:pt x="116" y="760"/>
                    <a:pt x="116" y="760"/>
                  </a:cubicBezTo>
                  <a:cubicBezTo>
                    <a:pt x="131" y="786"/>
                    <a:pt x="131" y="786"/>
                    <a:pt x="131" y="786"/>
                  </a:cubicBezTo>
                  <a:cubicBezTo>
                    <a:pt x="176" y="810"/>
                    <a:pt x="176" y="810"/>
                    <a:pt x="176" y="810"/>
                  </a:cubicBezTo>
                  <a:cubicBezTo>
                    <a:pt x="188" y="817"/>
                    <a:pt x="188" y="817"/>
                    <a:pt x="188" y="817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68" y="800"/>
                    <a:pt x="268" y="800"/>
                    <a:pt x="268" y="800"/>
                  </a:cubicBezTo>
                  <a:cubicBezTo>
                    <a:pt x="315" y="816"/>
                    <a:pt x="315" y="816"/>
                    <a:pt x="315" y="816"/>
                  </a:cubicBezTo>
                  <a:cubicBezTo>
                    <a:pt x="341" y="800"/>
                    <a:pt x="341" y="800"/>
                    <a:pt x="341" y="800"/>
                  </a:cubicBezTo>
                  <a:cubicBezTo>
                    <a:pt x="352" y="771"/>
                    <a:pt x="352" y="771"/>
                    <a:pt x="352" y="771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63" y="719"/>
                    <a:pt x="363" y="719"/>
                    <a:pt x="363" y="719"/>
                  </a:cubicBezTo>
                  <a:cubicBezTo>
                    <a:pt x="315" y="704"/>
                    <a:pt x="315" y="704"/>
                    <a:pt x="315" y="704"/>
                  </a:cubicBezTo>
                  <a:cubicBezTo>
                    <a:pt x="276" y="699"/>
                    <a:pt x="276" y="699"/>
                    <a:pt x="276" y="699"/>
                  </a:cubicBezTo>
                  <a:cubicBezTo>
                    <a:pt x="320" y="650"/>
                    <a:pt x="320" y="650"/>
                    <a:pt x="320" y="650"/>
                  </a:cubicBezTo>
                  <a:cubicBezTo>
                    <a:pt x="331" y="621"/>
                    <a:pt x="331" y="621"/>
                    <a:pt x="331" y="621"/>
                  </a:cubicBezTo>
                  <a:cubicBezTo>
                    <a:pt x="331" y="590"/>
                    <a:pt x="331" y="590"/>
                    <a:pt x="331" y="590"/>
                  </a:cubicBezTo>
                  <a:cubicBezTo>
                    <a:pt x="385" y="586"/>
                    <a:pt x="385" y="586"/>
                    <a:pt x="385" y="586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439" y="633"/>
                    <a:pt x="439" y="633"/>
                    <a:pt x="439" y="633"/>
                  </a:cubicBezTo>
                  <a:cubicBezTo>
                    <a:pt x="439" y="670"/>
                    <a:pt x="439" y="670"/>
                    <a:pt x="439" y="670"/>
                  </a:cubicBezTo>
                  <a:cubicBezTo>
                    <a:pt x="442" y="675"/>
                    <a:pt x="442" y="675"/>
                    <a:pt x="442" y="675"/>
                  </a:cubicBezTo>
                  <a:cubicBezTo>
                    <a:pt x="471" y="652"/>
                    <a:pt x="471" y="652"/>
                    <a:pt x="471" y="652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35" y="696"/>
                    <a:pt x="535" y="696"/>
                    <a:pt x="535" y="696"/>
                  </a:cubicBezTo>
                  <a:cubicBezTo>
                    <a:pt x="594" y="696"/>
                    <a:pt x="594" y="696"/>
                    <a:pt x="594" y="696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25" y="662"/>
                    <a:pt x="625" y="662"/>
                    <a:pt x="625" y="662"/>
                  </a:cubicBezTo>
                  <a:cubicBezTo>
                    <a:pt x="604" y="618"/>
                    <a:pt x="604" y="618"/>
                    <a:pt x="604" y="618"/>
                  </a:cubicBezTo>
                  <a:cubicBezTo>
                    <a:pt x="628" y="565"/>
                    <a:pt x="628" y="565"/>
                    <a:pt x="628" y="565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749" y="555"/>
                    <a:pt x="749" y="555"/>
                    <a:pt x="749" y="555"/>
                  </a:cubicBezTo>
                  <a:cubicBezTo>
                    <a:pt x="719" y="510"/>
                    <a:pt x="719" y="510"/>
                    <a:pt x="719" y="510"/>
                  </a:cubicBezTo>
                  <a:cubicBezTo>
                    <a:pt x="764" y="460"/>
                    <a:pt x="764" y="460"/>
                    <a:pt x="764" y="460"/>
                  </a:cubicBezTo>
                  <a:cubicBezTo>
                    <a:pt x="769" y="454"/>
                    <a:pt x="769" y="454"/>
                    <a:pt x="769" y="454"/>
                  </a:cubicBezTo>
                  <a:cubicBezTo>
                    <a:pt x="752" y="438"/>
                    <a:pt x="752" y="438"/>
                    <a:pt x="752" y="438"/>
                  </a:cubicBezTo>
                  <a:lnTo>
                    <a:pt x="752" y="422"/>
                  </a:lnTo>
                  <a:close/>
                </a:path>
              </a:pathLst>
            </a:custGeom>
            <a:solidFill>
              <a:srgbClr val="E956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578464" y="3788988"/>
              <a:ext cx="122127" cy="153403"/>
            </a:xfrm>
            <a:custGeom>
              <a:avLst/>
              <a:gdLst>
                <a:gd name="T0" fmla="*/ 38 w 298"/>
                <a:gd name="T1" fmla="*/ 274 h 373"/>
                <a:gd name="T2" fmla="*/ 16 w 298"/>
                <a:gd name="T3" fmla="*/ 291 h 373"/>
                <a:gd name="T4" fmla="*/ 0 w 298"/>
                <a:gd name="T5" fmla="*/ 291 h 373"/>
                <a:gd name="T6" fmla="*/ 8 w 298"/>
                <a:gd name="T7" fmla="*/ 307 h 373"/>
                <a:gd name="T8" fmla="*/ 37 w 298"/>
                <a:gd name="T9" fmla="*/ 353 h 373"/>
                <a:gd name="T10" fmla="*/ 37 w 298"/>
                <a:gd name="T11" fmla="*/ 373 h 373"/>
                <a:gd name="T12" fmla="*/ 68 w 298"/>
                <a:gd name="T13" fmla="*/ 373 h 373"/>
                <a:gd name="T14" fmla="*/ 68 w 298"/>
                <a:gd name="T15" fmla="*/ 282 h 373"/>
                <a:gd name="T16" fmla="*/ 96 w 298"/>
                <a:gd name="T17" fmla="*/ 282 h 373"/>
                <a:gd name="T18" fmla="*/ 148 w 298"/>
                <a:gd name="T19" fmla="*/ 269 h 373"/>
                <a:gd name="T20" fmla="*/ 165 w 298"/>
                <a:gd name="T21" fmla="*/ 223 h 373"/>
                <a:gd name="T22" fmla="*/ 188 w 298"/>
                <a:gd name="T23" fmla="*/ 200 h 373"/>
                <a:gd name="T24" fmla="*/ 177 w 298"/>
                <a:gd name="T25" fmla="*/ 184 h 373"/>
                <a:gd name="T26" fmla="*/ 190 w 298"/>
                <a:gd name="T27" fmla="*/ 149 h 373"/>
                <a:gd name="T28" fmla="*/ 224 w 298"/>
                <a:gd name="T29" fmla="*/ 131 h 373"/>
                <a:gd name="T30" fmla="*/ 267 w 298"/>
                <a:gd name="T31" fmla="*/ 117 h 373"/>
                <a:gd name="T32" fmla="*/ 267 w 298"/>
                <a:gd name="T33" fmla="*/ 85 h 373"/>
                <a:gd name="T34" fmla="*/ 293 w 298"/>
                <a:gd name="T35" fmla="*/ 66 h 373"/>
                <a:gd name="T36" fmla="*/ 293 w 298"/>
                <a:gd name="T37" fmla="*/ 10 h 373"/>
                <a:gd name="T38" fmla="*/ 298 w 298"/>
                <a:gd name="T39" fmla="*/ 0 h 373"/>
                <a:gd name="T40" fmla="*/ 276 w 298"/>
                <a:gd name="T41" fmla="*/ 29 h 373"/>
                <a:gd name="T42" fmla="*/ 252 w 298"/>
                <a:gd name="T43" fmla="*/ 37 h 373"/>
                <a:gd name="T44" fmla="*/ 248 w 298"/>
                <a:gd name="T45" fmla="*/ 62 h 373"/>
                <a:gd name="T46" fmla="*/ 218 w 298"/>
                <a:gd name="T47" fmla="*/ 97 h 373"/>
                <a:gd name="T48" fmla="*/ 192 w 298"/>
                <a:gd name="T49" fmla="*/ 100 h 373"/>
                <a:gd name="T50" fmla="*/ 200 w 298"/>
                <a:gd name="T51" fmla="*/ 87 h 373"/>
                <a:gd name="T52" fmla="*/ 189 w 298"/>
                <a:gd name="T53" fmla="*/ 68 h 373"/>
                <a:gd name="T54" fmla="*/ 179 w 298"/>
                <a:gd name="T55" fmla="*/ 88 h 373"/>
                <a:gd name="T56" fmla="*/ 123 w 298"/>
                <a:gd name="T57" fmla="*/ 131 h 373"/>
                <a:gd name="T58" fmla="*/ 128 w 298"/>
                <a:gd name="T59" fmla="*/ 145 h 373"/>
                <a:gd name="T60" fmla="*/ 110 w 298"/>
                <a:gd name="T61" fmla="*/ 170 h 373"/>
                <a:gd name="T62" fmla="*/ 83 w 298"/>
                <a:gd name="T63" fmla="*/ 183 h 373"/>
                <a:gd name="T64" fmla="*/ 67 w 298"/>
                <a:gd name="T65" fmla="*/ 201 h 373"/>
                <a:gd name="T66" fmla="*/ 54 w 298"/>
                <a:gd name="T67" fmla="*/ 204 h 373"/>
                <a:gd name="T68" fmla="*/ 39 w 298"/>
                <a:gd name="T69" fmla="*/ 238 h 373"/>
                <a:gd name="T70" fmla="*/ 28 w 298"/>
                <a:gd name="T71" fmla="*/ 246 h 373"/>
                <a:gd name="T72" fmla="*/ 32 w 298"/>
                <a:gd name="T73" fmla="*/ 245 h 373"/>
                <a:gd name="T74" fmla="*/ 38 w 298"/>
                <a:gd name="T75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8" h="373">
                  <a:moveTo>
                    <a:pt x="38" y="274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37" y="353"/>
                    <a:pt x="37" y="353"/>
                    <a:pt x="37" y="353"/>
                  </a:cubicBezTo>
                  <a:cubicBezTo>
                    <a:pt x="37" y="373"/>
                    <a:pt x="37" y="373"/>
                    <a:pt x="37" y="373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48" y="269"/>
                    <a:pt x="148" y="269"/>
                    <a:pt x="148" y="269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0" y="6"/>
                    <a:pt x="283" y="24"/>
                    <a:pt x="276" y="29"/>
                  </a:cubicBezTo>
                  <a:cubicBezTo>
                    <a:pt x="271" y="32"/>
                    <a:pt x="257" y="32"/>
                    <a:pt x="252" y="37"/>
                  </a:cubicBezTo>
                  <a:cubicBezTo>
                    <a:pt x="248" y="41"/>
                    <a:pt x="250" y="56"/>
                    <a:pt x="248" y="62"/>
                  </a:cubicBezTo>
                  <a:cubicBezTo>
                    <a:pt x="243" y="72"/>
                    <a:pt x="228" y="92"/>
                    <a:pt x="218" y="97"/>
                  </a:cubicBezTo>
                  <a:cubicBezTo>
                    <a:pt x="212" y="100"/>
                    <a:pt x="195" y="106"/>
                    <a:pt x="192" y="100"/>
                  </a:cubicBezTo>
                  <a:cubicBezTo>
                    <a:pt x="190" y="97"/>
                    <a:pt x="200" y="91"/>
                    <a:pt x="200" y="87"/>
                  </a:cubicBezTo>
                  <a:cubicBezTo>
                    <a:pt x="200" y="81"/>
                    <a:pt x="194" y="68"/>
                    <a:pt x="189" y="68"/>
                  </a:cubicBezTo>
                  <a:cubicBezTo>
                    <a:pt x="183" y="68"/>
                    <a:pt x="183" y="83"/>
                    <a:pt x="179" y="88"/>
                  </a:cubicBezTo>
                  <a:cubicBezTo>
                    <a:pt x="168" y="102"/>
                    <a:pt x="127" y="114"/>
                    <a:pt x="123" y="131"/>
                  </a:cubicBezTo>
                  <a:cubicBezTo>
                    <a:pt x="122" y="135"/>
                    <a:pt x="129" y="142"/>
                    <a:pt x="128" y="145"/>
                  </a:cubicBezTo>
                  <a:cubicBezTo>
                    <a:pt x="127" y="153"/>
                    <a:pt x="116" y="165"/>
                    <a:pt x="110" y="170"/>
                  </a:cubicBezTo>
                  <a:cubicBezTo>
                    <a:pt x="104" y="175"/>
                    <a:pt x="89" y="179"/>
                    <a:pt x="83" y="183"/>
                  </a:cubicBezTo>
                  <a:cubicBezTo>
                    <a:pt x="78" y="187"/>
                    <a:pt x="72" y="198"/>
                    <a:pt x="67" y="201"/>
                  </a:cubicBezTo>
                  <a:cubicBezTo>
                    <a:pt x="64" y="203"/>
                    <a:pt x="57" y="202"/>
                    <a:pt x="54" y="204"/>
                  </a:cubicBezTo>
                  <a:cubicBezTo>
                    <a:pt x="47" y="210"/>
                    <a:pt x="45" y="231"/>
                    <a:pt x="39" y="238"/>
                  </a:cubicBezTo>
                  <a:cubicBezTo>
                    <a:pt x="37" y="241"/>
                    <a:pt x="31" y="246"/>
                    <a:pt x="28" y="246"/>
                  </a:cubicBezTo>
                  <a:cubicBezTo>
                    <a:pt x="32" y="245"/>
                    <a:pt x="32" y="245"/>
                    <a:pt x="32" y="245"/>
                  </a:cubicBezTo>
                  <a:lnTo>
                    <a:pt x="38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132301" y="3870903"/>
              <a:ext cx="1243610" cy="1355312"/>
            </a:xfrm>
            <a:custGeom>
              <a:avLst/>
              <a:gdLst>
                <a:gd name="T0" fmla="*/ 2937 w 3023"/>
                <a:gd name="T1" fmla="*/ 765 h 3297"/>
                <a:gd name="T2" fmla="*/ 2871 w 3023"/>
                <a:gd name="T3" fmla="*/ 727 h 3297"/>
                <a:gd name="T4" fmla="*/ 2882 w 3023"/>
                <a:gd name="T5" fmla="*/ 534 h 3297"/>
                <a:gd name="T6" fmla="*/ 2910 w 3023"/>
                <a:gd name="T7" fmla="*/ 409 h 3297"/>
                <a:gd name="T8" fmla="*/ 2955 w 3023"/>
                <a:gd name="T9" fmla="*/ 212 h 3297"/>
                <a:gd name="T10" fmla="*/ 2953 w 3023"/>
                <a:gd name="T11" fmla="*/ 138 h 3297"/>
                <a:gd name="T12" fmla="*/ 2793 w 3023"/>
                <a:gd name="T13" fmla="*/ 27 h 3297"/>
                <a:gd name="T14" fmla="*/ 2771 w 3023"/>
                <a:gd name="T15" fmla="*/ 81 h 3297"/>
                <a:gd name="T16" fmla="*/ 2600 w 3023"/>
                <a:gd name="T17" fmla="*/ 342 h 3297"/>
                <a:gd name="T18" fmla="*/ 2436 w 3023"/>
                <a:gd name="T19" fmla="*/ 434 h 3297"/>
                <a:gd name="T20" fmla="*/ 2351 w 3023"/>
                <a:gd name="T21" fmla="*/ 556 h 3297"/>
                <a:gd name="T22" fmla="*/ 2244 w 3023"/>
                <a:gd name="T23" fmla="*/ 922 h 3297"/>
                <a:gd name="T24" fmla="*/ 2094 w 3023"/>
                <a:gd name="T25" fmla="*/ 1239 h 3297"/>
                <a:gd name="T26" fmla="*/ 1751 w 3023"/>
                <a:gd name="T27" fmla="*/ 1597 h 3297"/>
                <a:gd name="T28" fmla="*/ 1503 w 3023"/>
                <a:gd name="T29" fmla="*/ 1730 h 3297"/>
                <a:gd name="T30" fmla="*/ 1368 w 3023"/>
                <a:gd name="T31" fmla="*/ 1885 h 3297"/>
                <a:gd name="T32" fmla="*/ 1183 w 3023"/>
                <a:gd name="T33" fmla="*/ 2033 h 3297"/>
                <a:gd name="T34" fmla="*/ 1033 w 3023"/>
                <a:gd name="T35" fmla="*/ 2168 h 3297"/>
                <a:gd name="T36" fmla="*/ 910 w 3023"/>
                <a:gd name="T37" fmla="*/ 2217 h 3297"/>
                <a:gd name="T38" fmla="*/ 610 w 3023"/>
                <a:gd name="T39" fmla="*/ 2444 h 3297"/>
                <a:gd name="T40" fmla="*/ 461 w 3023"/>
                <a:gd name="T41" fmla="*/ 2541 h 3297"/>
                <a:gd name="T42" fmla="*/ 353 w 3023"/>
                <a:gd name="T43" fmla="*/ 2528 h 3297"/>
                <a:gd name="T44" fmla="*/ 218 w 3023"/>
                <a:gd name="T45" fmla="*/ 2564 h 3297"/>
                <a:gd name="T46" fmla="*/ 163 w 3023"/>
                <a:gd name="T47" fmla="*/ 2643 h 3297"/>
                <a:gd name="T48" fmla="*/ 6 w 3023"/>
                <a:gd name="T49" fmla="*/ 2785 h 3297"/>
                <a:gd name="T50" fmla="*/ 110 w 3023"/>
                <a:gd name="T51" fmla="*/ 2869 h 3297"/>
                <a:gd name="T52" fmla="*/ 103 w 3023"/>
                <a:gd name="T53" fmla="*/ 3060 h 3297"/>
                <a:gd name="T54" fmla="*/ 101 w 3023"/>
                <a:gd name="T55" fmla="*/ 3210 h 3297"/>
                <a:gd name="T56" fmla="*/ 126 w 3023"/>
                <a:gd name="T57" fmla="*/ 3297 h 3297"/>
                <a:gd name="T58" fmla="*/ 166 w 3023"/>
                <a:gd name="T59" fmla="*/ 3183 h 3297"/>
                <a:gd name="T60" fmla="*/ 220 w 3023"/>
                <a:gd name="T61" fmla="*/ 3193 h 3297"/>
                <a:gd name="T62" fmla="*/ 229 w 3023"/>
                <a:gd name="T63" fmla="*/ 3171 h 3297"/>
                <a:gd name="T64" fmla="*/ 393 w 3023"/>
                <a:gd name="T65" fmla="*/ 3066 h 3297"/>
                <a:gd name="T66" fmla="*/ 518 w 3023"/>
                <a:gd name="T67" fmla="*/ 2975 h 3297"/>
                <a:gd name="T68" fmla="*/ 657 w 3023"/>
                <a:gd name="T69" fmla="*/ 2788 h 3297"/>
                <a:gd name="T70" fmla="*/ 837 w 3023"/>
                <a:gd name="T71" fmla="*/ 2793 h 3297"/>
                <a:gd name="T72" fmla="*/ 925 w 3023"/>
                <a:gd name="T73" fmla="*/ 2704 h 3297"/>
                <a:gd name="T74" fmla="*/ 1020 w 3023"/>
                <a:gd name="T75" fmla="*/ 2583 h 3297"/>
                <a:gd name="T76" fmla="*/ 1081 w 3023"/>
                <a:gd name="T77" fmla="*/ 2490 h 3297"/>
                <a:gd name="T78" fmla="*/ 1175 w 3023"/>
                <a:gd name="T79" fmla="*/ 2456 h 3297"/>
                <a:gd name="T80" fmla="*/ 1290 w 3023"/>
                <a:gd name="T81" fmla="*/ 2367 h 3297"/>
                <a:gd name="T82" fmla="*/ 1383 w 3023"/>
                <a:gd name="T83" fmla="*/ 2249 h 3297"/>
                <a:gd name="T84" fmla="*/ 1475 w 3023"/>
                <a:gd name="T85" fmla="*/ 2127 h 3297"/>
                <a:gd name="T86" fmla="*/ 1635 w 3023"/>
                <a:gd name="T87" fmla="*/ 2046 h 3297"/>
                <a:gd name="T88" fmla="*/ 1747 w 3023"/>
                <a:gd name="T89" fmla="*/ 1992 h 3297"/>
                <a:gd name="T90" fmla="*/ 1832 w 3023"/>
                <a:gd name="T91" fmla="*/ 1925 h 3297"/>
                <a:gd name="T92" fmla="*/ 1895 w 3023"/>
                <a:gd name="T93" fmla="*/ 1811 h 3297"/>
                <a:gd name="T94" fmla="*/ 1999 w 3023"/>
                <a:gd name="T95" fmla="*/ 1810 h 3297"/>
                <a:gd name="T96" fmla="*/ 2075 w 3023"/>
                <a:gd name="T97" fmla="*/ 1692 h 3297"/>
                <a:gd name="T98" fmla="*/ 2187 w 3023"/>
                <a:gd name="T99" fmla="*/ 1652 h 3297"/>
                <a:gd name="T100" fmla="*/ 2279 w 3023"/>
                <a:gd name="T101" fmla="*/ 1542 h 3297"/>
                <a:gd name="T102" fmla="*/ 2392 w 3023"/>
                <a:gd name="T103" fmla="*/ 1466 h 3297"/>
                <a:gd name="T104" fmla="*/ 2556 w 3023"/>
                <a:gd name="T105" fmla="*/ 1377 h 3297"/>
                <a:gd name="T106" fmla="*/ 2774 w 3023"/>
                <a:gd name="T107" fmla="*/ 1256 h 3297"/>
                <a:gd name="T108" fmla="*/ 2868 w 3023"/>
                <a:gd name="T109" fmla="*/ 1122 h 3297"/>
                <a:gd name="T110" fmla="*/ 3014 w 3023"/>
                <a:gd name="T111" fmla="*/ 1015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3" h="3297">
                  <a:moveTo>
                    <a:pt x="2996" y="939"/>
                  </a:moveTo>
                  <a:cubicBezTo>
                    <a:pt x="2958" y="921"/>
                    <a:pt x="2958" y="921"/>
                    <a:pt x="2958" y="921"/>
                  </a:cubicBezTo>
                  <a:cubicBezTo>
                    <a:pt x="2958" y="853"/>
                    <a:pt x="2958" y="853"/>
                    <a:pt x="2958" y="853"/>
                  </a:cubicBezTo>
                  <a:cubicBezTo>
                    <a:pt x="2967" y="813"/>
                    <a:pt x="2967" y="813"/>
                    <a:pt x="2967" y="813"/>
                  </a:cubicBezTo>
                  <a:cubicBezTo>
                    <a:pt x="2937" y="813"/>
                    <a:pt x="2937" y="813"/>
                    <a:pt x="2937" y="813"/>
                  </a:cubicBezTo>
                  <a:cubicBezTo>
                    <a:pt x="2937" y="765"/>
                    <a:pt x="2937" y="765"/>
                    <a:pt x="2937" y="765"/>
                  </a:cubicBezTo>
                  <a:cubicBezTo>
                    <a:pt x="2959" y="747"/>
                    <a:pt x="2959" y="747"/>
                    <a:pt x="2959" y="747"/>
                  </a:cubicBezTo>
                  <a:cubicBezTo>
                    <a:pt x="2937" y="705"/>
                    <a:pt x="2937" y="705"/>
                    <a:pt x="2937" y="705"/>
                  </a:cubicBezTo>
                  <a:cubicBezTo>
                    <a:pt x="2945" y="670"/>
                    <a:pt x="2945" y="670"/>
                    <a:pt x="2945" y="670"/>
                  </a:cubicBezTo>
                  <a:cubicBezTo>
                    <a:pt x="2908" y="697"/>
                    <a:pt x="2908" y="697"/>
                    <a:pt x="2908" y="697"/>
                  </a:cubicBezTo>
                  <a:cubicBezTo>
                    <a:pt x="2871" y="687"/>
                    <a:pt x="2871" y="687"/>
                    <a:pt x="2871" y="687"/>
                  </a:cubicBezTo>
                  <a:cubicBezTo>
                    <a:pt x="2871" y="727"/>
                    <a:pt x="2871" y="727"/>
                    <a:pt x="2871" y="727"/>
                  </a:cubicBezTo>
                  <a:cubicBezTo>
                    <a:pt x="2827" y="725"/>
                    <a:pt x="2827" y="725"/>
                    <a:pt x="2827" y="725"/>
                  </a:cubicBezTo>
                  <a:cubicBezTo>
                    <a:pt x="2839" y="676"/>
                    <a:pt x="2839" y="676"/>
                    <a:pt x="2839" y="676"/>
                  </a:cubicBezTo>
                  <a:cubicBezTo>
                    <a:pt x="2828" y="652"/>
                    <a:pt x="2828" y="652"/>
                    <a:pt x="2828" y="652"/>
                  </a:cubicBezTo>
                  <a:cubicBezTo>
                    <a:pt x="2816" y="608"/>
                    <a:pt x="2816" y="608"/>
                    <a:pt x="2816" y="608"/>
                  </a:cubicBezTo>
                  <a:cubicBezTo>
                    <a:pt x="2873" y="575"/>
                    <a:pt x="2873" y="575"/>
                    <a:pt x="2873" y="575"/>
                  </a:cubicBezTo>
                  <a:cubicBezTo>
                    <a:pt x="2882" y="534"/>
                    <a:pt x="2882" y="534"/>
                    <a:pt x="2882" y="534"/>
                  </a:cubicBezTo>
                  <a:cubicBezTo>
                    <a:pt x="2853" y="513"/>
                    <a:pt x="2853" y="513"/>
                    <a:pt x="2853" y="513"/>
                  </a:cubicBezTo>
                  <a:cubicBezTo>
                    <a:pt x="2877" y="495"/>
                    <a:pt x="2877" y="495"/>
                    <a:pt x="2877" y="495"/>
                  </a:cubicBezTo>
                  <a:cubicBezTo>
                    <a:pt x="2855" y="467"/>
                    <a:pt x="2855" y="467"/>
                    <a:pt x="2855" y="467"/>
                  </a:cubicBezTo>
                  <a:cubicBezTo>
                    <a:pt x="2879" y="445"/>
                    <a:pt x="2879" y="445"/>
                    <a:pt x="2879" y="445"/>
                  </a:cubicBezTo>
                  <a:cubicBezTo>
                    <a:pt x="2879" y="426"/>
                    <a:pt x="2879" y="426"/>
                    <a:pt x="2879" y="426"/>
                  </a:cubicBezTo>
                  <a:cubicBezTo>
                    <a:pt x="2910" y="409"/>
                    <a:pt x="2910" y="409"/>
                    <a:pt x="2910" y="409"/>
                  </a:cubicBezTo>
                  <a:cubicBezTo>
                    <a:pt x="2890" y="372"/>
                    <a:pt x="2890" y="372"/>
                    <a:pt x="2890" y="372"/>
                  </a:cubicBezTo>
                  <a:cubicBezTo>
                    <a:pt x="2888" y="337"/>
                    <a:pt x="2888" y="337"/>
                    <a:pt x="2888" y="337"/>
                  </a:cubicBezTo>
                  <a:cubicBezTo>
                    <a:pt x="2921" y="315"/>
                    <a:pt x="2921" y="315"/>
                    <a:pt x="2921" y="315"/>
                  </a:cubicBezTo>
                  <a:cubicBezTo>
                    <a:pt x="2937" y="306"/>
                    <a:pt x="2937" y="306"/>
                    <a:pt x="2937" y="306"/>
                  </a:cubicBezTo>
                  <a:cubicBezTo>
                    <a:pt x="2919" y="227"/>
                    <a:pt x="2919" y="227"/>
                    <a:pt x="2919" y="227"/>
                  </a:cubicBezTo>
                  <a:cubicBezTo>
                    <a:pt x="2955" y="212"/>
                    <a:pt x="2955" y="212"/>
                    <a:pt x="2955" y="212"/>
                  </a:cubicBezTo>
                  <a:cubicBezTo>
                    <a:pt x="3005" y="182"/>
                    <a:pt x="3005" y="182"/>
                    <a:pt x="3005" y="182"/>
                  </a:cubicBezTo>
                  <a:cubicBezTo>
                    <a:pt x="3018" y="163"/>
                    <a:pt x="3018" y="163"/>
                    <a:pt x="3018" y="163"/>
                  </a:cubicBezTo>
                  <a:cubicBezTo>
                    <a:pt x="3014" y="163"/>
                    <a:pt x="3010" y="162"/>
                    <a:pt x="3004" y="160"/>
                  </a:cubicBezTo>
                  <a:cubicBezTo>
                    <a:pt x="2990" y="155"/>
                    <a:pt x="2959" y="161"/>
                    <a:pt x="2959" y="161"/>
                  </a:cubicBezTo>
                  <a:cubicBezTo>
                    <a:pt x="2955" y="161"/>
                    <a:pt x="2955" y="161"/>
                    <a:pt x="2955" y="161"/>
                  </a:cubicBezTo>
                  <a:cubicBezTo>
                    <a:pt x="2953" y="138"/>
                    <a:pt x="2953" y="138"/>
                    <a:pt x="2953" y="138"/>
                  </a:cubicBezTo>
                  <a:cubicBezTo>
                    <a:pt x="2932" y="120"/>
                    <a:pt x="2932" y="120"/>
                    <a:pt x="2932" y="120"/>
                  </a:cubicBezTo>
                  <a:cubicBezTo>
                    <a:pt x="2897" y="106"/>
                    <a:pt x="2897" y="106"/>
                    <a:pt x="2897" y="106"/>
                  </a:cubicBezTo>
                  <a:cubicBezTo>
                    <a:pt x="2872" y="106"/>
                    <a:pt x="2872" y="106"/>
                    <a:pt x="2872" y="106"/>
                  </a:cubicBezTo>
                  <a:cubicBezTo>
                    <a:pt x="2842" y="93"/>
                    <a:pt x="2842" y="93"/>
                    <a:pt x="2842" y="93"/>
                  </a:cubicBezTo>
                  <a:cubicBezTo>
                    <a:pt x="2828" y="62"/>
                    <a:pt x="2828" y="62"/>
                    <a:pt x="2828" y="62"/>
                  </a:cubicBezTo>
                  <a:cubicBezTo>
                    <a:pt x="2793" y="27"/>
                    <a:pt x="2793" y="27"/>
                    <a:pt x="2793" y="27"/>
                  </a:cubicBezTo>
                  <a:cubicBezTo>
                    <a:pt x="2813" y="15"/>
                    <a:pt x="2813" y="15"/>
                    <a:pt x="2813" y="15"/>
                  </a:cubicBezTo>
                  <a:cubicBezTo>
                    <a:pt x="2794" y="5"/>
                    <a:pt x="2794" y="5"/>
                    <a:pt x="2794" y="5"/>
                  </a:cubicBezTo>
                  <a:cubicBezTo>
                    <a:pt x="2796" y="1"/>
                    <a:pt x="2796" y="1"/>
                    <a:pt x="2796" y="1"/>
                  </a:cubicBezTo>
                  <a:cubicBezTo>
                    <a:pt x="2794" y="4"/>
                    <a:pt x="2786" y="0"/>
                    <a:pt x="2784" y="2"/>
                  </a:cubicBezTo>
                  <a:cubicBezTo>
                    <a:pt x="2779" y="8"/>
                    <a:pt x="2784" y="29"/>
                    <a:pt x="2784" y="32"/>
                  </a:cubicBezTo>
                  <a:cubicBezTo>
                    <a:pt x="2784" y="35"/>
                    <a:pt x="2774" y="69"/>
                    <a:pt x="2771" y="81"/>
                  </a:cubicBezTo>
                  <a:cubicBezTo>
                    <a:pt x="2769" y="87"/>
                    <a:pt x="2767" y="101"/>
                    <a:pt x="2764" y="107"/>
                  </a:cubicBezTo>
                  <a:cubicBezTo>
                    <a:pt x="2758" y="116"/>
                    <a:pt x="2739" y="127"/>
                    <a:pt x="2732" y="135"/>
                  </a:cubicBezTo>
                  <a:cubicBezTo>
                    <a:pt x="2726" y="142"/>
                    <a:pt x="2717" y="156"/>
                    <a:pt x="2712" y="163"/>
                  </a:cubicBezTo>
                  <a:cubicBezTo>
                    <a:pt x="2701" y="181"/>
                    <a:pt x="2682" y="217"/>
                    <a:pt x="2672" y="235"/>
                  </a:cubicBezTo>
                  <a:cubicBezTo>
                    <a:pt x="2663" y="251"/>
                    <a:pt x="2650" y="287"/>
                    <a:pt x="2639" y="302"/>
                  </a:cubicBezTo>
                  <a:cubicBezTo>
                    <a:pt x="2631" y="313"/>
                    <a:pt x="2610" y="332"/>
                    <a:pt x="2600" y="342"/>
                  </a:cubicBezTo>
                  <a:cubicBezTo>
                    <a:pt x="2588" y="353"/>
                    <a:pt x="2563" y="374"/>
                    <a:pt x="2551" y="385"/>
                  </a:cubicBezTo>
                  <a:cubicBezTo>
                    <a:pt x="2540" y="395"/>
                    <a:pt x="2520" y="416"/>
                    <a:pt x="2507" y="423"/>
                  </a:cubicBezTo>
                  <a:cubicBezTo>
                    <a:pt x="2499" y="428"/>
                    <a:pt x="2479" y="435"/>
                    <a:pt x="2469" y="433"/>
                  </a:cubicBezTo>
                  <a:cubicBezTo>
                    <a:pt x="2462" y="431"/>
                    <a:pt x="2452" y="411"/>
                    <a:pt x="2446" y="415"/>
                  </a:cubicBezTo>
                  <a:cubicBezTo>
                    <a:pt x="2441" y="417"/>
                    <a:pt x="2450" y="431"/>
                    <a:pt x="2447" y="434"/>
                  </a:cubicBezTo>
                  <a:cubicBezTo>
                    <a:pt x="2445" y="436"/>
                    <a:pt x="2438" y="436"/>
                    <a:pt x="2436" y="434"/>
                  </a:cubicBezTo>
                  <a:cubicBezTo>
                    <a:pt x="2433" y="432"/>
                    <a:pt x="2440" y="420"/>
                    <a:pt x="2436" y="418"/>
                  </a:cubicBezTo>
                  <a:cubicBezTo>
                    <a:pt x="2428" y="414"/>
                    <a:pt x="2414" y="435"/>
                    <a:pt x="2405" y="437"/>
                  </a:cubicBezTo>
                  <a:cubicBezTo>
                    <a:pt x="2398" y="439"/>
                    <a:pt x="2385" y="436"/>
                    <a:pt x="2378" y="435"/>
                  </a:cubicBezTo>
                  <a:cubicBezTo>
                    <a:pt x="2372" y="435"/>
                    <a:pt x="2357" y="430"/>
                    <a:pt x="2352" y="434"/>
                  </a:cubicBezTo>
                  <a:cubicBezTo>
                    <a:pt x="2348" y="437"/>
                    <a:pt x="2348" y="447"/>
                    <a:pt x="2348" y="452"/>
                  </a:cubicBezTo>
                  <a:cubicBezTo>
                    <a:pt x="2346" y="477"/>
                    <a:pt x="2361" y="532"/>
                    <a:pt x="2351" y="556"/>
                  </a:cubicBezTo>
                  <a:cubicBezTo>
                    <a:pt x="2347" y="565"/>
                    <a:pt x="2326" y="576"/>
                    <a:pt x="2322" y="585"/>
                  </a:cubicBezTo>
                  <a:cubicBezTo>
                    <a:pt x="2316" y="595"/>
                    <a:pt x="2318" y="619"/>
                    <a:pt x="2316" y="631"/>
                  </a:cubicBezTo>
                  <a:cubicBezTo>
                    <a:pt x="2312" y="649"/>
                    <a:pt x="2301" y="684"/>
                    <a:pt x="2295" y="701"/>
                  </a:cubicBezTo>
                  <a:cubicBezTo>
                    <a:pt x="2290" y="715"/>
                    <a:pt x="2277" y="744"/>
                    <a:pt x="2270" y="758"/>
                  </a:cubicBezTo>
                  <a:cubicBezTo>
                    <a:pt x="2266" y="767"/>
                    <a:pt x="2252" y="784"/>
                    <a:pt x="2250" y="794"/>
                  </a:cubicBezTo>
                  <a:cubicBezTo>
                    <a:pt x="2240" y="825"/>
                    <a:pt x="2253" y="891"/>
                    <a:pt x="2244" y="922"/>
                  </a:cubicBezTo>
                  <a:cubicBezTo>
                    <a:pt x="2239" y="939"/>
                    <a:pt x="2222" y="968"/>
                    <a:pt x="2212" y="981"/>
                  </a:cubicBezTo>
                  <a:cubicBezTo>
                    <a:pt x="2204" y="990"/>
                    <a:pt x="2182" y="1003"/>
                    <a:pt x="2177" y="1013"/>
                  </a:cubicBezTo>
                  <a:cubicBezTo>
                    <a:pt x="2173" y="1024"/>
                    <a:pt x="2181" y="1046"/>
                    <a:pt x="2179" y="1057"/>
                  </a:cubicBezTo>
                  <a:cubicBezTo>
                    <a:pt x="2177" y="1072"/>
                    <a:pt x="2162" y="1098"/>
                    <a:pt x="2157" y="1112"/>
                  </a:cubicBezTo>
                  <a:cubicBezTo>
                    <a:pt x="2149" y="1131"/>
                    <a:pt x="2133" y="1168"/>
                    <a:pt x="2124" y="1186"/>
                  </a:cubicBezTo>
                  <a:cubicBezTo>
                    <a:pt x="2118" y="1200"/>
                    <a:pt x="2103" y="1227"/>
                    <a:pt x="2094" y="1239"/>
                  </a:cubicBezTo>
                  <a:cubicBezTo>
                    <a:pt x="2078" y="1260"/>
                    <a:pt x="2035" y="1292"/>
                    <a:pt x="2018" y="1313"/>
                  </a:cubicBezTo>
                  <a:cubicBezTo>
                    <a:pt x="2003" y="1332"/>
                    <a:pt x="1979" y="1376"/>
                    <a:pt x="1965" y="1396"/>
                  </a:cubicBezTo>
                  <a:cubicBezTo>
                    <a:pt x="1958" y="1408"/>
                    <a:pt x="1944" y="1431"/>
                    <a:pt x="1935" y="1442"/>
                  </a:cubicBezTo>
                  <a:cubicBezTo>
                    <a:pt x="1917" y="1464"/>
                    <a:pt x="1877" y="1505"/>
                    <a:pt x="1855" y="1523"/>
                  </a:cubicBezTo>
                  <a:cubicBezTo>
                    <a:pt x="1842" y="1534"/>
                    <a:pt x="1811" y="1551"/>
                    <a:pt x="1797" y="1561"/>
                  </a:cubicBezTo>
                  <a:cubicBezTo>
                    <a:pt x="1785" y="1570"/>
                    <a:pt x="1764" y="1590"/>
                    <a:pt x="1751" y="1597"/>
                  </a:cubicBezTo>
                  <a:cubicBezTo>
                    <a:pt x="1737" y="1605"/>
                    <a:pt x="1705" y="1611"/>
                    <a:pt x="1690" y="1616"/>
                  </a:cubicBezTo>
                  <a:cubicBezTo>
                    <a:pt x="1677" y="1621"/>
                    <a:pt x="1649" y="1628"/>
                    <a:pt x="1637" y="1637"/>
                  </a:cubicBezTo>
                  <a:cubicBezTo>
                    <a:pt x="1627" y="1644"/>
                    <a:pt x="1616" y="1668"/>
                    <a:pt x="1607" y="1677"/>
                  </a:cubicBezTo>
                  <a:cubicBezTo>
                    <a:pt x="1598" y="1685"/>
                    <a:pt x="1575" y="1698"/>
                    <a:pt x="1563" y="1701"/>
                  </a:cubicBezTo>
                  <a:cubicBezTo>
                    <a:pt x="1555" y="1704"/>
                    <a:pt x="1536" y="1701"/>
                    <a:pt x="1527" y="1705"/>
                  </a:cubicBezTo>
                  <a:cubicBezTo>
                    <a:pt x="1520" y="1709"/>
                    <a:pt x="1508" y="1723"/>
                    <a:pt x="1503" y="1730"/>
                  </a:cubicBezTo>
                  <a:cubicBezTo>
                    <a:pt x="1498" y="1737"/>
                    <a:pt x="1494" y="1754"/>
                    <a:pt x="1490" y="1762"/>
                  </a:cubicBezTo>
                  <a:cubicBezTo>
                    <a:pt x="1483" y="1773"/>
                    <a:pt x="1462" y="1790"/>
                    <a:pt x="1459" y="1802"/>
                  </a:cubicBezTo>
                  <a:cubicBezTo>
                    <a:pt x="1459" y="1804"/>
                    <a:pt x="1462" y="1809"/>
                    <a:pt x="1461" y="1811"/>
                  </a:cubicBezTo>
                  <a:cubicBezTo>
                    <a:pt x="1458" y="1817"/>
                    <a:pt x="1444" y="1817"/>
                    <a:pt x="1438" y="1821"/>
                  </a:cubicBezTo>
                  <a:cubicBezTo>
                    <a:pt x="1429" y="1827"/>
                    <a:pt x="1413" y="1843"/>
                    <a:pt x="1404" y="1851"/>
                  </a:cubicBezTo>
                  <a:cubicBezTo>
                    <a:pt x="1395" y="1859"/>
                    <a:pt x="1376" y="1876"/>
                    <a:pt x="1368" y="1885"/>
                  </a:cubicBezTo>
                  <a:cubicBezTo>
                    <a:pt x="1356" y="1899"/>
                    <a:pt x="1339" y="1931"/>
                    <a:pt x="1327" y="1944"/>
                  </a:cubicBezTo>
                  <a:cubicBezTo>
                    <a:pt x="1319" y="1952"/>
                    <a:pt x="1301" y="1966"/>
                    <a:pt x="1291" y="1970"/>
                  </a:cubicBezTo>
                  <a:cubicBezTo>
                    <a:pt x="1281" y="1974"/>
                    <a:pt x="1260" y="1973"/>
                    <a:pt x="1251" y="1976"/>
                  </a:cubicBezTo>
                  <a:cubicBezTo>
                    <a:pt x="1243" y="1979"/>
                    <a:pt x="1230" y="1991"/>
                    <a:pt x="1222" y="1995"/>
                  </a:cubicBezTo>
                  <a:cubicBezTo>
                    <a:pt x="1217" y="1998"/>
                    <a:pt x="1204" y="2002"/>
                    <a:pt x="1200" y="2006"/>
                  </a:cubicBezTo>
                  <a:cubicBezTo>
                    <a:pt x="1194" y="2012"/>
                    <a:pt x="1187" y="2027"/>
                    <a:pt x="1183" y="2033"/>
                  </a:cubicBezTo>
                  <a:cubicBezTo>
                    <a:pt x="1177" y="2041"/>
                    <a:pt x="1164" y="2057"/>
                    <a:pt x="1158" y="2065"/>
                  </a:cubicBezTo>
                  <a:cubicBezTo>
                    <a:pt x="1149" y="2079"/>
                    <a:pt x="1137" y="2112"/>
                    <a:pt x="1124" y="2122"/>
                  </a:cubicBezTo>
                  <a:cubicBezTo>
                    <a:pt x="1119" y="2126"/>
                    <a:pt x="1104" y="2125"/>
                    <a:pt x="1099" y="2130"/>
                  </a:cubicBezTo>
                  <a:cubicBezTo>
                    <a:pt x="1095" y="2133"/>
                    <a:pt x="1093" y="2145"/>
                    <a:pt x="1090" y="2149"/>
                  </a:cubicBezTo>
                  <a:cubicBezTo>
                    <a:pt x="1082" y="2157"/>
                    <a:pt x="1061" y="2170"/>
                    <a:pt x="1050" y="2171"/>
                  </a:cubicBezTo>
                  <a:cubicBezTo>
                    <a:pt x="1046" y="2172"/>
                    <a:pt x="1037" y="2166"/>
                    <a:pt x="1033" y="2168"/>
                  </a:cubicBezTo>
                  <a:cubicBezTo>
                    <a:pt x="1029" y="2169"/>
                    <a:pt x="1026" y="2177"/>
                    <a:pt x="1023" y="2179"/>
                  </a:cubicBezTo>
                  <a:cubicBezTo>
                    <a:pt x="1016" y="2185"/>
                    <a:pt x="998" y="2193"/>
                    <a:pt x="989" y="2196"/>
                  </a:cubicBezTo>
                  <a:cubicBezTo>
                    <a:pt x="980" y="2199"/>
                    <a:pt x="956" y="2192"/>
                    <a:pt x="949" y="2200"/>
                  </a:cubicBezTo>
                  <a:cubicBezTo>
                    <a:pt x="946" y="2203"/>
                    <a:pt x="954" y="2217"/>
                    <a:pt x="949" y="2219"/>
                  </a:cubicBezTo>
                  <a:cubicBezTo>
                    <a:pt x="945" y="2220"/>
                    <a:pt x="941" y="2205"/>
                    <a:pt x="936" y="2204"/>
                  </a:cubicBezTo>
                  <a:cubicBezTo>
                    <a:pt x="929" y="2202"/>
                    <a:pt x="915" y="2212"/>
                    <a:pt x="910" y="2217"/>
                  </a:cubicBezTo>
                  <a:cubicBezTo>
                    <a:pt x="906" y="2220"/>
                    <a:pt x="904" y="2229"/>
                    <a:pt x="900" y="2232"/>
                  </a:cubicBezTo>
                  <a:cubicBezTo>
                    <a:pt x="886" y="2244"/>
                    <a:pt x="848" y="2251"/>
                    <a:pt x="832" y="2260"/>
                  </a:cubicBezTo>
                  <a:cubicBezTo>
                    <a:pt x="810" y="2273"/>
                    <a:pt x="771" y="2303"/>
                    <a:pt x="752" y="2319"/>
                  </a:cubicBezTo>
                  <a:cubicBezTo>
                    <a:pt x="739" y="2332"/>
                    <a:pt x="716" y="2361"/>
                    <a:pt x="703" y="2374"/>
                  </a:cubicBezTo>
                  <a:cubicBezTo>
                    <a:pt x="690" y="2387"/>
                    <a:pt x="665" y="2415"/>
                    <a:pt x="650" y="2425"/>
                  </a:cubicBezTo>
                  <a:cubicBezTo>
                    <a:pt x="641" y="2432"/>
                    <a:pt x="620" y="2439"/>
                    <a:pt x="610" y="2444"/>
                  </a:cubicBezTo>
                  <a:cubicBezTo>
                    <a:pt x="599" y="2451"/>
                    <a:pt x="578" y="2464"/>
                    <a:pt x="569" y="2473"/>
                  </a:cubicBezTo>
                  <a:cubicBezTo>
                    <a:pt x="559" y="2481"/>
                    <a:pt x="545" y="2502"/>
                    <a:pt x="536" y="2511"/>
                  </a:cubicBezTo>
                  <a:cubicBezTo>
                    <a:pt x="532" y="2515"/>
                    <a:pt x="520" y="2523"/>
                    <a:pt x="515" y="2528"/>
                  </a:cubicBezTo>
                  <a:cubicBezTo>
                    <a:pt x="512" y="2531"/>
                    <a:pt x="509" y="2544"/>
                    <a:pt x="504" y="2545"/>
                  </a:cubicBezTo>
                  <a:cubicBezTo>
                    <a:pt x="501" y="2545"/>
                    <a:pt x="498" y="2538"/>
                    <a:pt x="495" y="2537"/>
                  </a:cubicBezTo>
                  <a:cubicBezTo>
                    <a:pt x="486" y="2535"/>
                    <a:pt x="469" y="2540"/>
                    <a:pt x="461" y="2541"/>
                  </a:cubicBezTo>
                  <a:cubicBezTo>
                    <a:pt x="455" y="2542"/>
                    <a:pt x="443" y="2544"/>
                    <a:pt x="438" y="2545"/>
                  </a:cubicBezTo>
                  <a:cubicBezTo>
                    <a:pt x="433" y="2546"/>
                    <a:pt x="425" y="2549"/>
                    <a:pt x="421" y="2548"/>
                  </a:cubicBezTo>
                  <a:cubicBezTo>
                    <a:pt x="414" y="2548"/>
                    <a:pt x="401" y="2545"/>
                    <a:pt x="396" y="2541"/>
                  </a:cubicBezTo>
                  <a:cubicBezTo>
                    <a:pt x="392" y="2536"/>
                    <a:pt x="394" y="2520"/>
                    <a:pt x="389" y="2516"/>
                  </a:cubicBezTo>
                  <a:cubicBezTo>
                    <a:pt x="386" y="2515"/>
                    <a:pt x="380" y="2517"/>
                    <a:pt x="377" y="2518"/>
                  </a:cubicBezTo>
                  <a:cubicBezTo>
                    <a:pt x="371" y="2520"/>
                    <a:pt x="357" y="2523"/>
                    <a:pt x="353" y="2528"/>
                  </a:cubicBezTo>
                  <a:cubicBezTo>
                    <a:pt x="350" y="2530"/>
                    <a:pt x="351" y="2537"/>
                    <a:pt x="349" y="2539"/>
                  </a:cubicBezTo>
                  <a:cubicBezTo>
                    <a:pt x="345" y="2543"/>
                    <a:pt x="335" y="2547"/>
                    <a:pt x="330" y="2548"/>
                  </a:cubicBezTo>
                  <a:cubicBezTo>
                    <a:pt x="322" y="2551"/>
                    <a:pt x="306" y="2555"/>
                    <a:pt x="298" y="2556"/>
                  </a:cubicBezTo>
                  <a:cubicBezTo>
                    <a:pt x="284" y="2557"/>
                    <a:pt x="258" y="2553"/>
                    <a:pt x="244" y="2552"/>
                  </a:cubicBezTo>
                  <a:cubicBezTo>
                    <a:pt x="240" y="2552"/>
                    <a:pt x="231" y="2549"/>
                    <a:pt x="227" y="2550"/>
                  </a:cubicBezTo>
                  <a:cubicBezTo>
                    <a:pt x="224" y="2552"/>
                    <a:pt x="219" y="2560"/>
                    <a:pt x="218" y="2564"/>
                  </a:cubicBezTo>
                  <a:cubicBezTo>
                    <a:pt x="217" y="2571"/>
                    <a:pt x="233" y="2587"/>
                    <a:pt x="227" y="2592"/>
                  </a:cubicBezTo>
                  <a:cubicBezTo>
                    <a:pt x="224" y="2595"/>
                    <a:pt x="217" y="2582"/>
                    <a:pt x="212" y="2583"/>
                  </a:cubicBezTo>
                  <a:cubicBezTo>
                    <a:pt x="207" y="2583"/>
                    <a:pt x="203" y="2595"/>
                    <a:pt x="199" y="2598"/>
                  </a:cubicBezTo>
                  <a:cubicBezTo>
                    <a:pt x="196" y="2600"/>
                    <a:pt x="186" y="2602"/>
                    <a:pt x="184" y="2605"/>
                  </a:cubicBezTo>
                  <a:cubicBezTo>
                    <a:pt x="181" y="2611"/>
                    <a:pt x="187" y="2625"/>
                    <a:pt x="184" y="2630"/>
                  </a:cubicBezTo>
                  <a:cubicBezTo>
                    <a:pt x="181" y="2635"/>
                    <a:pt x="167" y="2639"/>
                    <a:pt x="163" y="2643"/>
                  </a:cubicBezTo>
                  <a:cubicBezTo>
                    <a:pt x="154" y="2652"/>
                    <a:pt x="141" y="2674"/>
                    <a:pt x="136" y="2685"/>
                  </a:cubicBezTo>
                  <a:cubicBezTo>
                    <a:pt x="135" y="2689"/>
                    <a:pt x="135" y="2698"/>
                    <a:pt x="133" y="2702"/>
                  </a:cubicBezTo>
                  <a:cubicBezTo>
                    <a:pt x="126" y="2711"/>
                    <a:pt x="104" y="2720"/>
                    <a:pt x="95" y="2727"/>
                  </a:cubicBezTo>
                  <a:cubicBezTo>
                    <a:pt x="87" y="2732"/>
                    <a:pt x="73" y="2745"/>
                    <a:pt x="66" y="2751"/>
                  </a:cubicBezTo>
                  <a:cubicBezTo>
                    <a:pt x="61" y="2757"/>
                    <a:pt x="52" y="2770"/>
                    <a:pt x="45" y="2774"/>
                  </a:cubicBezTo>
                  <a:cubicBezTo>
                    <a:pt x="37" y="2779"/>
                    <a:pt x="13" y="2778"/>
                    <a:pt x="6" y="2785"/>
                  </a:cubicBezTo>
                  <a:cubicBezTo>
                    <a:pt x="3" y="2789"/>
                    <a:pt x="0" y="2798"/>
                    <a:pt x="2" y="2802"/>
                  </a:cubicBezTo>
                  <a:cubicBezTo>
                    <a:pt x="5" y="2810"/>
                    <a:pt x="20" y="2817"/>
                    <a:pt x="27" y="2821"/>
                  </a:cubicBezTo>
                  <a:cubicBezTo>
                    <a:pt x="31" y="2825"/>
                    <a:pt x="45" y="2830"/>
                    <a:pt x="45" y="2837"/>
                  </a:cubicBezTo>
                  <a:cubicBezTo>
                    <a:pt x="46" y="2833"/>
                    <a:pt x="46" y="2833"/>
                    <a:pt x="46" y="2833"/>
                  </a:cubicBezTo>
                  <a:cubicBezTo>
                    <a:pt x="123" y="2845"/>
                    <a:pt x="123" y="2845"/>
                    <a:pt x="123" y="2845"/>
                  </a:cubicBezTo>
                  <a:cubicBezTo>
                    <a:pt x="110" y="2869"/>
                    <a:pt x="110" y="2869"/>
                    <a:pt x="110" y="2869"/>
                  </a:cubicBezTo>
                  <a:cubicBezTo>
                    <a:pt x="121" y="2910"/>
                    <a:pt x="121" y="2910"/>
                    <a:pt x="121" y="2910"/>
                  </a:cubicBezTo>
                  <a:cubicBezTo>
                    <a:pt x="112" y="2943"/>
                    <a:pt x="112" y="2943"/>
                    <a:pt x="112" y="2943"/>
                  </a:cubicBezTo>
                  <a:cubicBezTo>
                    <a:pt x="112" y="2975"/>
                    <a:pt x="112" y="2975"/>
                    <a:pt x="112" y="2975"/>
                  </a:cubicBezTo>
                  <a:cubicBezTo>
                    <a:pt x="131" y="2975"/>
                    <a:pt x="131" y="2975"/>
                    <a:pt x="131" y="2975"/>
                  </a:cubicBezTo>
                  <a:cubicBezTo>
                    <a:pt x="131" y="3025"/>
                    <a:pt x="131" y="3025"/>
                    <a:pt x="131" y="3025"/>
                  </a:cubicBezTo>
                  <a:cubicBezTo>
                    <a:pt x="103" y="3060"/>
                    <a:pt x="103" y="3060"/>
                    <a:pt x="103" y="3060"/>
                  </a:cubicBezTo>
                  <a:cubicBezTo>
                    <a:pt x="131" y="3101"/>
                    <a:pt x="131" y="3101"/>
                    <a:pt x="131" y="3101"/>
                  </a:cubicBezTo>
                  <a:cubicBezTo>
                    <a:pt x="118" y="3138"/>
                    <a:pt x="118" y="3138"/>
                    <a:pt x="118" y="3138"/>
                  </a:cubicBezTo>
                  <a:cubicBezTo>
                    <a:pt x="110" y="3138"/>
                    <a:pt x="110" y="3138"/>
                    <a:pt x="110" y="3138"/>
                  </a:cubicBezTo>
                  <a:cubicBezTo>
                    <a:pt x="110" y="3176"/>
                    <a:pt x="110" y="3176"/>
                    <a:pt x="110" y="3176"/>
                  </a:cubicBezTo>
                  <a:cubicBezTo>
                    <a:pt x="91" y="3176"/>
                    <a:pt x="91" y="3176"/>
                    <a:pt x="91" y="3176"/>
                  </a:cubicBezTo>
                  <a:cubicBezTo>
                    <a:pt x="101" y="3210"/>
                    <a:pt x="101" y="3210"/>
                    <a:pt x="101" y="3210"/>
                  </a:cubicBezTo>
                  <a:cubicBezTo>
                    <a:pt x="90" y="3237"/>
                    <a:pt x="90" y="3237"/>
                    <a:pt x="90" y="3237"/>
                  </a:cubicBezTo>
                  <a:cubicBezTo>
                    <a:pt x="90" y="3269"/>
                    <a:pt x="90" y="3269"/>
                    <a:pt x="90" y="3269"/>
                  </a:cubicBezTo>
                  <a:cubicBezTo>
                    <a:pt x="99" y="3269"/>
                    <a:pt x="99" y="3269"/>
                    <a:pt x="99" y="3269"/>
                  </a:cubicBezTo>
                  <a:cubicBezTo>
                    <a:pt x="99" y="3276"/>
                    <a:pt x="99" y="3276"/>
                    <a:pt x="99" y="3276"/>
                  </a:cubicBezTo>
                  <a:cubicBezTo>
                    <a:pt x="114" y="3264"/>
                    <a:pt x="114" y="3264"/>
                    <a:pt x="114" y="3264"/>
                  </a:cubicBezTo>
                  <a:cubicBezTo>
                    <a:pt x="126" y="3297"/>
                    <a:pt x="126" y="3297"/>
                    <a:pt x="126" y="3297"/>
                  </a:cubicBezTo>
                  <a:cubicBezTo>
                    <a:pt x="138" y="3297"/>
                    <a:pt x="138" y="3297"/>
                    <a:pt x="138" y="3297"/>
                  </a:cubicBezTo>
                  <a:cubicBezTo>
                    <a:pt x="150" y="3268"/>
                    <a:pt x="150" y="3268"/>
                    <a:pt x="150" y="3268"/>
                  </a:cubicBezTo>
                  <a:cubicBezTo>
                    <a:pt x="176" y="3251"/>
                    <a:pt x="176" y="3251"/>
                    <a:pt x="176" y="3251"/>
                  </a:cubicBezTo>
                  <a:cubicBezTo>
                    <a:pt x="196" y="3227"/>
                    <a:pt x="196" y="3227"/>
                    <a:pt x="196" y="3227"/>
                  </a:cubicBezTo>
                  <a:cubicBezTo>
                    <a:pt x="173" y="3200"/>
                    <a:pt x="173" y="3200"/>
                    <a:pt x="173" y="3200"/>
                  </a:cubicBezTo>
                  <a:cubicBezTo>
                    <a:pt x="166" y="3183"/>
                    <a:pt x="166" y="3183"/>
                    <a:pt x="166" y="3183"/>
                  </a:cubicBezTo>
                  <a:cubicBezTo>
                    <a:pt x="182" y="3159"/>
                    <a:pt x="182" y="3159"/>
                    <a:pt x="182" y="3159"/>
                  </a:cubicBezTo>
                  <a:cubicBezTo>
                    <a:pt x="186" y="3137"/>
                    <a:pt x="186" y="3137"/>
                    <a:pt x="186" y="3137"/>
                  </a:cubicBezTo>
                  <a:cubicBezTo>
                    <a:pt x="200" y="3099"/>
                    <a:pt x="200" y="3099"/>
                    <a:pt x="200" y="3099"/>
                  </a:cubicBezTo>
                  <a:cubicBezTo>
                    <a:pt x="220" y="3130"/>
                    <a:pt x="220" y="3130"/>
                    <a:pt x="220" y="3130"/>
                  </a:cubicBezTo>
                  <a:cubicBezTo>
                    <a:pt x="209" y="3155"/>
                    <a:pt x="209" y="3155"/>
                    <a:pt x="209" y="3155"/>
                  </a:cubicBezTo>
                  <a:cubicBezTo>
                    <a:pt x="220" y="3193"/>
                    <a:pt x="220" y="3193"/>
                    <a:pt x="220" y="3193"/>
                  </a:cubicBezTo>
                  <a:cubicBezTo>
                    <a:pt x="220" y="3204"/>
                    <a:pt x="220" y="3204"/>
                    <a:pt x="220" y="3204"/>
                  </a:cubicBezTo>
                  <a:cubicBezTo>
                    <a:pt x="235" y="3250"/>
                    <a:pt x="235" y="3250"/>
                    <a:pt x="235" y="3250"/>
                  </a:cubicBezTo>
                  <a:cubicBezTo>
                    <a:pt x="244" y="3245"/>
                    <a:pt x="244" y="3245"/>
                    <a:pt x="244" y="3245"/>
                  </a:cubicBezTo>
                  <a:cubicBezTo>
                    <a:pt x="244" y="3232"/>
                    <a:pt x="244" y="3232"/>
                    <a:pt x="244" y="3232"/>
                  </a:cubicBezTo>
                  <a:cubicBezTo>
                    <a:pt x="229" y="3205"/>
                    <a:pt x="229" y="3205"/>
                    <a:pt x="229" y="3205"/>
                  </a:cubicBezTo>
                  <a:cubicBezTo>
                    <a:pt x="229" y="3171"/>
                    <a:pt x="229" y="3171"/>
                    <a:pt x="229" y="3171"/>
                  </a:cubicBezTo>
                  <a:cubicBezTo>
                    <a:pt x="262" y="3162"/>
                    <a:pt x="262" y="3162"/>
                    <a:pt x="262" y="3162"/>
                  </a:cubicBezTo>
                  <a:cubicBezTo>
                    <a:pt x="262" y="3150"/>
                    <a:pt x="262" y="3150"/>
                    <a:pt x="262" y="3150"/>
                  </a:cubicBezTo>
                  <a:cubicBezTo>
                    <a:pt x="293" y="3105"/>
                    <a:pt x="293" y="3105"/>
                    <a:pt x="293" y="3105"/>
                  </a:cubicBezTo>
                  <a:cubicBezTo>
                    <a:pt x="330" y="3077"/>
                    <a:pt x="330" y="3077"/>
                    <a:pt x="330" y="3077"/>
                  </a:cubicBezTo>
                  <a:cubicBezTo>
                    <a:pt x="361" y="3066"/>
                    <a:pt x="361" y="3066"/>
                    <a:pt x="361" y="3066"/>
                  </a:cubicBezTo>
                  <a:cubicBezTo>
                    <a:pt x="393" y="3066"/>
                    <a:pt x="393" y="3066"/>
                    <a:pt x="393" y="3066"/>
                  </a:cubicBezTo>
                  <a:cubicBezTo>
                    <a:pt x="406" y="3053"/>
                    <a:pt x="406" y="3053"/>
                    <a:pt x="406" y="3053"/>
                  </a:cubicBezTo>
                  <a:cubicBezTo>
                    <a:pt x="406" y="3008"/>
                    <a:pt x="406" y="3008"/>
                    <a:pt x="406" y="3008"/>
                  </a:cubicBezTo>
                  <a:cubicBezTo>
                    <a:pt x="448" y="3034"/>
                    <a:pt x="448" y="3034"/>
                    <a:pt x="448" y="3034"/>
                  </a:cubicBezTo>
                  <a:cubicBezTo>
                    <a:pt x="490" y="3032"/>
                    <a:pt x="490" y="3032"/>
                    <a:pt x="490" y="3032"/>
                  </a:cubicBezTo>
                  <a:cubicBezTo>
                    <a:pt x="490" y="3013"/>
                    <a:pt x="490" y="3013"/>
                    <a:pt x="490" y="3013"/>
                  </a:cubicBezTo>
                  <a:cubicBezTo>
                    <a:pt x="518" y="2975"/>
                    <a:pt x="518" y="2975"/>
                    <a:pt x="518" y="2975"/>
                  </a:cubicBezTo>
                  <a:cubicBezTo>
                    <a:pt x="540" y="2937"/>
                    <a:pt x="540" y="2937"/>
                    <a:pt x="540" y="2937"/>
                  </a:cubicBezTo>
                  <a:cubicBezTo>
                    <a:pt x="558" y="2937"/>
                    <a:pt x="558" y="2937"/>
                    <a:pt x="558" y="2937"/>
                  </a:cubicBezTo>
                  <a:cubicBezTo>
                    <a:pt x="575" y="2895"/>
                    <a:pt x="575" y="2895"/>
                    <a:pt x="575" y="2895"/>
                  </a:cubicBezTo>
                  <a:cubicBezTo>
                    <a:pt x="614" y="2865"/>
                    <a:pt x="614" y="2865"/>
                    <a:pt x="614" y="2865"/>
                  </a:cubicBezTo>
                  <a:cubicBezTo>
                    <a:pt x="614" y="2835"/>
                    <a:pt x="614" y="2835"/>
                    <a:pt x="614" y="2835"/>
                  </a:cubicBezTo>
                  <a:cubicBezTo>
                    <a:pt x="657" y="2788"/>
                    <a:pt x="657" y="2788"/>
                    <a:pt x="657" y="2788"/>
                  </a:cubicBezTo>
                  <a:cubicBezTo>
                    <a:pt x="699" y="2761"/>
                    <a:pt x="699" y="2761"/>
                    <a:pt x="699" y="2761"/>
                  </a:cubicBezTo>
                  <a:cubicBezTo>
                    <a:pt x="719" y="2795"/>
                    <a:pt x="719" y="2795"/>
                    <a:pt x="719" y="2795"/>
                  </a:cubicBezTo>
                  <a:cubicBezTo>
                    <a:pt x="757" y="2799"/>
                    <a:pt x="757" y="2799"/>
                    <a:pt x="757" y="2799"/>
                  </a:cubicBezTo>
                  <a:cubicBezTo>
                    <a:pt x="779" y="2800"/>
                    <a:pt x="779" y="2800"/>
                    <a:pt x="779" y="2800"/>
                  </a:cubicBezTo>
                  <a:cubicBezTo>
                    <a:pt x="799" y="2760"/>
                    <a:pt x="799" y="2760"/>
                    <a:pt x="799" y="2760"/>
                  </a:cubicBezTo>
                  <a:cubicBezTo>
                    <a:pt x="837" y="2793"/>
                    <a:pt x="837" y="2793"/>
                    <a:pt x="837" y="2793"/>
                  </a:cubicBezTo>
                  <a:cubicBezTo>
                    <a:pt x="849" y="2778"/>
                    <a:pt x="849" y="2778"/>
                    <a:pt x="849" y="2778"/>
                  </a:cubicBezTo>
                  <a:cubicBezTo>
                    <a:pt x="849" y="2715"/>
                    <a:pt x="849" y="2715"/>
                    <a:pt x="849" y="2715"/>
                  </a:cubicBezTo>
                  <a:cubicBezTo>
                    <a:pt x="885" y="2742"/>
                    <a:pt x="885" y="2742"/>
                    <a:pt x="885" y="2742"/>
                  </a:cubicBezTo>
                  <a:cubicBezTo>
                    <a:pt x="885" y="2748"/>
                    <a:pt x="885" y="2748"/>
                    <a:pt x="885" y="2748"/>
                  </a:cubicBezTo>
                  <a:cubicBezTo>
                    <a:pt x="899" y="2730"/>
                    <a:pt x="899" y="2730"/>
                    <a:pt x="899" y="2730"/>
                  </a:cubicBezTo>
                  <a:cubicBezTo>
                    <a:pt x="925" y="2704"/>
                    <a:pt x="925" y="2704"/>
                    <a:pt x="925" y="2704"/>
                  </a:cubicBezTo>
                  <a:cubicBezTo>
                    <a:pt x="972" y="2704"/>
                    <a:pt x="972" y="2704"/>
                    <a:pt x="972" y="2704"/>
                  </a:cubicBezTo>
                  <a:cubicBezTo>
                    <a:pt x="972" y="2679"/>
                    <a:pt x="972" y="2679"/>
                    <a:pt x="972" y="2679"/>
                  </a:cubicBezTo>
                  <a:cubicBezTo>
                    <a:pt x="986" y="2667"/>
                    <a:pt x="986" y="2667"/>
                    <a:pt x="986" y="2667"/>
                  </a:cubicBezTo>
                  <a:cubicBezTo>
                    <a:pt x="959" y="2615"/>
                    <a:pt x="959" y="2615"/>
                    <a:pt x="959" y="2615"/>
                  </a:cubicBezTo>
                  <a:cubicBezTo>
                    <a:pt x="1002" y="2598"/>
                    <a:pt x="1002" y="2598"/>
                    <a:pt x="1002" y="2598"/>
                  </a:cubicBezTo>
                  <a:cubicBezTo>
                    <a:pt x="1020" y="2583"/>
                    <a:pt x="1020" y="2583"/>
                    <a:pt x="1020" y="2583"/>
                  </a:cubicBezTo>
                  <a:cubicBezTo>
                    <a:pt x="1026" y="2583"/>
                    <a:pt x="1026" y="2583"/>
                    <a:pt x="1026" y="2583"/>
                  </a:cubicBezTo>
                  <a:cubicBezTo>
                    <a:pt x="1027" y="2581"/>
                    <a:pt x="1028" y="2579"/>
                    <a:pt x="1029" y="2577"/>
                  </a:cubicBezTo>
                  <a:cubicBezTo>
                    <a:pt x="1028" y="2579"/>
                    <a:pt x="1027" y="2581"/>
                    <a:pt x="1026" y="2583"/>
                  </a:cubicBezTo>
                  <a:cubicBezTo>
                    <a:pt x="1059" y="2583"/>
                    <a:pt x="1059" y="2583"/>
                    <a:pt x="1059" y="2583"/>
                  </a:cubicBezTo>
                  <a:cubicBezTo>
                    <a:pt x="1059" y="2542"/>
                    <a:pt x="1059" y="2542"/>
                    <a:pt x="1059" y="2542"/>
                  </a:cubicBezTo>
                  <a:cubicBezTo>
                    <a:pt x="1081" y="2490"/>
                    <a:pt x="1081" y="2490"/>
                    <a:pt x="1081" y="2490"/>
                  </a:cubicBezTo>
                  <a:cubicBezTo>
                    <a:pt x="1105" y="2518"/>
                    <a:pt x="1105" y="2518"/>
                    <a:pt x="1105" y="2518"/>
                  </a:cubicBezTo>
                  <a:cubicBezTo>
                    <a:pt x="1134" y="2516"/>
                    <a:pt x="1134" y="2516"/>
                    <a:pt x="1134" y="2516"/>
                  </a:cubicBezTo>
                  <a:cubicBezTo>
                    <a:pt x="1156" y="2496"/>
                    <a:pt x="1156" y="2496"/>
                    <a:pt x="1156" y="2496"/>
                  </a:cubicBezTo>
                  <a:cubicBezTo>
                    <a:pt x="1156" y="2482"/>
                    <a:pt x="1156" y="2482"/>
                    <a:pt x="1156" y="2482"/>
                  </a:cubicBezTo>
                  <a:cubicBezTo>
                    <a:pt x="1175" y="2482"/>
                    <a:pt x="1175" y="2482"/>
                    <a:pt x="1175" y="2482"/>
                  </a:cubicBezTo>
                  <a:cubicBezTo>
                    <a:pt x="1175" y="2456"/>
                    <a:pt x="1175" y="2456"/>
                    <a:pt x="1175" y="2456"/>
                  </a:cubicBezTo>
                  <a:cubicBezTo>
                    <a:pt x="1200" y="2456"/>
                    <a:pt x="1200" y="2456"/>
                    <a:pt x="1200" y="2456"/>
                  </a:cubicBezTo>
                  <a:cubicBezTo>
                    <a:pt x="1200" y="2425"/>
                    <a:pt x="1200" y="2425"/>
                    <a:pt x="1200" y="2425"/>
                  </a:cubicBezTo>
                  <a:cubicBezTo>
                    <a:pt x="1235" y="2425"/>
                    <a:pt x="1235" y="2425"/>
                    <a:pt x="1235" y="2425"/>
                  </a:cubicBezTo>
                  <a:cubicBezTo>
                    <a:pt x="1244" y="2389"/>
                    <a:pt x="1244" y="2389"/>
                    <a:pt x="1244" y="2389"/>
                  </a:cubicBezTo>
                  <a:cubicBezTo>
                    <a:pt x="1275" y="2389"/>
                    <a:pt x="1275" y="2389"/>
                    <a:pt x="1275" y="2389"/>
                  </a:cubicBezTo>
                  <a:cubicBezTo>
                    <a:pt x="1290" y="2367"/>
                    <a:pt x="1290" y="2367"/>
                    <a:pt x="1290" y="2367"/>
                  </a:cubicBezTo>
                  <a:cubicBezTo>
                    <a:pt x="1323" y="2349"/>
                    <a:pt x="1323" y="2349"/>
                    <a:pt x="1323" y="2349"/>
                  </a:cubicBezTo>
                  <a:cubicBezTo>
                    <a:pt x="1323" y="2327"/>
                    <a:pt x="1323" y="2327"/>
                    <a:pt x="1323" y="2327"/>
                  </a:cubicBezTo>
                  <a:cubicBezTo>
                    <a:pt x="1349" y="2294"/>
                    <a:pt x="1349" y="2294"/>
                    <a:pt x="1349" y="2294"/>
                  </a:cubicBezTo>
                  <a:cubicBezTo>
                    <a:pt x="1363" y="2281"/>
                    <a:pt x="1363" y="2281"/>
                    <a:pt x="1363" y="2281"/>
                  </a:cubicBezTo>
                  <a:cubicBezTo>
                    <a:pt x="1363" y="2260"/>
                    <a:pt x="1363" y="2260"/>
                    <a:pt x="1363" y="2260"/>
                  </a:cubicBezTo>
                  <a:cubicBezTo>
                    <a:pt x="1383" y="2249"/>
                    <a:pt x="1383" y="2249"/>
                    <a:pt x="1383" y="2249"/>
                  </a:cubicBezTo>
                  <a:cubicBezTo>
                    <a:pt x="1383" y="2223"/>
                    <a:pt x="1383" y="2223"/>
                    <a:pt x="1383" y="2223"/>
                  </a:cubicBezTo>
                  <a:cubicBezTo>
                    <a:pt x="1403" y="2190"/>
                    <a:pt x="1403" y="2190"/>
                    <a:pt x="1403" y="2190"/>
                  </a:cubicBezTo>
                  <a:cubicBezTo>
                    <a:pt x="1413" y="2166"/>
                    <a:pt x="1413" y="2166"/>
                    <a:pt x="1413" y="2166"/>
                  </a:cubicBezTo>
                  <a:cubicBezTo>
                    <a:pt x="1435" y="2166"/>
                    <a:pt x="1435" y="2166"/>
                    <a:pt x="1435" y="2166"/>
                  </a:cubicBezTo>
                  <a:cubicBezTo>
                    <a:pt x="1435" y="2144"/>
                    <a:pt x="1435" y="2144"/>
                    <a:pt x="1435" y="2144"/>
                  </a:cubicBezTo>
                  <a:cubicBezTo>
                    <a:pt x="1475" y="2127"/>
                    <a:pt x="1475" y="2127"/>
                    <a:pt x="1475" y="2127"/>
                  </a:cubicBezTo>
                  <a:cubicBezTo>
                    <a:pt x="1485" y="2098"/>
                    <a:pt x="1485" y="2098"/>
                    <a:pt x="1485" y="2098"/>
                  </a:cubicBezTo>
                  <a:cubicBezTo>
                    <a:pt x="1516" y="2086"/>
                    <a:pt x="1516" y="2086"/>
                    <a:pt x="1516" y="2086"/>
                  </a:cubicBezTo>
                  <a:cubicBezTo>
                    <a:pt x="1562" y="2063"/>
                    <a:pt x="1562" y="2063"/>
                    <a:pt x="1562" y="2063"/>
                  </a:cubicBezTo>
                  <a:cubicBezTo>
                    <a:pt x="1587" y="2076"/>
                    <a:pt x="1587" y="2076"/>
                    <a:pt x="1587" y="2076"/>
                  </a:cubicBezTo>
                  <a:cubicBezTo>
                    <a:pt x="1620" y="2073"/>
                    <a:pt x="1620" y="2073"/>
                    <a:pt x="1620" y="2073"/>
                  </a:cubicBezTo>
                  <a:cubicBezTo>
                    <a:pt x="1635" y="2046"/>
                    <a:pt x="1635" y="2046"/>
                    <a:pt x="1635" y="2046"/>
                  </a:cubicBezTo>
                  <a:cubicBezTo>
                    <a:pt x="1650" y="2046"/>
                    <a:pt x="1650" y="2046"/>
                    <a:pt x="1650" y="2046"/>
                  </a:cubicBezTo>
                  <a:cubicBezTo>
                    <a:pt x="1667" y="2008"/>
                    <a:pt x="1667" y="2008"/>
                    <a:pt x="1667" y="2008"/>
                  </a:cubicBezTo>
                  <a:cubicBezTo>
                    <a:pt x="1685" y="2008"/>
                    <a:pt x="1685" y="2008"/>
                    <a:pt x="1685" y="2008"/>
                  </a:cubicBezTo>
                  <a:cubicBezTo>
                    <a:pt x="1710" y="1980"/>
                    <a:pt x="1710" y="1980"/>
                    <a:pt x="1710" y="1980"/>
                  </a:cubicBezTo>
                  <a:cubicBezTo>
                    <a:pt x="1726" y="2000"/>
                    <a:pt x="1726" y="2000"/>
                    <a:pt x="1726" y="2000"/>
                  </a:cubicBezTo>
                  <a:cubicBezTo>
                    <a:pt x="1747" y="1992"/>
                    <a:pt x="1747" y="1992"/>
                    <a:pt x="1747" y="1992"/>
                  </a:cubicBezTo>
                  <a:cubicBezTo>
                    <a:pt x="1755" y="2007"/>
                    <a:pt x="1755" y="2007"/>
                    <a:pt x="1755" y="2007"/>
                  </a:cubicBezTo>
                  <a:cubicBezTo>
                    <a:pt x="1765" y="1983"/>
                    <a:pt x="1765" y="1983"/>
                    <a:pt x="1765" y="1983"/>
                  </a:cubicBezTo>
                  <a:cubicBezTo>
                    <a:pt x="1787" y="1958"/>
                    <a:pt x="1787" y="1958"/>
                    <a:pt x="1787" y="1958"/>
                  </a:cubicBezTo>
                  <a:cubicBezTo>
                    <a:pt x="1787" y="1948"/>
                    <a:pt x="1787" y="1948"/>
                    <a:pt x="1787" y="1948"/>
                  </a:cubicBezTo>
                  <a:cubicBezTo>
                    <a:pt x="1816" y="1925"/>
                    <a:pt x="1816" y="1925"/>
                    <a:pt x="1816" y="1925"/>
                  </a:cubicBezTo>
                  <a:cubicBezTo>
                    <a:pt x="1832" y="1925"/>
                    <a:pt x="1832" y="1925"/>
                    <a:pt x="1832" y="1925"/>
                  </a:cubicBezTo>
                  <a:cubicBezTo>
                    <a:pt x="1814" y="1888"/>
                    <a:pt x="1814" y="1888"/>
                    <a:pt x="1814" y="1888"/>
                  </a:cubicBezTo>
                  <a:cubicBezTo>
                    <a:pt x="1809" y="1855"/>
                    <a:pt x="1809" y="1855"/>
                    <a:pt x="1809" y="1855"/>
                  </a:cubicBezTo>
                  <a:cubicBezTo>
                    <a:pt x="1867" y="1855"/>
                    <a:pt x="1867" y="1855"/>
                    <a:pt x="1867" y="1855"/>
                  </a:cubicBezTo>
                  <a:cubicBezTo>
                    <a:pt x="1867" y="1831"/>
                    <a:pt x="1867" y="1831"/>
                    <a:pt x="1867" y="1831"/>
                  </a:cubicBezTo>
                  <a:cubicBezTo>
                    <a:pt x="1852" y="1811"/>
                    <a:pt x="1852" y="1811"/>
                    <a:pt x="1852" y="1811"/>
                  </a:cubicBezTo>
                  <a:cubicBezTo>
                    <a:pt x="1895" y="1811"/>
                    <a:pt x="1895" y="1811"/>
                    <a:pt x="1895" y="1811"/>
                  </a:cubicBezTo>
                  <a:cubicBezTo>
                    <a:pt x="1914" y="1792"/>
                    <a:pt x="1914" y="1792"/>
                    <a:pt x="1914" y="1792"/>
                  </a:cubicBezTo>
                  <a:cubicBezTo>
                    <a:pt x="1929" y="1792"/>
                    <a:pt x="1929" y="1792"/>
                    <a:pt x="1929" y="1792"/>
                  </a:cubicBezTo>
                  <a:cubicBezTo>
                    <a:pt x="1977" y="1778"/>
                    <a:pt x="1977" y="1778"/>
                    <a:pt x="1977" y="1778"/>
                  </a:cubicBezTo>
                  <a:cubicBezTo>
                    <a:pt x="1977" y="1804"/>
                    <a:pt x="1977" y="1804"/>
                    <a:pt x="1977" y="1804"/>
                  </a:cubicBezTo>
                  <a:cubicBezTo>
                    <a:pt x="1999" y="1787"/>
                    <a:pt x="1999" y="1787"/>
                    <a:pt x="1999" y="1787"/>
                  </a:cubicBezTo>
                  <a:cubicBezTo>
                    <a:pt x="1999" y="1810"/>
                    <a:pt x="1999" y="1810"/>
                    <a:pt x="1999" y="1810"/>
                  </a:cubicBezTo>
                  <a:cubicBezTo>
                    <a:pt x="2021" y="1795"/>
                    <a:pt x="2021" y="1795"/>
                    <a:pt x="2021" y="1795"/>
                  </a:cubicBezTo>
                  <a:cubicBezTo>
                    <a:pt x="2041" y="1770"/>
                    <a:pt x="2041" y="1770"/>
                    <a:pt x="2041" y="1770"/>
                  </a:cubicBezTo>
                  <a:cubicBezTo>
                    <a:pt x="2060" y="1756"/>
                    <a:pt x="2060" y="1756"/>
                    <a:pt x="2060" y="1756"/>
                  </a:cubicBezTo>
                  <a:cubicBezTo>
                    <a:pt x="2060" y="1732"/>
                    <a:pt x="2060" y="1732"/>
                    <a:pt x="2060" y="1732"/>
                  </a:cubicBezTo>
                  <a:cubicBezTo>
                    <a:pt x="2075" y="1719"/>
                    <a:pt x="2075" y="1719"/>
                    <a:pt x="2075" y="1719"/>
                  </a:cubicBezTo>
                  <a:cubicBezTo>
                    <a:pt x="2075" y="1692"/>
                    <a:pt x="2075" y="1692"/>
                    <a:pt x="2075" y="1692"/>
                  </a:cubicBezTo>
                  <a:cubicBezTo>
                    <a:pt x="2104" y="1703"/>
                    <a:pt x="2104" y="1703"/>
                    <a:pt x="2104" y="1703"/>
                  </a:cubicBezTo>
                  <a:cubicBezTo>
                    <a:pt x="2104" y="1681"/>
                    <a:pt x="2104" y="1681"/>
                    <a:pt x="2104" y="1681"/>
                  </a:cubicBezTo>
                  <a:cubicBezTo>
                    <a:pt x="2141" y="1681"/>
                    <a:pt x="2141" y="1681"/>
                    <a:pt x="2141" y="1681"/>
                  </a:cubicBezTo>
                  <a:cubicBezTo>
                    <a:pt x="2155" y="1658"/>
                    <a:pt x="2155" y="1658"/>
                    <a:pt x="2155" y="1658"/>
                  </a:cubicBezTo>
                  <a:cubicBezTo>
                    <a:pt x="2171" y="1668"/>
                    <a:pt x="2171" y="1668"/>
                    <a:pt x="2171" y="1668"/>
                  </a:cubicBezTo>
                  <a:cubicBezTo>
                    <a:pt x="2187" y="1652"/>
                    <a:pt x="2187" y="1652"/>
                    <a:pt x="2187" y="1652"/>
                  </a:cubicBezTo>
                  <a:cubicBezTo>
                    <a:pt x="2187" y="1634"/>
                    <a:pt x="2187" y="1634"/>
                    <a:pt x="2187" y="1634"/>
                  </a:cubicBezTo>
                  <a:cubicBezTo>
                    <a:pt x="2198" y="1619"/>
                    <a:pt x="2198" y="1619"/>
                    <a:pt x="2198" y="1619"/>
                  </a:cubicBezTo>
                  <a:cubicBezTo>
                    <a:pt x="2198" y="1599"/>
                    <a:pt x="2198" y="1599"/>
                    <a:pt x="2198" y="1599"/>
                  </a:cubicBezTo>
                  <a:cubicBezTo>
                    <a:pt x="2231" y="1578"/>
                    <a:pt x="2231" y="1578"/>
                    <a:pt x="2231" y="1578"/>
                  </a:cubicBezTo>
                  <a:cubicBezTo>
                    <a:pt x="2231" y="1560"/>
                    <a:pt x="2231" y="1560"/>
                    <a:pt x="2231" y="1560"/>
                  </a:cubicBezTo>
                  <a:cubicBezTo>
                    <a:pt x="2279" y="1542"/>
                    <a:pt x="2279" y="1542"/>
                    <a:pt x="2279" y="1542"/>
                  </a:cubicBezTo>
                  <a:cubicBezTo>
                    <a:pt x="2335" y="1542"/>
                    <a:pt x="2335" y="1542"/>
                    <a:pt x="2335" y="1542"/>
                  </a:cubicBezTo>
                  <a:cubicBezTo>
                    <a:pt x="2335" y="1514"/>
                    <a:pt x="2335" y="1514"/>
                    <a:pt x="2335" y="1514"/>
                  </a:cubicBezTo>
                  <a:cubicBezTo>
                    <a:pt x="2359" y="1514"/>
                    <a:pt x="2359" y="1514"/>
                    <a:pt x="2359" y="1514"/>
                  </a:cubicBezTo>
                  <a:cubicBezTo>
                    <a:pt x="2377" y="1506"/>
                    <a:pt x="2377" y="1506"/>
                    <a:pt x="2377" y="1506"/>
                  </a:cubicBezTo>
                  <a:cubicBezTo>
                    <a:pt x="2364" y="1476"/>
                    <a:pt x="2364" y="1476"/>
                    <a:pt x="2364" y="1476"/>
                  </a:cubicBezTo>
                  <a:cubicBezTo>
                    <a:pt x="2392" y="1466"/>
                    <a:pt x="2392" y="1466"/>
                    <a:pt x="2392" y="1466"/>
                  </a:cubicBezTo>
                  <a:cubicBezTo>
                    <a:pt x="2392" y="1449"/>
                    <a:pt x="2392" y="1449"/>
                    <a:pt x="2392" y="1449"/>
                  </a:cubicBezTo>
                  <a:cubicBezTo>
                    <a:pt x="2371" y="1430"/>
                    <a:pt x="2371" y="1430"/>
                    <a:pt x="2371" y="1430"/>
                  </a:cubicBezTo>
                  <a:cubicBezTo>
                    <a:pt x="2417" y="1394"/>
                    <a:pt x="2417" y="1394"/>
                    <a:pt x="2417" y="1394"/>
                  </a:cubicBezTo>
                  <a:cubicBezTo>
                    <a:pt x="2464" y="1394"/>
                    <a:pt x="2464" y="1394"/>
                    <a:pt x="2464" y="1394"/>
                  </a:cubicBezTo>
                  <a:cubicBezTo>
                    <a:pt x="2464" y="1377"/>
                    <a:pt x="2464" y="1377"/>
                    <a:pt x="2464" y="1377"/>
                  </a:cubicBezTo>
                  <a:cubicBezTo>
                    <a:pt x="2556" y="1377"/>
                    <a:pt x="2556" y="1377"/>
                    <a:pt x="2556" y="1377"/>
                  </a:cubicBezTo>
                  <a:cubicBezTo>
                    <a:pt x="2623" y="1351"/>
                    <a:pt x="2623" y="1351"/>
                    <a:pt x="2623" y="1351"/>
                  </a:cubicBezTo>
                  <a:cubicBezTo>
                    <a:pt x="2645" y="1331"/>
                    <a:pt x="2645" y="1331"/>
                    <a:pt x="2645" y="1331"/>
                  </a:cubicBezTo>
                  <a:cubicBezTo>
                    <a:pt x="2682" y="1283"/>
                    <a:pt x="2682" y="1283"/>
                    <a:pt x="2682" y="1283"/>
                  </a:cubicBezTo>
                  <a:cubicBezTo>
                    <a:pt x="2701" y="1283"/>
                    <a:pt x="2701" y="1283"/>
                    <a:pt x="2701" y="1283"/>
                  </a:cubicBezTo>
                  <a:cubicBezTo>
                    <a:pt x="2701" y="1256"/>
                    <a:pt x="2701" y="1256"/>
                    <a:pt x="2701" y="1256"/>
                  </a:cubicBezTo>
                  <a:cubicBezTo>
                    <a:pt x="2774" y="1256"/>
                    <a:pt x="2774" y="1256"/>
                    <a:pt x="2774" y="1256"/>
                  </a:cubicBezTo>
                  <a:cubicBezTo>
                    <a:pt x="2784" y="1243"/>
                    <a:pt x="2784" y="1243"/>
                    <a:pt x="2784" y="1243"/>
                  </a:cubicBezTo>
                  <a:cubicBezTo>
                    <a:pt x="2784" y="1215"/>
                    <a:pt x="2784" y="1215"/>
                    <a:pt x="2784" y="1215"/>
                  </a:cubicBezTo>
                  <a:cubicBezTo>
                    <a:pt x="2811" y="1184"/>
                    <a:pt x="2811" y="1184"/>
                    <a:pt x="2811" y="1184"/>
                  </a:cubicBezTo>
                  <a:cubicBezTo>
                    <a:pt x="2837" y="1184"/>
                    <a:pt x="2837" y="1184"/>
                    <a:pt x="2837" y="1184"/>
                  </a:cubicBezTo>
                  <a:cubicBezTo>
                    <a:pt x="2837" y="1132"/>
                    <a:pt x="2837" y="1132"/>
                    <a:pt x="2837" y="1132"/>
                  </a:cubicBezTo>
                  <a:cubicBezTo>
                    <a:pt x="2868" y="1122"/>
                    <a:pt x="2868" y="1122"/>
                    <a:pt x="2868" y="1122"/>
                  </a:cubicBezTo>
                  <a:cubicBezTo>
                    <a:pt x="2878" y="1089"/>
                    <a:pt x="2878" y="1089"/>
                    <a:pt x="2878" y="1089"/>
                  </a:cubicBezTo>
                  <a:cubicBezTo>
                    <a:pt x="2902" y="1089"/>
                    <a:pt x="2902" y="1089"/>
                    <a:pt x="2902" y="1089"/>
                  </a:cubicBezTo>
                  <a:cubicBezTo>
                    <a:pt x="2944" y="1054"/>
                    <a:pt x="2944" y="1054"/>
                    <a:pt x="2944" y="1054"/>
                  </a:cubicBezTo>
                  <a:cubicBezTo>
                    <a:pt x="2958" y="1036"/>
                    <a:pt x="2958" y="1036"/>
                    <a:pt x="2958" y="1036"/>
                  </a:cubicBezTo>
                  <a:cubicBezTo>
                    <a:pt x="2987" y="1036"/>
                    <a:pt x="2987" y="1036"/>
                    <a:pt x="2987" y="1036"/>
                  </a:cubicBezTo>
                  <a:cubicBezTo>
                    <a:pt x="3014" y="1015"/>
                    <a:pt x="3014" y="1015"/>
                    <a:pt x="3014" y="1015"/>
                  </a:cubicBezTo>
                  <a:cubicBezTo>
                    <a:pt x="3023" y="999"/>
                    <a:pt x="3023" y="999"/>
                    <a:pt x="3023" y="999"/>
                  </a:cubicBezTo>
                  <a:cubicBezTo>
                    <a:pt x="3023" y="958"/>
                    <a:pt x="3023" y="958"/>
                    <a:pt x="3023" y="958"/>
                  </a:cubicBezTo>
                  <a:lnTo>
                    <a:pt x="2996" y="939"/>
                  </a:ln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34217" y="5296215"/>
              <a:ext cx="583827" cy="704464"/>
            </a:xfrm>
            <a:custGeom>
              <a:avLst/>
              <a:gdLst>
                <a:gd name="T0" fmla="*/ 1293 w 1417"/>
                <a:gd name="T1" fmla="*/ 1518 h 1715"/>
                <a:gd name="T2" fmla="*/ 1222 w 1417"/>
                <a:gd name="T3" fmla="*/ 1442 h 1715"/>
                <a:gd name="T4" fmla="*/ 1171 w 1417"/>
                <a:gd name="T5" fmla="*/ 1337 h 1715"/>
                <a:gd name="T6" fmla="*/ 1258 w 1417"/>
                <a:gd name="T7" fmla="*/ 1277 h 1715"/>
                <a:gd name="T8" fmla="*/ 1251 w 1417"/>
                <a:gd name="T9" fmla="*/ 1197 h 1715"/>
                <a:gd name="T10" fmla="*/ 1227 w 1417"/>
                <a:gd name="T11" fmla="*/ 1108 h 1715"/>
                <a:gd name="T12" fmla="*/ 1203 w 1417"/>
                <a:gd name="T13" fmla="*/ 1070 h 1715"/>
                <a:gd name="T14" fmla="*/ 1173 w 1417"/>
                <a:gd name="T15" fmla="*/ 1017 h 1715"/>
                <a:gd name="T16" fmla="*/ 1185 w 1417"/>
                <a:gd name="T17" fmla="*/ 964 h 1715"/>
                <a:gd name="T18" fmla="*/ 1148 w 1417"/>
                <a:gd name="T19" fmla="*/ 857 h 1715"/>
                <a:gd name="T20" fmla="*/ 1117 w 1417"/>
                <a:gd name="T21" fmla="*/ 748 h 1715"/>
                <a:gd name="T22" fmla="*/ 1180 w 1417"/>
                <a:gd name="T23" fmla="*/ 644 h 1715"/>
                <a:gd name="T24" fmla="*/ 1252 w 1417"/>
                <a:gd name="T25" fmla="*/ 566 h 1715"/>
                <a:gd name="T26" fmla="*/ 1276 w 1417"/>
                <a:gd name="T27" fmla="*/ 449 h 1715"/>
                <a:gd name="T28" fmla="*/ 1226 w 1417"/>
                <a:gd name="T29" fmla="*/ 468 h 1715"/>
                <a:gd name="T30" fmla="*/ 1132 w 1417"/>
                <a:gd name="T31" fmla="*/ 453 h 1715"/>
                <a:gd name="T32" fmla="*/ 1047 w 1417"/>
                <a:gd name="T33" fmla="*/ 523 h 1715"/>
                <a:gd name="T34" fmla="*/ 973 w 1417"/>
                <a:gd name="T35" fmla="*/ 568 h 1715"/>
                <a:gd name="T36" fmla="*/ 936 w 1417"/>
                <a:gd name="T37" fmla="*/ 494 h 1715"/>
                <a:gd name="T38" fmla="*/ 881 w 1417"/>
                <a:gd name="T39" fmla="*/ 450 h 1715"/>
                <a:gd name="T40" fmla="*/ 824 w 1417"/>
                <a:gd name="T41" fmla="*/ 517 h 1715"/>
                <a:gd name="T42" fmla="*/ 728 w 1417"/>
                <a:gd name="T43" fmla="*/ 415 h 1715"/>
                <a:gd name="T44" fmla="*/ 648 w 1417"/>
                <a:gd name="T45" fmla="*/ 290 h 1715"/>
                <a:gd name="T46" fmla="*/ 621 w 1417"/>
                <a:gd name="T47" fmla="*/ 205 h 1715"/>
                <a:gd name="T48" fmla="*/ 640 w 1417"/>
                <a:gd name="T49" fmla="*/ 99 h 1715"/>
                <a:gd name="T50" fmla="*/ 608 w 1417"/>
                <a:gd name="T51" fmla="*/ 91 h 1715"/>
                <a:gd name="T52" fmla="*/ 543 w 1417"/>
                <a:gd name="T53" fmla="*/ 0 h 1715"/>
                <a:gd name="T54" fmla="*/ 340 w 1417"/>
                <a:gd name="T55" fmla="*/ 355 h 1715"/>
                <a:gd name="T56" fmla="*/ 152 w 1417"/>
                <a:gd name="T57" fmla="*/ 751 h 1715"/>
                <a:gd name="T58" fmla="*/ 25 w 1417"/>
                <a:gd name="T59" fmla="*/ 1209 h 1715"/>
                <a:gd name="T60" fmla="*/ 152 w 1417"/>
                <a:gd name="T61" fmla="*/ 1218 h 1715"/>
                <a:gd name="T62" fmla="*/ 199 w 1417"/>
                <a:gd name="T63" fmla="*/ 1258 h 1715"/>
                <a:gd name="T64" fmla="*/ 227 w 1417"/>
                <a:gd name="T65" fmla="*/ 1350 h 1715"/>
                <a:gd name="T66" fmla="*/ 271 w 1417"/>
                <a:gd name="T67" fmla="*/ 1407 h 1715"/>
                <a:gd name="T68" fmla="*/ 332 w 1417"/>
                <a:gd name="T69" fmla="*/ 1413 h 1715"/>
                <a:gd name="T70" fmla="*/ 428 w 1417"/>
                <a:gd name="T71" fmla="*/ 1422 h 1715"/>
                <a:gd name="T72" fmla="*/ 496 w 1417"/>
                <a:gd name="T73" fmla="*/ 1377 h 1715"/>
                <a:gd name="T74" fmla="*/ 648 w 1417"/>
                <a:gd name="T75" fmla="*/ 1537 h 1715"/>
                <a:gd name="T76" fmla="*/ 676 w 1417"/>
                <a:gd name="T77" fmla="*/ 1506 h 1715"/>
                <a:gd name="T78" fmla="*/ 648 w 1417"/>
                <a:gd name="T79" fmla="*/ 1571 h 1715"/>
                <a:gd name="T80" fmla="*/ 604 w 1417"/>
                <a:gd name="T81" fmla="*/ 1593 h 1715"/>
                <a:gd name="T82" fmla="*/ 659 w 1417"/>
                <a:gd name="T83" fmla="*/ 1660 h 1715"/>
                <a:gd name="T84" fmla="*/ 650 w 1417"/>
                <a:gd name="T85" fmla="*/ 1588 h 1715"/>
                <a:gd name="T86" fmla="*/ 722 w 1417"/>
                <a:gd name="T87" fmla="*/ 1599 h 1715"/>
                <a:gd name="T88" fmla="*/ 794 w 1417"/>
                <a:gd name="T89" fmla="*/ 1630 h 1715"/>
                <a:gd name="T90" fmla="*/ 701 w 1417"/>
                <a:gd name="T91" fmla="*/ 1620 h 1715"/>
                <a:gd name="T92" fmla="*/ 782 w 1417"/>
                <a:gd name="T93" fmla="*/ 1650 h 1715"/>
                <a:gd name="T94" fmla="*/ 852 w 1417"/>
                <a:gd name="T95" fmla="*/ 1590 h 1715"/>
                <a:gd name="T96" fmla="*/ 976 w 1417"/>
                <a:gd name="T97" fmla="*/ 1609 h 1715"/>
                <a:gd name="T98" fmla="*/ 1013 w 1417"/>
                <a:gd name="T99" fmla="*/ 1673 h 1715"/>
                <a:gd name="T100" fmla="*/ 1106 w 1417"/>
                <a:gd name="T101" fmla="*/ 1713 h 1715"/>
                <a:gd name="T102" fmla="*/ 1154 w 1417"/>
                <a:gd name="T103" fmla="*/ 1681 h 1715"/>
                <a:gd name="T104" fmla="*/ 1224 w 1417"/>
                <a:gd name="T105" fmla="*/ 1677 h 1715"/>
                <a:gd name="T106" fmla="*/ 1256 w 1417"/>
                <a:gd name="T107" fmla="*/ 1700 h 1715"/>
                <a:gd name="T108" fmla="*/ 1292 w 1417"/>
                <a:gd name="T109" fmla="*/ 1671 h 1715"/>
                <a:gd name="T110" fmla="*/ 1296 w 1417"/>
                <a:gd name="T111" fmla="*/ 1590 h 1715"/>
                <a:gd name="T112" fmla="*/ 1417 w 1417"/>
                <a:gd name="T113" fmla="*/ 1584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7" h="1715">
                  <a:moveTo>
                    <a:pt x="1401" y="1565"/>
                  </a:moveTo>
                  <a:cubicBezTo>
                    <a:pt x="1339" y="1553"/>
                    <a:pt x="1339" y="1553"/>
                    <a:pt x="1339" y="1553"/>
                  </a:cubicBezTo>
                  <a:cubicBezTo>
                    <a:pt x="1339" y="1518"/>
                    <a:pt x="1339" y="1518"/>
                    <a:pt x="1339" y="1518"/>
                  </a:cubicBezTo>
                  <a:cubicBezTo>
                    <a:pt x="1293" y="1518"/>
                    <a:pt x="1293" y="1518"/>
                    <a:pt x="1293" y="1518"/>
                  </a:cubicBezTo>
                  <a:cubicBezTo>
                    <a:pt x="1284" y="1487"/>
                    <a:pt x="1284" y="1487"/>
                    <a:pt x="1284" y="1487"/>
                  </a:cubicBezTo>
                  <a:cubicBezTo>
                    <a:pt x="1236" y="1487"/>
                    <a:pt x="1236" y="1487"/>
                    <a:pt x="1236" y="1487"/>
                  </a:cubicBezTo>
                  <a:cubicBezTo>
                    <a:pt x="1230" y="1455"/>
                    <a:pt x="1230" y="1455"/>
                    <a:pt x="1230" y="1455"/>
                  </a:cubicBezTo>
                  <a:cubicBezTo>
                    <a:pt x="1222" y="1442"/>
                    <a:pt x="1222" y="1442"/>
                    <a:pt x="1222" y="1442"/>
                  </a:cubicBezTo>
                  <a:cubicBezTo>
                    <a:pt x="1179" y="1442"/>
                    <a:pt x="1179" y="1442"/>
                    <a:pt x="1179" y="1442"/>
                  </a:cubicBezTo>
                  <a:cubicBezTo>
                    <a:pt x="1171" y="1409"/>
                    <a:pt x="1171" y="1409"/>
                    <a:pt x="1171" y="1409"/>
                  </a:cubicBezTo>
                  <a:cubicBezTo>
                    <a:pt x="1187" y="1370"/>
                    <a:pt x="1187" y="1370"/>
                    <a:pt x="1187" y="1370"/>
                  </a:cubicBezTo>
                  <a:cubicBezTo>
                    <a:pt x="1171" y="1337"/>
                    <a:pt x="1171" y="1337"/>
                    <a:pt x="1171" y="1337"/>
                  </a:cubicBezTo>
                  <a:cubicBezTo>
                    <a:pt x="1210" y="1323"/>
                    <a:pt x="1210" y="1323"/>
                    <a:pt x="1210" y="1323"/>
                  </a:cubicBezTo>
                  <a:cubicBezTo>
                    <a:pt x="1224" y="1296"/>
                    <a:pt x="1224" y="1296"/>
                    <a:pt x="1224" y="1296"/>
                  </a:cubicBezTo>
                  <a:cubicBezTo>
                    <a:pt x="1258" y="1319"/>
                    <a:pt x="1258" y="1319"/>
                    <a:pt x="1258" y="1319"/>
                  </a:cubicBezTo>
                  <a:cubicBezTo>
                    <a:pt x="1258" y="1277"/>
                    <a:pt x="1258" y="1277"/>
                    <a:pt x="1258" y="1277"/>
                  </a:cubicBezTo>
                  <a:cubicBezTo>
                    <a:pt x="1283" y="1254"/>
                    <a:pt x="1283" y="1254"/>
                    <a:pt x="1283" y="1254"/>
                  </a:cubicBezTo>
                  <a:cubicBezTo>
                    <a:pt x="1291" y="1232"/>
                    <a:pt x="1291" y="1232"/>
                    <a:pt x="1291" y="1232"/>
                  </a:cubicBezTo>
                  <a:cubicBezTo>
                    <a:pt x="1278" y="1215"/>
                    <a:pt x="1278" y="1215"/>
                    <a:pt x="1278" y="1215"/>
                  </a:cubicBezTo>
                  <a:cubicBezTo>
                    <a:pt x="1251" y="1197"/>
                    <a:pt x="1251" y="1197"/>
                    <a:pt x="1251" y="1197"/>
                  </a:cubicBezTo>
                  <a:cubicBezTo>
                    <a:pt x="1225" y="1197"/>
                    <a:pt x="1225" y="1197"/>
                    <a:pt x="1225" y="1197"/>
                  </a:cubicBezTo>
                  <a:cubicBezTo>
                    <a:pt x="1218" y="1178"/>
                    <a:pt x="1218" y="1178"/>
                    <a:pt x="1218" y="1178"/>
                  </a:cubicBezTo>
                  <a:cubicBezTo>
                    <a:pt x="1229" y="1151"/>
                    <a:pt x="1229" y="1151"/>
                    <a:pt x="1229" y="1151"/>
                  </a:cubicBezTo>
                  <a:cubicBezTo>
                    <a:pt x="1227" y="1108"/>
                    <a:pt x="1227" y="1108"/>
                    <a:pt x="1227" y="1108"/>
                  </a:cubicBezTo>
                  <a:cubicBezTo>
                    <a:pt x="1234" y="1108"/>
                    <a:pt x="1234" y="1108"/>
                    <a:pt x="1234" y="1108"/>
                  </a:cubicBezTo>
                  <a:cubicBezTo>
                    <a:pt x="1232" y="1099"/>
                    <a:pt x="1232" y="1099"/>
                    <a:pt x="1232" y="1099"/>
                  </a:cubicBezTo>
                  <a:cubicBezTo>
                    <a:pt x="1203" y="1099"/>
                    <a:pt x="1203" y="1099"/>
                    <a:pt x="1203" y="1099"/>
                  </a:cubicBezTo>
                  <a:cubicBezTo>
                    <a:pt x="1203" y="1070"/>
                    <a:pt x="1203" y="1070"/>
                    <a:pt x="1203" y="1070"/>
                  </a:cubicBezTo>
                  <a:cubicBezTo>
                    <a:pt x="1189" y="1070"/>
                    <a:pt x="1189" y="1070"/>
                    <a:pt x="1189" y="1070"/>
                  </a:cubicBezTo>
                  <a:cubicBezTo>
                    <a:pt x="1191" y="1056"/>
                    <a:pt x="1191" y="1056"/>
                    <a:pt x="1191" y="1056"/>
                  </a:cubicBezTo>
                  <a:cubicBezTo>
                    <a:pt x="1171" y="1046"/>
                    <a:pt x="1171" y="1046"/>
                    <a:pt x="1171" y="1046"/>
                  </a:cubicBezTo>
                  <a:cubicBezTo>
                    <a:pt x="1173" y="1017"/>
                    <a:pt x="1173" y="1017"/>
                    <a:pt x="1173" y="1017"/>
                  </a:cubicBezTo>
                  <a:cubicBezTo>
                    <a:pt x="1173" y="981"/>
                    <a:pt x="1173" y="981"/>
                    <a:pt x="1173" y="981"/>
                  </a:cubicBezTo>
                  <a:cubicBezTo>
                    <a:pt x="1207" y="981"/>
                    <a:pt x="1207" y="981"/>
                    <a:pt x="1207" y="981"/>
                  </a:cubicBezTo>
                  <a:cubicBezTo>
                    <a:pt x="1207" y="964"/>
                    <a:pt x="1207" y="964"/>
                    <a:pt x="1207" y="964"/>
                  </a:cubicBezTo>
                  <a:cubicBezTo>
                    <a:pt x="1185" y="964"/>
                    <a:pt x="1185" y="964"/>
                    <a:pt x="1185" y="964"/>
                  </a:cubicBezTo>
                  <a:cubicBezTo>
                    <a:pt x="1195" y="923"/>
                    <a:pt x="1195" y="923"/>
                    <a:pt x="1195" y="923"/>
                  </a:cubicBezTo>
                  <a:cubicBezTo>
                    <a:pt x="1178" y="898"/>
                    <a:pt x="1178" y="898"/>
                    <a:pt x="1178" y="898"/>
                  </a:cubicBezTo>
                  <a:cubicBezTo>
                    <a:pt x="1187" y="875"/>
                    <a:pt x="1187" y="875"/>
                    <a:pt x="1187" y="875"/>
                  </a:cubicBezTo>
                  <a:cubicBezTo>
                    <a:pt x="1148" y="857"/>
                    <a:pt x="1148" y="857"/>
                    <a:pt x="1148" y="857"/>
                  </a:cubicBezTo>
                  <a:cubicBezTo>
                    <a:pt x="1146" y="833"/>
                    <a:pt x="1146" y="833"/>
                    <a:pt x="1146" y="833"/>
                  </a:cubicBezTo>
                  <a:cubicBezTo>
                    <a:pt x="1127" y="806"/>
                    <a:pt x="1127" y="806"/>
                    <a:pt x="1127" y="806"/>
                  </a:cubicBezTo>
                  <a:cubicBezTo>
                    <a:pt x="1129" y="775"/>
                    <a:pt x="1129" y="775"/>
                    <a:pt x="1129" y="775"/>
                  </a:cubicBezTo>
                  <a:cubicBezTo>
                    <a:pt x="1117" y="748"/>
                    <a:pt x="1117" y="748"/>
                    <a:pt x="1117" y="748"/>
                  </a:cubicBezTo>
                  <a:cubicBezTo>
                    <a:pt x="1142" y="717"/>
                    <a:pt x="1142" y="717"/>
                    <a:pt x="1142" y="717"/>
                  </a:cubicBezTo>
                  <a:cubicBezTo>
                    <a:pt x="1130" y="694"/>
                    <a:pt x="1130" y="694"/>
                    <a:pt x="1130" y="694"/>
                  </a:cubicBezTo>
                  <a:cubicBezTo>
                    <a:pt x="1166" y="672"/>
                    <a:pt x="1166" y="672"/>
                    <a:pt x="1166" y="672"/>
                  </a:cubicBezTo>
                  <a:cubicBezTo>
                    <a:pt x="1180" y="644"/>
                    <a:pt x="1180" y="644"/>
                    <a:pt x="1180" y="644"/>
                  </a:cubicBezTo>
                  <a:cubicBezTo>
                    <a:pt x="1188" y="619"/>
                    <a:pt x="1188" y="619"/>
                    <a:pt x="1188" y="619"/>
                  </a:cubicBezTo>
                  <a:cubicBezTo>
                    <a:pt x="1194" y="585"/>
                    <a:pt x="1194" y="585"/>
                    <a:pt x="1194" y="585"/>
                  </a:cubicBezTo>
                  <a:cubicBezTo>
                    <a:pt x="1225" y="566"/>
                    <a:pt x="1225" y="566"/>
                    <a:pt x="1225" y="566"/>
                  </a:cubicBezTo>
                  <a:cubicBezTo>
                    <a:pt x="1252" y="566"/>
                    <a:pt x="1252" y="566"/>
                    <a:pt x="1252" y="566"/>
                  </a:cubicBezTo>
                  <a:cubicBezTo>
                    <a:pt x="1258" y="553"/>
                    <a:pt x="1258" y="553"/>
                    <a:pt x="1258" y="553"/>
                  </a:cubicBezTo>
                  <a:cubicBezTo>
                    <a:pt x="1238" y="511"/>
                    <a:pt x="1238" y="511"/>
                    <a:pt x="1238" y="511"/>
                  </a:cubicBezTo>
                  <a:cubicBezTo>
                    <a:pt x="1258" y="488"/>
                    <a:pt x="1258" y="488"/>
                    <a:pt x="1258" y="488"/>
                  </a:cubicBezTo>
                  <a:cubicBezTo>
                    <a:pt x="1276" y="449"/>
                    <a:pt x="1276" y="449"/>
                    <a:pt x="1276" y="449"/>
                  </a:cubicBezTo>
                  <a:cubicBezTo>
                    <a:pt x="1262" y="444"/>
                    <a:pt x="1262" y="444"/>
                    <a:pt x="1262" y="444"/>
                  </a:cubicBezTo>
                  <a:cubicBezTo>
                    <a:pt x="1241" y="457"/>
                    <a:pt x="1241" y="457"/>
                    <a:pt x="1241" y="457"/>
                  </a:cubicBezTo>
                  <a:cubicBezTo>
                    <a:pt x="1241" y="483"/>
                    <a:pt x="1241" y="483"/>
                    <a:pt x="1241" y="483"/>
                  </a:cubicBezTo>
                  <a:cubicBezTo>
                    <a:pt x="1226" y="468"/>
                    <a:pt x="1226" y="468"/>
                    <a:pt x="1226" y="468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192" y="455"/>
                    <a:pt x="1192" y="455"/>
                    <a:pt x="1192" y="455"/>
                  </a:cubicBezTo>
                  <a:cubicBezTo>
                    <a:pt x="1151" y="456"/>
                    <a:pt x="1151" y="456"/>
                    <a:pt x="1151" y="456"/>
                  </a:cubicBezTo>
                  <a:cubicBezTo>
                    <a:pt x="1132" y="453"/>
                    <a:pt x="1132" y="453"/>
                    <a:pt x="1132" y="453"/>
                  </a:cubicBezTo>
                  <a:cubicBezTo>
                    <a:pt x="1089" y="445"/>
                    <a:pt x="1089" y="445"/>
                    <a:pt x="1089" y="445"/>
                  </a:cubicBezTo>
                  <a:cubicBezTo>
                    <a:pt x="1066" y="475"/>
                    <a:pt x="1066" y="475"/>
                    <a:pt x="1066" y="475"/>
                  </a:cubicBezTo>
                  <a:cubicBezTo>
                    <a:pt x="1066" y="499"/>
                    <a:pt x="1066" y="499"/>
                    <a:pt x="1066" y="49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34" y="547"/>
                    <a:pt x="1034" y="547"/>
                    <a:pt x="1034" y="547"/>
                  </a:cubicBezTo>
                  <a:cubicBezTo>
                    <a:pt x="1017" y="574"/>
                    <a:pt x="1017" y="574"/>
                    <a:pt x="1017" y="574"/>
                  </a:cubicBezTo>
                  <a:cubicBezTo>
                    <a:pt x="995" y="574"/>
                    <a:pt x="995" y="574"/>
                    <a:pt x="995" y="574"/>
                  </a:cubicBezTo>
                  <a:cubicBezTo>
                    <a:pt x="973" y="568"/>
                    <a:pt x="973" y="568"/>
                    <a:pt x="973" y="568"/>
                  </a:cubicBezTo>
                  <a:cubicBezTo>
                    <a:pt x="976" y="574"/>
                    <a:pt x="979" y="581"/>
                    <a:pt x="984" y="587"/>
                  </a:cubicBezTo>
                  <a:cubicBezTo>
                    <a:pt x="979" y="581"/>
                    <a:pt x="976" y="574"/>
                    <a:pt x="973" y="568"/>
                  </a:cubicBezTo>
                  <a:cubicBezTo>
                    <a:pt x="936" y="558"/>
                    <a:pt x="936" y="558"/>
                    <a:pt x="936" y="558"/>
                  </a:cubicBezTo>
                  <a:cubicBezTo>
                    <a:pt x="936" y="494"/>
                    <a:pt x="936" y="494"/>
                    <a:pt x="936" y="494"/>
                  </a:cubicBezTo>
                  <a:cubicBezTo>
                    <a:pt x="928" y="492"/>
                    <a:pt x="928" y="492"/>
                    <a:pt x="928" y="492"/>
                  </a:cubicBezTo>
                  <a:cubicBezTo>
                    <a:pt x="906" y="472"/>
                    <a:pt x="906" y="472"/>
                    <a:pt x="906" y="472"/>
                  </a:cubicBezTo>
                  <a:cubicBezTo>
                    <a:pt x="892" y="447"/>
                    <a:pt x="892" y="447"/>
                    <a:pt x="892" y="447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84"/>
                    <a:pt x="881" y="484"/>
                    <a:pt x="881" y="484"/>
                  </a:cubicBezTo>
                  <a:cubicBezTo>
                    <a:pt x="864" y="489"/>
                    <a:pt x="864" y="489"/>
                    <a:pt x="864" y="489"/>
                  </a:cubicBezTo>
                  <a:cubicBezTo>
                    <a:pt x="845" y="482"/>
                    <a:pt x="845" y="482"/>
                    <a:pt x="845" y="482"/>
                  </a:cubicBezTo>
                  <a:cubicBezTo>
                    <a:pt x="824" y="517"/>
                    <a:pt x="824" y="517"/>
                    <a:pt x="824" y="517"/>
                  </a:cubicBezTo>
                  <a:cubicBezTo>
                    <a:pt x="794" y="517"/>
                    <a:pt x="794" y="517"/>
                    <a:pt x="794" y="517"/>
                  </a:cubicBezTo>
                  <a:cubicBezTo>
                    <a:pt x="764" y="475"/>
                    <a:pt x="764" y="475"/>
                    <a:pt x="764" y="475"/>
                  </a:cubicBezTo>
                  <a:cubicBezTo>
                    <a:pt x="752" y="436"/>
                    <a:pt x="752" y="436"/>
                    <a:pt x="752" y="436"/>
                  </a:cubicBezTo>
                  <a:cubicBezTo>
                    <a:pt x="728" y="415"/>
                    <a:pt x="728" y="415"/>
                    <a:pt x="728" y="415"/>
                  </a:cubicBezTo>
                  <a:cubicBezTo>
                    <a:pt x="718" y="374"/>
                    <a:pt x="718" y="374"/>
                    <a:pt x="718" y="374"/>
                  </a:cubicBezTo>
                  <a:cubicBezTo>
                    <a:pt x="676" y="358"/>
                    <a:pt x="676" y="358"/>
                    <a:pt x="676" y="358"/>
                  </a:cubicBezTo>
                  <a:cubicBezTo>
                    <a:pt x="650" y="319"/>
                    <a:pt x="650" y="319"/>
                    <a:pt x="650" y="319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65" y="278"/>
                    <a:pt x="665" y="278"/>
                    <a:pt x="665" y="278"/>
                  </a:cubicBezTo>
                  <a:cubicBezTo>
                    <a:pt x="665" y="242"/>
                    <a:pt x="665" y="242"/>
                    <a:pt x="665" y="242"/>
                  </a:cubicBezTo>
                  <a:cubicBezTo>
                    <a:pt x="629" y="242"/>
                    <a:pt x="629" y="242"/>
                    <a:pt x="629" y="242"/>
                  </a:cubicBezTo>
                  <a:cubicBezTo>
                    <a:pt x="621" y="205"/>
                    <a:pt x="621" y="205"/>
                    <a:pt x="621" y="205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35" y="155"/>
                    <a:pt x="635" y="155"/>
                    <a:pt x="635" y="155"/>
                  </a:cubicBezTo>
                  <a:cubicBezTo>
                    <a:pt x="642" y="124"/>
                    <a:pt x="642" y="124"/>
                    <a:pt x="642" y="124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45" y="72"/>
                    <a:pt x="645" y="72"/>
                    <a:pt x="645" y="72"/>
                  </a:cubicBezTo>
                  <a:cubicBezTo>
                    <a:pt x="624" y="97"/>
                    <a:pt x="624" y="97"/>
                    <a:pt x="624" y="97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589" y="120"/>
                    <a:pt x="589" y="120"/>
                    <a:pt x="589" y="120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527" y="27"/>
                    <a:pt x="500" y="39"/>
                    <a:pt x="484" y="67"/>
                  </a:cubicBezTo>
                  <a:cubicBezTo>
                    <a:pt x="460" y="103"/>
                    <a:pt x="464" y="147"/>
                    <a:pt x="448" y="183"/>
                  </a:cubicBezTo>
                  <a:cubicBezTo>
                    <a:pt x="424" y="247"/>
                    <a:pt x="368" y="295"/>
                    <a:pt x="340" y="355"/>
                  </a:cubicBezTo>
                  <a:cubicBezTo>
                    <a:pt x="324" y="383"/>
                    <a:pt x="340" y="419"/>
                    <a:pt x="328" y="439"/>
                  </a:cubicBezTo>
                  <a:cubicBezTo>
                    <a:pt x="280" y="507"/>
                    <a:pt x="228" y="559"/>
                    <a:pt x="216" y="643"/>
                  </a:cubicBezTo>
                  <a:cubicBezTo>
                    <a:pt x="212" y="667"/>
                    <a:pt x="176" y="675"/>
                    <a:pt x="164" y="699"/>
                  </a:cubicBezTo>
                  <a:cubicBezTo>
                    <a:pt x="156" y="715"/>
                    <a:pt x="160" y="735"/>
                    <a:pt x="152" y="751"/>
                  </a:cubicBezTo>
                  <a:cubicBezTo>
                    <a:pt x="140" y="775"/>
                    <a:pt x="104" y="783"/>
                    <a:pt x="84" y="807"/>
                  </a:cubicBezTo>
                  <a:cubicBezTo>
                    <a:pt x="68" y="831"/>
                    <a:pt x="80" y="863"/>
                    <a:pt x="68" y="883"/>
                  </a:cubicBezTo>
                  <a:cubicBezTo>
                    <a:pt x="16" y="979"/>
                    <a:pt x="0" y="1083"/>
                    <a:pt x="8" y="1183"/>
                  </a:cubicBezTo>
                  <a:cubicBezTo>
                    <a:pt x="8" y="1194"/>
                    <a:pt x="17" y="1201"/>
                    <a:pt x="25" y="1209"/>
                  </a:cubicBezTo>
                  <a:cubicBezTo>
                    <a:pt x="26" y="1202"/>
                    <a:pt x="26" y="1194"/>
                    <a:pt x="30" y="1191"/>
                  </a:cubicBezTo>
                  <a:cubicBezTo>
                    <a:pt x="37" y="1185"/>
                    <a:pt x="56" y="1188"/>
                    <a:pt x="65" y="1189"/>
                  </a:cubicBezTo>
                  <a:cubicBezTo>
                    <a:pt x="78" y="1190"/>
                    <a:pt x="105" y="1194"/>
                    <a:pt x="117" y="1198"/>
                  </a:cubicBezTo>
                  <a:cubicBezTo>
                    <a:pt x="127" y="1202"/>
                    <a:pt x="143" y="1214"/>
                    <a:pt x="152" y="1218"/>
                  </a:cubicBezTo>
                  <a:cubicBezTo>
                    <a:pt x="158" y="1221"/>
                    <a:pt x="169" y="1229"/>
                    <a:pt x="176" y="1230"/>
                  </a:cubicBezTo>
                  <a:cubicBezTo>
                    <a:pt x="178" y="1230"/>
                    <a:pt x="183" y="1227"/>
                    <a:pt x="184" y="1229"/>
                  </a:cubicBezTo>
                  <a:cubicBezTo>
                    <a:pt x="186" y="1230"/>
                    <a:pt x="184" y="1234"/>
                    <a:pt x="184" y="1236"/>
                  </a:cubicBezTo>
                  <a:cubicBezTo>
                    <a:pt x="186" y="1243"/>
                    <a:pt x="195" y="1254"/>
                    <a:pt x="199" y="1258"/>
                  </a:cubicBezTo>
                  <a:cubicBezTo>
                    <a:pt x="207" y="1265"/>
                    <a:pt x="227" y="1271"/>
                    <a:pt x="234" y="1278"/>
                  </a:cubicBezTo>
                  <a:cubicBezTo>
                    <a:pt x="241" y="1286"/>
                    <a:pt x="250" y="1308"/>
                    <a:pt x="253" y="1319"/>
                  </a:cubicBezTo>
                  <a:cubicBezTo>
                    <a:pt x="253" y="1322"/>
                    <a:pt x="254" y="1329"/>
                    <a:pt x="253" y="1332"/>
                  </a:cubicBezTo>
                  <a:cubicBezTo>
                    <a:pt x="249" y="1339"/>
                    <a:pt x="230" y="1343"/>
                    <a:pt x="227" y="1350"/>
                  </a:cubicBezTo>
                  <a:cubicBezTo>
                    <a:pt x="225" y="1355"/>
                    <a:pt x="226" y="1366"/>
                    <a:pt x="230" y="1370"/>
                  </a:cubicBezTo>
                  <a:cubicBezTo>
                    <a:pt x="234" y="1375"/>
                    <a:pt x="252" y="1370"/>
                    <a:pt x="255" y="1376"/>
                  </a:cubicBezTo>
                  <a:cubicBezTo>
                    <a:pt x="259" y="1380"/>
                    <a:pt x="250" y="1393"/>
                    <a:pt x="253" y="1398"/>
                  </a:cubicBezTo>
                  <a:cubicBezTo>
                    <a:pt x="255" y="1403"/>
                    <a:pt x="267" y="1404"/>
                    <a:pt x="271" y="1407"/>
                  </a:cubicBezTo>
                  <a:cubicBezTo>
                    <a:pt x="275" y="1410"/>
                    <a:pt x="281" y="1419"/>
                    <a:pt x="285" y="1423"/>
                  </a:cubicBezTo>
                  <a:cubicBezTo>
                    <a:pt x="287" y="1426"/>
                    <a:pt x="290" y="1434"/>
                    <a:pt x="293" y="1434"/>
                  </a:cubicBezTo>
                  <a:cubicBezTo>
                    <a:pt x="302" y="1434"/>
                    <a:pt x="304" y="1408"/>
                    <a:pt x="312" y="1406"/>
                  </a:cubicBezTo>
                  <a:cubicBezTo>
                    <a:pt x="317" y="1404"/>
                    <a:pt x="328" y="1411"/>
                    <a:pt x="332" y="1413"/>
                  </a:cubicBezTo>
                  <a:cubicBezTo>
                    <a:pt x="338" y="1417"/>
                    <a:pt x="345" y="1434"/>
                    <a:pt x="352" y="1433"/>
                  </a:cubicBezTo>
                  <a:cubicBezTo>
                    <a:pt x="362" y="1432"/>
                    <a:pt x="365" y="1404"/>
                    <a:pt x="374" y="1399"/>
                  </a:cubicBezTo>
                  <a:cubicBezTo>
                    <a:pt x="380" y="1396"/>
                    <a:pt x="394" y="1397"/>
                    <a:pt x="400" y="1399"/>
                  </a:cubicBezTo>
                  <a:cubicBezTo>
                    <a:pt x="409" y="1402"/>
                    <a:pt x="420" y="1418"/>
                    <a:pt x="428" y="1422"/>
                  </a:cubicBezTo>
                  <a:cubicBezTo>
                    <a:pt x="435" y="1425"/>
                    <a:pt x="451" y="1427"/>
                    <a:pt x="459" y="1426"/>
                  </a:cubicBezTo>
                  <a:cubicBezTo>
                    <a:pt x="460" y="1425"/>
                    <a:pt x="463" y="1424"/>
                    <a:pt x="464" y="1423"/>
                  </a:cubicBezTo>
                  <a:cubicBezTo>
                    <a:pt x="466" y="1416"/>
                    <a:pt x="450" y="1403"/>
                    <a:pt x="452" y="1396"/>
                  </a:cubicBezTo>
                  <a:cubicBezTo>
                    <a:pt x="457" y="1385"/>
                    <a:pt x="484" y="1378"/>
                    <a:pt x="496" y="1377"/>
                  </a:cubicBezTo>
                  <a:cubicBezTo>
                    <a:pt x="513" y="1377"/>
                    <a:pt x="546" y="1389"/>
                    <a:pt x="559" y="1400"/>
                  </a:cubicBezTo>
                  <a:cubicBezTo>
                    <a:pt x="579" y="1418"/>
                    <a:pt x="600" y="1470"/>
                    <a:pt x="610" y="1495"/>
                  </a:cubicBezTo>
                  <a:cubicBezTo>
                    <a:pt x="614" y="1505"/>
                    <a:pt x="613" y="1530"/>
                    <a:pt x="621" y="1537"/>
                  </a:cubicBezTo>
                  <a:cubicBezTo>
                    <a:pt x="626" y="1541"/>
                    <a:pt x="644" y="1542"/>
                    <a:pt x="648" y="1537"/>
                  </a:cubicBezTo>
                  <a:cubicBezTo>
                    <a:pt x="653" y="1529"/>
                    <a:pt x="634" y="1509"/>
                    <a:pt x="638" y="1501"/>
                  </a:cubicBezTo>
                  <a:cubicBezTo>
                    <a:pt x="641" y="1494"/>
                    <a:pt x="660" y="1496"/>
                    <a:pt x="665" y="1491"/>
                  </a:cubicBezTo>
                  <a:cubicBezTo>
                    <a:pt x="671" y="1485"/>
                    <a:pt x="667" y="1456"/>
                    <a:pt x="676" y="1457"/>
                  </a:cubicBezTo>
                  <a:cubicBezTo>
                    <a:pt x="688" y="1459"/>
                    <a:pt x="670" y="1496"/>
                    <a:pt x="676" y="1506"/>
                  </a:cubicBezTo>
                  <a:cubicBezTo>
                    <a:pt x="680" y="1513"/>
                    <a:pt x="700" y="1514"/>
                    <a:pt x="701" y="1521"/>
                  </a:cubicBezTo>
                  <a:cubicBezTo>
                    <a:pt x="701" y="1532"/>
                    <a:pt x="678" y="1544"/>
                    <a:pt x="669" y="1548"/>
                  </a:cubicBezTo>
                  <a:cubicBezTo>
                    <a:pt x="664" y="1550"/>
                    <a:pt x="651" y="1544"/>
                    <a:pt x="648" y="1548"/>
                  </a:cubicBezTo>
                  <a:cubicBezTo>
                    <a:pt x="644" y="1552"/>
                    <a:pt x="652" y="1567"/>
                    <a:pt x="648" y="1571"/>
                  </a:cubicBezTo>
                  <a:cubicBezTo>
                    <a:pt x="645" y="1574"/>
                    <a:pt x="634" y="1574"/>
                    <a:pt x="631" y="1571"/>
                  </a:cubicBezTo>
                  <a:cubicBezTo>
                    <a:pt x="628" y="1568"/>
                    <a:pt x="634" y="1557"/>
                    <a:pt x="631" y="1554"/>
                  </a:cubicBezTo>
                  <a:cubicBezTo>
                    <a:pt x="623" y="1546"/>
                    <a:pt x="595" y="1545"/>
                    <a:pt x="589" y="1554"/>
                  </a:cubicBezTo>
                  <a:cubicBezTo>
                    <a:pt x="583" y="1562"/>
                    <a:pt x="595" y="1587"/>
                    <a:pt x="604" y="1593"/>
                  </a:cubicBezTo>
                  <a:cubicBezTo>
                    <a:pt x="606" y="1595"/>
                    <a:pt x="613" y="1592"/>
                    <a:pt x="615" y="1593"/>
                  </a:cubicBezTo>
                  <a:cubicBezTo>
                    <a:pt x="622" y="1598"/>
                    <a:pt x="619" y="1618"/>
                    <a:pt x="625" y="1624"/>
                  </a:cubicBezTo>
                  <a:cubicBezTo>
                    <a:pt x="630" y="1630"/>
                    <a:pt x="650" y="1629"/>
                    <a:pt x="655" y="1635"/>
                  </a:cubicBezTo>
                  <a:cubicBezTo>
                    <a:pt x="659" y="1640"/>
                    <a:pt x="654" y="1656"/>
                    <a:pt x="659" y="1660"/>
                  </a:cubicBezTo>
                  <a:cubicBezTo>
                    <a:pt x="664" y="1664"/>
                    <a:pt x="683" y="1665"/>
                    <a:pt x="687" y="1660"/>
                  </a:cubicBezTo>
                  <a:cubicBezTo>
                    <a:pt x="691" y="1656"/>
                    <a:pt x="688" y="1643"/>
                    <a:pt x="686" y="1639"/>
                  </a:cubicBezTo>
                  <a:cubicBezTo>
                    <a:pt x="681" y="1632"/>
                    <a:pt x="662" y="1627"/>
                    <a:pt x="657" y="1620"/>
                  </a:cubicBezTo>
                  <a:cubicBezTo>
                    <a:pt x="652" y="1613"/>
                    <a:pt x="644" y="1594"/>
                    <a:pt x="650" y="1588"/>
                  </a:cubicBezTo>
                  <a:cubicBezTo>
                    <a:pt x="653" y="1584"/>
                    <a:pt x="664" y="1590"/>
                    <a:pt x="669" y="1588"/>
                  </a:cubicBezTo>
                  <a:cubicBezTo>
                    <a:pt x="673" y="1586"/>
                    <a:pt x="675" y="1572"/>
                    <a:pt x="680" y="1573"/>
                  </a:cubicBezTo>
                  <a:cubicBezTo>
                    <a:pt x="690" y="1573"/>
                    <a:pt x="691" y="1603"/>
                    <a:pt x="701" y="1607"/>
                  </a:cubicBezTo>
                  <a:cubicBezTo>
                    <a:pt x="706" y="1609"/>
                    <a:pt x="716" y="1600"/>
                    <a:pt x="722" y="1599"/>
                  </a:cubicBezTo>
                  <a:cubicBezTo>
                    <a:pt x="731" y="1597"/>
                    <a:pt x="752" y="1597"/>
                    <a:pt x="761" y="1599"/>
                  </a:cubicBezTo>
                  <a:cubicBezTo>
                    <a:pt x="768" y="1601"/>
                    <a:pt x="778" y="1611"/>
                    <a:pt x="784" y="1612"/>
                  </a:cubicBezTo>
                  <a:cubicBezTo>
                    <a:pt x="787" y="1613"/>
                    <a:pt x="792" y="1609"/>
                    <a:pt x="794" y="1611"/>
                  </a:cubicBezTo>
                  <a:cubicBezTo>
                    <a:pt x="797" y="1614"/>
                    <a:pt x="797" y="1627"/>
                    <a:pt x="794" y="1630"/>
                  </a:cubicBezTo>
                  <a:cubicBezTo>
                    <a:pt x="789" y="1633"/>
                    <a:pt x="778" y="1624"/>
                    <a:pt x="773" y="1624"/>
                  </a:cubicBezTo>
                  <a:cubicBezTo>
                    <a:pt x="765" y="1623"/>
                    <a:pt x="750" y="1629"/>
                    <a:pt x="742" y="1628"/>
                  </a:cubicBezTo>
                  <a:cubicBezTo>
                    <a:pt x="738" y="1627"/>
                    <a:pt x="730" y="1619"/>
                    <a:pt x="725" y="1618"/>
                  </a:cubicBezTo>
                  <a:cubicBezTo>
                    <a:pt x="719" y="1617"/>
                    <a:pt x="705" y="1616"/>
                    <a:pt x="701" y="1620"/>
                  </a:cubicBezTo>
                  <a:cubicBezTo>
                    <a:pt x="698" y="1623"/>
                    <a:pt x="695" y="1632"/>
                    <a:pt x="697" y="1635"/>
                  </a:cubicBezTo>
                  <a:cubicBezTo>
                    <a:pt x="699" y="1639"/>
                    <a:pt x="710" y="1636"/>
                    <a:pt x="714" y="1637"/>
                  </a:cubicBezTo>
                  <a:cubicBezTo>
                    <a:pt x="720" y="1639"/>
                    <a:pt x="729" y="1647"/>
                    <a:pt x="735" y="1648"/>
                  </a:cubicBezTo>
                  <a:cubicBezTo>
                    <a:pt x="746" y="1652"/>
                    <a:pt x="771" y="1653"/>
                    <a:pt x="782" y="1650"/>
                  </a:cubicBezTo>
                  <a:cubicBezTo>
                    <a:pt x="789" y="1649"/>
                    <a:pt x="801" y="1641"/>
                    <a:pt x="807" y="1639"/>
                  </a:cubicBezTo>
                  <a:cubicBezTo>
                    <a:pt x="816" y="1636"/>
                    <a:pt x="841" y="1637"/>
                    <a:pt x="843" y="1628"/>
                  </a:cubicBezTo>
                  <a:cubicBezTo>
                    <a:pt x="844" y="1620"/>
                    <a:pt x="817" y="1615"/>
                    <a:pt x="818" y="1607"/>
                  </a:cubicBezTo>
                  <a:cubicBezTo>
                    <a:pt x="819" y="1597"/>
                    <a:pt x="843" y="1591"/>
                    <a:pt x="852" y="1590"/>
                  </a:cubicBezTo>
                  <a:cubicBezTo>
                    <a:pt x="860" y="1589"/>
                    <a:pt x="876" y="1590"/>
                    <a:pt x="881" y="1595"/>
                  </a:cubicBezTo>
                  <a:cubicBezTo>
                    <a:pt x="883" y="1598"/>
                    <a:pt x="878" y="1608"/>
                    <a:pt x="881" y="1611"/>
                  </a:cubicBezTo>
                  <a:cubicBezTo>
                    <a:pt x="890" y="1619"/>
                    <a:pt x="916" y="1607"/>
                    <a:pt x="928" y="1607"/>
                  </a:cubicBezTo>
                  <a:cubicBezTo>
                    <a:pt x="940" y="1607"/>
                    <a:pt x="967" y="1617"/>
                    <a:pt x="976" y="1609"/>
                  </a:cubicBezTo>
                  <a:cubicBezTo>
                    <a:pt x="978" y="1606"/>
                    <a:pt x="972" y="1596"/>
                    <a:pt x="976" y="1595"/>
                  </a:cubicBezTo>
                  <a:cubicBezTo>
                    <a:pt x="984" y="1593"/>
                    <a:pt x="990" y="1616"/>
                    <a:pt x="994" y="1624"/>
                  </a:cubicBezTo>
                  <a:cubicBezTo>
                    <a:pt x="1000" y="1633"/>
                    <a:pt x="1011" y="1650"/>
                    <a:pt x="1013" y="1660"/>
                  </a:cubicBezTo>
                  <a:cubicBezTo>
                    <a:pt x="1014" y="1663"/>
                    <a:pt x="1013" y="1670"/>
                    <a:pt x="1013" y="1673"/>
                  </a:cubicBezTo>
                  <a:cubicBezTo>
                    <a:pt x="1015" y="1681"/>
                    <a:pt x="1022" y="1697"/>
                    <a:pt x="1029" y="1702"/>
                  </a:cubicBezTo>
                  <a:cubicBezTo>
                    <a:pt x="1033" y="1704"/>
                    <a:pt x="1044" y="1702"/>
                    <a:pt x="1049" y="1702"/>
                  </a:cubicBezTo>
                  <a:cubicBezTo>
                    <a:pt x="1060" y="1702"/>
                    <a:pt x="1081" y="1698"/>
                    <a:pt x="1091" y="1702"/>
                  </a:cubicBezTo>
                  <a:cubicBezTo>
                    <a:pt x="1096" y="1703"/>
                    <a:pt x="1102" y="1713"/>
                    <a:pt x="1106" y="1713"/>
                  </a:cubicBezTo>
                  <a:cubicBezTo>
                    <a:pt x="1111" y="1713"/>
                    <a:pt x="1115" y="1700"/>
                    <a:pt x="1120" y="1700"/>
                  </a:cubicBezTo>
                  <a:cubicBezTo>
                    <a:pt x="1126" y="1699"/>
                    <a:pt x="1136" y="1711"/>
                    <a:pt x="1142" y="1713"/>
                  </a:cubicBezTo>
                  <a:cubicBezTo>
                    <a:pt x="1145" y="1714"/>
                    <a:pt x="1152" y="1715"/>
                    <a:pt x="1154" y="1713"/>
                  </a:cubicBezTo>
                  <a:cubicBezTo>
                    <a:pt x="1159" y="1707"/>
                    <a:pt x="1146" y="1683"/>
                    <a:pt x="1154" y="1681"/>
                  </a:cubicBezTo>
                  <a:cubicBezTo>
                    <a:pt x="1163" y="1678"/>
                    <a:pt x="1164" y="1710"/>
                    <a:pt x="1173" y="1713"/>
                  </a:cubicBezTo>
                  <a:cubicBezTo>
                    <a:pt x="1180" y="1715"/>
                    <a:pt x="1198" y="1707"/>
                    <a:pt x="1203" y="1700"/>
                  </a:cubicBezTo>
                  <a:cubicBezTo>
                    <a:pt x="1206" y="1696"/>
                    <a:pt x="1200" y="1684"/>
                    <a:pt x="1203" y="1681"/>
                  </a:cubicBezTo>
                  <a:cubicBezTo>
                    <a:pt x="1206" y="1677"/>
                    <a:pt x="1220" y="1681"/>
                    <a:pt x="1224" y="1677"/>
                  </a:cubicBezTo>
                  <a:cubicBezTo>
                    <a:pt x="1229" y="1670"/>
                    <a:pt x="1216" y="1646"/>
                    <a:pt x="1224" y="1643"/>
                  </a:cubicBezTo>
                  <a:cubicBezTo>
                    <a:pt x="1230" y="1640"/>
                    <a:pt x="1242" y="1655"/>
                    <a:pt x="1245" y="1662"/>
                  </a:cubicBezTo>
                  <a:cubicBezTo>
                    <a:pt x="1247" y="1666"/>
                    <a:pt x="1243" y="1678"/>
                    <a:pt x="1245" y="1683"/>
                  </a:cubicBezTo>
                  <a:cubicBezTo>
                    <a:pt x="1246" y="1687"/>
                    <a:pt x="1251" y="1701"/>
                    <a:pt x="1256" y="1700"/>
                  </a:cubicBezTo>
                  <a:cubicBezTo>
                    <a:pt x="1259" y="1699"/>
                    <a:pt x="1253" y="1688"/>
                    <a:pt x="1256" y="1686"/>
                  </a:cubicBezTo>
                  <a:cubicBezTo>
                    <a:pt x="1261" y="1685"/>
                    <a:pt x="1264" y="1700"/>
                    <a:pt x="1269" y="1702"/>
                  </a:cubicBezTo>
                  <a:cubicBezTo>
                    <a:pt x="1275" y="1703"/>
                    <a:pt x="1289" y="1699"/>
                    <a:pt x="1292" y="1694"/>
                  </a:cubicBezTo>
                  <a:cubicBezTo>
                    <a:pt x="1295" y="1689"/>
                    <a:pt x="1289" y="1676"/>
                    <a:pt x="1292" y="1671"/>
                  </a:cubicBezTo>
                  <a:cubicBezTo>
                    <a:pt x="1296" y="1667"/>
                    <a:pt x="1307" y="1664"/>
                    <a:pt x="1315" y="1664"/>
                  </a:cubicBezTo>
                  <a:cubicBezTo>
                    <a:pt x="1311" y="1642"/>
                    <a:pt x="1311" y="1642"/>
                    <a:pt x="1311" y="1642"/>
                  </a:cubicBezTo>
                  <a:cubicBezTo>
                    <a:pt x="1296" y="1617"/>
                    <a:pt x="1296" y="1617"/>
                    <a:pt x="1296" y="1617"/>
                  </a:cubicBezTo>
                  <a:cubicBezTo>
                    <a:pt x="1296" y="1590"/>
                    <a:pt x="1296" y="1590"/>
                    <a:pt x="1296" y="1590"/>
                  </a:cubicBezTo>
                  <a:cubicBezTo>
                    <a:pt x="1326" y="1612"/>
                    <a:pt x="1326" y="1612"/>
                    <a:pt x="1326" y="1612"/>
                  </a:cubicBezTo>
                  <a:cubicBezTo>
                    <a:pt x="1388" y="1612"/>
                    <a:pt x="1388" y="1612"/>
                    <a:pt x="1388" y="1612"/>
                  </a:cubicBezTo>
                  <a:cubicBezTo>
                    <a:pt x="1393" y="1599"/>
                    <a:pt x="1393" y="1599"/>
                    <a:pt x="1393" y="1599"/>
                  </a:cubicBezTo>
                  <a:cubicBezTo>
                    <a:pt x="1417" y="1584"/>
                    <a:pt x="1417" y="1584"/>
                    <a:pt x="1417" y="1584"/>
                  </a:cubicBezTo>
                  <a:cubicBezTo>
                    <a:pt x="1417" y="1565"/>
                    <a:pt x="1417" y="1565"/>
                    <a:pt x="1417" y="1565"/>
                  </a:cubicBezTo>
                  <a:lnTo>
                    <a:pt x="1401" y="15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667623" y="5037067"/>
              <a:ext cx="515317" cy="795315"/>
            </a:xfrm>
            <a:custGeom>
              <a:avLst/>
              <a:gdLst>
                <a:gd name="T0" fmla="*/ 1209 w 1250"/>
                <a:gd name="T1" fmla="*/ 438 h 1932"/>
                <a:gd name="T2" fmla="*/ 1250 w 1250"/>
                <a:gd name="T3" fmla="*/ 264 h 1932"/>
                <a:gd name="T4" fmla="*/ 1229 w 1250"/>
                <a:gd name="T5" fmla="*/ 30 h 1932"/>
                <a:gd name="T6" fmla="*/ 1100 w 1250"/>
                <a:gd name="T7" fmla="*/ 31 h 1932"/>
                <a:gd name="T8" fmla="*/ 962 w 1250"/>
                <a:gd name="T9" fmla="*/ 192 h 1932"/>
                <a:gd name="T10" fmla="*/ 1030 w 1250"/>
                <a:gd name="T11" fmla="*/ 323 h 1932"/>
                <a:gd name="T12" fmla="*/ 915 w 1250"/>
                <a:gd name="T13" fmla="*/ 285 h 1932"/>
                <a:gd name="T14" fmla="*/ 835 w 1250"/>
                <a:gd name="T15" fmla="*/ 351 h 1932"/>
                <a:gd name="T16" fmla="*/ 782 w 1250"/>
                <a:gd name="T17" fmla="*/ 427 h 1932"/>
                <a:gd name="T18" fmla="*/ 749 w 1250"/>
                <a:gd name="T19" fmla="*/ 543 h 1932"/>
                <a:gd name="T20" fmla="*/ 706 w 1250"/>
                <a:gd name="T21" fmla="*/ 465 h 1932"/>
                <a:gd name="T22" fmla="*/ 674 w 1250"/>
                <a:gd name="T23" fmla="*/ 612 h 1932"/>
                <a:gd name="T24" fmla="*/ 667 w 1250"/>
                <a:gd name="T25" fmla="*/ 633 h 1932"/>
                <a:gd name="T26" fmla="*/ 586 w 1250"/>
                <a:gd name="T27" fmla="*/ 551 h 1932"/>
                <a:gd name="T28" fmla="*/ 519 w 1250"/>
                <a:gd name="T29" fmla="*/ 646 h 1932"/>
                <a:gd name="T30" fmla="*/ 613 w 1250"/>
                <a:gd name="T31" fmla="*/ 727 h 1932"/>
                <a:gd name="T32" fmla="*/ 468 w 1250"/>
                <a:gd name="T33" fmla="*/ 735 h 1932"/>
                <a:gd name="T34" fmla="*/ 524 w 1250"/>
                <a:gd name="T35" fmla="*/ 782 h 1932"/>
                <a:gd name="T36" fmla="*/ 481 w 1250"/>
                <a:gd name="T37" fmla="*/ 793 h 1932"/>
                <a:gd name="T38" fmla="*/ 448 w 1250"/>
                <a:gd name="T39" fmla="*/ 814 h 1932"/>
                <a:gd name="T40" fmla="*/ 451 w 1250"/>
                <a:gd name="T41" fmla="*/ 844 h 1932"/>
                <a:gd name="T42" fmla="*/ 383 w 1250"/>
                <a:gd name="T43" fmla="*/ 859 h 1932"/>
                <a:gd name="T44" fmla="*/ 499 w 1250"/>
                <a:gd name="T45" fmla="*/ 940 h 1932"/>
                <a:gd name="T46" fmla="*/ 499 w 1250"/>
                <a:gd name="T47" fmla="*/ 978 h 1932"/>
                <a:gd name="T48" fmla="*/ 442 w 1250"/>
                <a:gd name="T49" fmla="*/ 1025 h 1932"/>
                <a:gd name="T50" fmla="*/ 481 w 1250"/>
                <a:gd name="T51" fmla="*/ 1133 h 1932"/>
                <a:gd name="T52" fmla="*/ 477 w 1250"/>
                <a:gd name="T53" fmla="*/ 1110 h 1932"/>
                <a:gd name="T54" fmla="*/ 395 w 1250"/>
                <a:gd name="T55" fmla="*/ 1083 h 1932"/>
                <a:gd name="T56" fmla="*/ 404 w 1250"/>
                <a:gd name="T57" fmla="*/ 1056 h 1932"/>
                <a:gd name="T58" fmla="*/ 364 w 1250"/>
                <a:gd name="T59" fmla="*/ 992 h 1932"/>
                <a:gd name="T60" fmla="*/ 253 w 1250"/>
                <a:gd name="T61" fmla="*/ 1011 h 1932"/>
                <a:gd name="T62" fmla="*/ 309 w 1250"/>
                <a:gd name="T63" fmla="*/ 1064 h 1932"/>
                <a:gd name="T64" fmla="*/ 252 w 1250"/>
                <a:gd name="T65" fmla="*/ 1075 h 1932"/>
                <a:gd name="T66" fmla="*/ 189 w 1250"/>
                <a:gd name="T67" fmla="*/ 1176 h 1932"/>
                <a:gd name="T68" fmla="*/ 307 w 1250"/>
                <a:gd name="T69" fmla="*/ 1199 h 1932"/>
                <a:gd name="T70" fmla="*/ 322 w 1250"/>
                <a:gd name="T71" fmla="*/ 1210 h 1932"/>
                <a:gd name="T72" fmla="*/ 360 w 1250"/>
                <a:gd name="T73" fmla="*/ 1231 h 1932"/>
                <a:gd name="T74" fmla="*/ 209 w 1250"/>
                <a:gd name="T75" fmla="*/ 1272 h 1932"/>
                <a:gd name="T76" fmla="*/ 343 w 1250"/>
                <a:gd name="T77" fmla="*/ 1295 h 1932"/>
                <a:gd name="T78" fmla="*/ 215 w 1250"/>
                <a:gd name="T79" fmla="*/ 1389 h 1932"/>
                <a:gd name="T80" fmla="*/ 377 w 1250"/>
                <a:gd name="T81" fmla="*/ 1365 h 1932"/>
                <a:gd name="T82" fmla="*/ 285 w 1250"/>
                <a:gd name="T83" fmla="*/ 1445 h 1932"/>
                <a:gd name="T84" fmla="*/ 108 w 1250"/>
                <a:gd name="T85" fmla="*/ 1481 h 1932"/>
                <a:gd name="T86" fmla="*/ 9 w 1250"/>
                <a:gd name="T87" fmla="*/ 1518 h 1932"/>
                <a:gd name="T88" fmla="*/ 34 w 1250"/>
                <a:gd name="T89" fmla="*/ 1669 h 1932"/>
                <a:gd name="T90" fmla="*/ 176 w 1250"/>
                <a:gd name="T91" fmla="*/ 1546 h 1932"/>
                <a:gd name="T92" fmla="*/ 175 w 1250"/>
                <a:gd name="T93" fmla="*/ 1624 h 1932"/>
                <a:gd name="T94" fmla="*/ 160 w 1250"/>
                <a:gd name="T95" fmla="*/ 1649 h 1932"/>
                <a:gd name="T96" fmla="*/ 107 w 1250"/>
                <a:gd name="T97" fmla="*/ 1761 h 1932"/>
                <a:gd name="T98" fmla="*/ 197 w 1250"/>
                <a:gd name="T99" fmla="*/ 1715 h 1932"/>
                <a:gd name="T100" fmla="*/ 264 w 1250"/>
                <a:gd name="T101" fmla="*/ 1644 h 1932"/>
                <a:gd name="T102" fmla="*/ 261 w 1250"/>
                <a:gd name="T103" fmla="*/ 1662 h 1932"/>
                <a:gd name="T104" fmla="*/ 205 w 1250"/>
                <a:gd name="T105" fmla="*/ 1748 h 1932"/>
                <a:gd name="T106" fmla="*/ 153 w 1250"/>
                <a:gd name="T107" fmla="*/ 1857 h 1932"/>
                <a:gd name="T108" fmla="*/ 319 w 1250"/>
                <a:gd name="T109" fmla="*/ 1883 h 1932"/>
                <a:gd name="T110" fmla="*/ 518 w 1250"/>
                <a:gd name="T111" fmla="*/ 1930 h 1932"/>
                <a:gd name="T112" fmla="*/ 645 w 1250"/>
                <a:gd name="T113" fmla="*/ 1861 h 1932"/>
                <a:gd name="T114" fmla="*/ 812 w 1250"/>
                <a:gd name="T115" fmla="*/ 1327 h 1932"/>
                <a:gd name="T116" fmla="*/ 1167 w 1250"/>
                <a:gd name="T117" fmla="*/ 62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0" h="1932">
                  <a:moveTo>
                    <a:pt x="1180" y="588"/>
                  </a:moveTo>
                  <a:cubicBezTo>
                    <a:pt x="1168" y="558"/>
                    <a:pt x="1168" y="558"/>
                    <a:pt x="1168" y="558"/>
                  </a:cubicBezTo>
                  <a:cubicBezTo>
                    <a:pt x="1191" y="542"/>
                    <a:pt x="1191" y="542"/>
                    <a:pt x="1191" y="542"/>
                  </a:cubicBezTo>
                  <a:cubicBezTo>
                    <a:pt x="1189" y="521"/>
                    <a:pt x="1189" y="521"/>
                    <a:pt x="1189" y="521"/>
                  </a:cubicBezTo>
                  <a:cubicBezTo>
                    <a:pt x="1218" y="473"/>
                    <a:pt x="1218" y="473"/>
                    <a:pt x="1218" y="473"/>
                  </a:cubicBezTo>
                  <a:cubicBezTo>
                    <a:pt x="1218" y="438"/>
                    <a:pt x="1218" y="438"/>
                    <a:pt x="1218" y="438"/>
                  </a:cubicBezTo>
                  <a:cubicBezTo>
                    <a:pt x="1209" y="438"/>
                    <a:pt x="1209" y="438"/>
                    <a:pt x="1209" y="438"/>
                  </a:cubicBezTo>
                  <a:cubicBezTo>
                    <a:pt x="1209" y="398"/>
                    <a:pt x="1209" y="398"/>
                    <a:pt x="1209" y="398"/>
                  </a:cubicBezTo>
                  <a:cubicBezTo>
                    <a:pt x="1220" y="372"/>
                    <a:pt x="1220" y="372"/>
                    <a:pt x="1220" y="372"/>
                  </a:cubicBezTo>
                  <a:cubicBezTo>
                    <a:pt x="1208" y="330"/>
                    <a:pt x="1208" y="330"/>
                    <a:pt x="1208" y="330"/>
                  </a:cubicBezTo>
                  <a:cubicBezTo>
                    <a:pt x="1229" y="330"/>
                    <a:pt x="1229" y="330"/>
                    <a:pt x="1229" y="330"/>
                  </a:cubicBezTo>
                  <a:cubicBezTo>
                    <a:pt x="1229" y="292"/>
                    <a:pt x="1229" y="292"/>
                    <a:pt x="1229" y="292"/>
                  </a:cubicBezTo>
                  <a:cubicBezTo>
                    <a:pt x="1240" y="292"/>
                    <a:pt x="1240" y="292"/>
                    <a:pt x="1240" y="292"/>
                  </a:cubicBezTo>
                  <a:cubicBezTo>
                    <a:pt x="1250" y="264"/>
                    <a:pt x="1250" y="264"/>
                    <a:pt x="1250" y="264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50" y="185"/>
                    <a:pt x="1250" y="185"/>
                    <a:pt x="1250" y="185"/>
                  </a:cubicBezTo>
                  <a:cubicBezTo>
                    <a:pt x="1250" y="144"/>
                    <a:pt x="1250" y="144"/>
                    <a:pt x="1250" y="144"/>
                  </a:cubicBezTo>
                  <a:cubicBezTo>
                    <a:pt x="1231" y="144"/>
                    <a:pt x="1231" y="144"/>
                    <a:pt x="1231" y="144"/>
                  </a:cubicBezTo>
                  <a:cubicBezTo>
                    <a:pt x="1231" y="104"/>
                    <a:pt x="1231" y="104"/>
                    <a:pt x="1231" y="104"/>
                  </a:cubicBezTo>
                  <a:cubicBezTo>
                    <a:pt x="1241" y="72"/>
                    <a:pt x="1241" y="72"/>
                    <a:pt x="1241" y="72"/>
                  </a:cubicBezTo>
                  <a:cubicBezTo>
                    <a:pt x="1229" y="30"/>
                    <a:pt x="1229" y="30"/>
                    <a:pt x="1229" y="30"/>
                  </a:cubicBezTo>
                  <a:cubicBezTo>
                    <a:pt x="1239" y="13"/>
                    <a:pt x="1239" y="13"/>
                    <a:pt x="1239" y="13"/>
                  </a:cubicBezTo>
                  <a:cubicBezTo>
                    <a:pt x="1172" y="2"/>
                    <a:pt x="1172" y="2"/>
                    <a:pt x="1172" y="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70" y="6"/>
                    <a:pt x="1158" y="13"/>
                    <a:pt x="1155" y="17"/>
                  </a:cubicBezTo>
                  <a:cubicBezTo>
                    <a:pt x="1154" y="20"/>
                    <a:pt x="1154" y="27"/>
                    <a:pt x="1152" y="29"/>
                  </a:cubicBezTo>
                  <a:cubicBezTo>
                    <a:pt x="1145" y="34"/>
                    <a:pt x="1126" y="28"/>
                    <a:pt x="1118" y="29"/>
                  </a:cubicBezTo>
                  <a:cubicBezTo>
                    <a:pt x="1113" y="29"/>
                    <a:pt x="1104" y="28"/>
                    <a:pt x="1100" y="31"/>
                  </a:cubicBezTo>
                  <a:cubicBezTo>
                    <a:pt x="1094" y="35"/>
                    <a:pt x="1090" y="51"/>
                    <a:pt x="1087" y="57"/>
                  </a:cubicBezTo>
                  <a:cubicBezTo>
                    <a:pt x="1085" y="62"/>
                    <a:pt x="1082" y="74"/>
                    <a:pt x="1078" y="78"/>
                  </a:cubicBezTo>
                  <a:cubicBezTo>
                    <a:pt x="1074" y="82"/>
                    <a:pt x="1063" y="83"/>
                    <a:pt x="1059" y="86"/>
                  </a:cubicBezTo>
                  <a:cubicBezTo>
                    <a:pt x="1051" y="90"/>
                    <a:pt x="1037" y="101"/>
                    <a:pt x="1030" y="107"/>
                  </a:cubicBezTo>
                  <a:cubicBezTo>
                    <a:pt x="1023" y="113"/>
                    <a:pt x="1011" y="129"/>
                    <a:pt x="1006" y="137"/>
                  </a:cubicBezTo>
                  <a:cubicBezTo>
                    <a:pt x="1002" y="143"/>
                    <a:pt x="995" y="156"/>
                    <a:pt x="991" y="162"/>
                  </a:cubicBezTo>
                  <a:cubicBezTo>
                    <a:pt x="984" y="170"/>
                    <a:pt x="966" y="182"/>
                    <a:pt x="962" y="192"/>
                  </a:cubicBezTo>
                  <a:cubicBezTo>
                    <a:pt x="961" y="194"/>
                    <a:pt x="962" y="200"/>
                    <a:pt x="962" y="203"/>
                  </a:cubicBezTo>
                  <a:cubicBezTo>
                    <a:pt x="963" y="210"/>
                    <a:pt x="971" y="223"/>
                    <a:pt x="972" y="230"/>
                  </a:cubicBezTo>
                  <a:cubicBezTo>
                    <a:pt x="972" y="239"/>
                    <a:pt x="963" y="258"/>
                    <a:pt x="962" y="268"/>
                  </a:cubicBezTo>
                  <a:cubicBezTo>
                    <a:pt x="962" y="272"/>
                    <a:pt x="960" y="281"/>
                    <a:pt x="962" y="285"/>
                  </a:cubicBezTo>
                  <a:cubicBezTo>
                    <a:pt x="967" y="291"/>
                    <a:pt x="984" y="290"/>
                    <a:pt x="991" y="294"/>
                  </a:cubicBezTo>
                  <a:cubicBezTo>
                    <a:pt x="997" y="298"/>
                    <a:pt x="1005" y="311"/>
                    <a:pt x="1011" y="315"/>
                  </a:cubicBezTo>
                  <a:cubicBezTo>
                    <a:pt x="1016" y="318"/>
                    <a:pt x="1027" y="319"/>
                    <a:pt x="1030" y="323"/>
                  </a:cubicBezTo>
                  <a:cubicBezTo>
                    <a:pt x="1037" y="330"/>
                    <a:pt x="1039" y="353"/>
                    <a:pt x="1036" y="362"/>
                  </a:cubicBezTo>
                  <a:cubicBezTo>
                    <a:pt x="1035" y="367"/>
                    <a:pt x="1029" y="377"/>
                    <a:pt x="1025" y="376"/>
                  </a:cubicBezTo>
                  <a:cubicBezTo>
                    <a:pt x="1019" y="374"/>
                    <a:pt x="1021" y="360"/>
                    <a:pt x="1019" y="355"/>
                  </a:cubicBezTo>
                  <a:cubicBezTo>
                    <a:pt x="1015" y="346"/>
                    <a:pt x="1005" y="329"/>
                    <a:pt x="998" y="323"/>
                  </a:cubicBezTo>
                  <a:cubicBezTo>
                    <a:pt x="991" y="316"/>
                    <a:pt x="969" y="311"/>
                    <a:pt x="962" y="304"/>
                  </a:cubicBezTo>
                  <a:cubicBezTo>
                    <a:pt x="954" y="296"/>
                    <a:pt x="952" y="266"/>
                    <a:pt x="941" y="264"/>
                  </a:cubicBezTo>
                  <a:cubicBezTo>
                    <a:pt x="933" y="262"/>
                    <a:pt x="918" y="277"/>
                    <a:pt x="915" y="285"/>
                  </a:cubicBezTo>
                  <a:cubicBezTo>
                    <a:pt x="913" y="288"/>
                    <a:pt x="917" y="296"/>
                    <a:pt x="915" y="298"/>
                  </a:cubicBezTo>
                  <a:cubicBezTo>
                    <a:pt x="910" y="302"/>
                    <a:pt x="894" y="293"/>
                    <a:pt x="888" y="296"/>
                  </a:cubicBezTo>
                  <a:cubicBezTo>
                    <a:pt x="882" y="299"/>
                    <a:pt x="876" y="314"/>
                    <a:pt x="871" y="319"/>
                  </a:cubicBezTo>
                  <a:cubicBezTo>
                    <a:pt x="865" y="324"/>
                    <a:pt x="847" y="328"/>
                    <a:pt x="845" y="336"/>
                  </a:cubicBezTo>
                  <a:cubicBezTo>
                    <a:pt x="842" y="345"/>
                    <a:pt x="861" y="361"/>
                    <a:pt x="858" y="370"/>
                  </a:cubicBezTo>
                  <a:cubicBezTo>
                    <a:pt x="857" y="374"/>
                    <a:pt x="849" y="381"/>
                    <a:pt x="845" y="379"/>
                  </a:cubicBezTo>
                  <a:cubicBezTo>
                    <a:pt x="838" y="377"/>
                    <a:pt x="841" y="355"/>
                    <a:pt x="835" y="351"/>
                  </a:cubicBezTo>
                  <a:cubicBezTo>
                    <a:pt x="832" y="349"/>
                    <a:pt x="823" y="349"/>
                    <a:pt x="820" y="351"/>
                  </a:cubicBezTo>
                  <a:cubicBezTo>
                    <a:pt x="811" y="356"/>
                    <a:pt x="799" y="374"/>
                    <a:pt x="795" y="383"/>
                  </a:cubicBezTo>
                  <a:cubicBezTo>
                    <a:pt x="793" y="390"/>
                    <a:pt x="793" y="404"/>
                    <a:pt x="795" y="410"/>
                  </a:cubicBezTo>
                  <a:cubicBezTo>
                    <a:pt x="800" y="424"/>
                    <a:pt x="828" y="441"/>
                    <a:pt x="833" y="455"/>
                  </a:cubicBezTo>
                  <a:cubicBezTo>
                    <a:pt x="835" y="460"/>
                    <a:pt x="838" y="473"/>
                    <a:pt x="833" y="474"/>
                  </a:cubicBezTo>
                  <a:cubicBezTo>
                    <a:pt x="828" y="476"/>
                    <a:pt x="822" y="460"/>
                    <a:pt x="818" y="455"/>
                  </a:cubicBezTo>
                  <a:cubicBezTo>
                    <a:pt x="810" y="447"/>
                    <a:pt x="793" y="430"/>
                    <a:pt x="782" y="427"/>
                  </a:cubicBezTo>
                  <a:cubicBezTo>
                    <a:pt x="777" y="425"/>
                    <a:pt x="766" y="427"/>
                    <a:pt x="761" y="429"/>
                  </a:cubicBezTo>
                  <a:cubicBezTo>
                    <a:pt x="756" y="430"/>
                    <a:pt x="746" y="435"/>
                    <a:pt x="744" y="440"/>
                  </a:cubicBezTo>
                  <a:cubicBezTo>
                    <a:pt x="742" y="448"/>
                    <a:pt x="752" y="464"/>
                    <a:pt x="757" y="470"/>
                  </a:cubicBezTo>
                  <a:cubicBezTo>
                    <a:pt x="761" y="477"/>
                    <a:pt x="777" y="485"/>
                    <a:pt x="778" y="492"/>
                  </a:cubicBezTo>
                  <a:cubicBezTo>
                    <a:pt x="779" y="498"/>
                    <a:pt x="769" y="507"/>
                    <a:pt x="766" y="512"/>
                  </a:cubicBezTo>
                  <a:cubicBezTo>
                    <a:pt x="763" y="517"/>
                    <a:pt x="756" y="525"/>
                    <a:pt x="754" y="530"/>
                  </a:cubicBezTo>
                  <a:cubicBezTo>
                    <a:pt x="752" y="533"/>
                    <a:pt x="748" y="540"/>
                    <a:pt x="749" y="543"/>
                  </a:cubicBezTo>
                  <a:cubicBezTo>
                    <a:pt x="750" y="550"/>
                    <a:pt x="770" y="560"/>
                    <a:pt x="765" y="565"/>
                  </a:cubicBezTo>
                  <a:cubicBezTo>
                    <a:pt x="759" y="572"/>
                    <a:pt x="740" y="555"/>
                    <a:pt x="736" y="547"/>
                  </a:cubicBezTo>
                  <a:cubicBezTo>
                    <a:pt x="733" y="542"/>
                    <a:pt x="733" y="528"/>
                    <a:pt x="736" y="523"/>
                  </a:cubicBezTo>
                  <a:cubicBezTo>
                    <a:pt x="739" y="514"/>
                    <a:pt x="761" y="504"/>
                    <a:pt x="761" y="495"/>
                  </a:cubicBezTo>
                  <a:cubicBezTo>
                    <a:pt x="762" y="490"/>
                    <a:pt x="753" y="483"/>
                    <a:pt x="750" y="479"/>
                  </a:cubicBezTo>
                  <a:cubicBezTo>
                    <a:pt x="747" y="475"/>
                    <a:pt x="740" y="468"/>
                    <a:pt x="736" y="466"/>
                  </a:cubicBezTo>
                  <a:cubicBezTo>
                    <a:pt x="729" y="463"/>
                    <a:pt x="713" y="462"/>
                    <a:pt x="706" y="465"/>
                  </a:cubicBezTo>
                  <a:cubicBezTo>
                    <a:pt x="698" y="468"/>
                    <a:pt x="683" y="481"/>
                    <a:pt x="678" y="488"/>
                  </a:cubicBezTo>
                  <a:cubicBezTo>
                    <a:pt x="676" y="491"/>
                    <a:pt x="675" y="500"/>
                    <a:pt x="672" y="502"/>
                  </a:cubicBezTo>
                  <a:cubicBezTo>
                    <a:pt x="668" y="504"/>
                    <a:pt x="657" y="501"/>
                    <a:pt x="653" y="504"/>
                  </a:cubicBezTo>
                  <a:cubicBezTo>
                    <a:pt x="650" y="506"/>
                    <a:pt x="646" y="513"/>
                    <a:pt x="646" y="517"/>
                  </a:cubicBezTo>
                  <a:cubicBezTo>
                    <a:pt x="644" y="527"/>
                    <a:pt x="653" y="547"/>
                    <a:pt x="657" y="557"/>
                  </a:cubicBezTo>
                  <a:cubicBezTo>
                    <a:pt x="661" y="565"/>
                    <a:pt x="673" y="579"/>
                    <a:pt x="675" y="588"/>
                  </a:cubicBezTo>
                  <a:cubicBezTo>
                    <a:pt x="676" y="594"/>
                    <a:pt x="676" y="606"/>
                    <a:pt x="674" y="612"/>
                  </a:cubicBezTo>
                  <a:cubicBezTo>
                    <a:pt x="673" y="614"/>
                    <a:pt x="668" y="616"/>
                    <a:pt x="668" y="618"/>
                  </a:cubicBezTo>
                  <a:cubicBezTo>
                    <a:pt x="669" y="627"/>
                    <a:pt x="690" y="633"/>
                    <a:pt x="695" y="640"/>
                  </a:cubicBezTo>
                  <a:cubicBezTo>
                    <a:pt x="699" y="646"/>
                    <a:pt x="709" y="661"/>
                    <a:pt x="704" y="666"/>
                  </a:cubicBezTo>
                  <a:cubicBezTo>
                    <a:pt x="701" y="669"/>
                    <a:pt x="691" y="659"/>
                    <a:pt x="686" y="660"/>
                  </a:cubicBezTo>
                  <a:cubicBezTo>
                    <a:pt x="679" y="661"/>
                    <a:pt x="667" y="684"/>
                    <a:pt x="661" y="679"/>
                  </a:cubicBezTo>
                  <a:cubicBezTo>
                    <a:pt x="655" y="674"/>
                    <a:pt x="677" y="659"/>
                    <a:pt x="677" y="651"/>
                  </a:cubicBezTo>
                  <a:cubicBezTo>
                    <a:pt x="677" y="646"/>
                    <a:pt x="672" y="636"/>
                    <a:pt x="667" y="633"/>
                  </a:cubicBezTo>
                  <a:cubicBezTo>
                    <a:pt x="663" y="630"/>
                    <a:pt x="648" y="634"/>
                    <a:pt x="646" y="630"/>
                  </a:cubicBezTo>
                  <a:cubicBezTo>
                    <a:pt x="643" y="625"/>
                    <a:pt x="652" y="616"/>
                    <a:pt x="653" y="612"/>
                  </a:cubicBezTo>
                  <a:cubicBezTo>
                    <a:pt x="654" y="607"/>
                    <a:pt x="655" y="597"/>
                    <a:pt x="654" y="592"/>
                  </a:cubicBezTo>
                  <a:cubicBezTo>
                    <a:pt x="653" y="579"/>
                    <a:pt x="645" y="555"/>
                    <a:pt x="640" y="544"/>
                  </a:cubicBezTo>
                  <a:cubicBezTo>
                    <a:pt x="638" y="540"/>
                    <a:pt x="634" y="529"/>
                    <a:pt x="630" y="529"/>
                  </a:cubicBezTo>
                  <a:cubicBezTo>
                    <a:pt x="622" y="529"/>
                    <a:pt x="618" y="551"/>
                    <a:pt x="611" y="554"/>
                  </a:cubicBezTo>
                  <a:cubicBezTo>
                    <a:pt x="605" y="556"/>
                    <a:pt x="591" y="547"/>
                    <a:pt x="586" y="551"/>
                  </a:cubicBezTo>
                  <a:cubicBezTo>
                    <a:pt x="583" y="554"/>
                    <a:pt x="587" y="565"/>
                    <a:pt x="586" y="569"/>
                  </a:cubicBezTo>
                  <a:cubicBezTo>
                    <a:pt x="582" y="579"/>
                    <a:pt x="563" y="591"/>
                    <a:pt x="559" y="601"/>
                  </a:cubicBezTo>
                  <a:cubicBezTo>
                    <a:pt x="559" y="603"/>
                    <a:pt x="561" y="608"/>
                    <a:pt x="559" y="610"/>
                  </a:cubicBezTo>
                  <a:cubicBezTo>
                    <a:pt x="557" y="613"/>
                    <a:pt x="548" y="611"/>
                    <a:pt x="545" y="613"/>
                  </a:cubicBezTo>
                  <a:cubicBezTo>
                    <a:pt x="541" y="616"/>
                    <a:pt x="535" y="626"/>
                    <a:pt x="533" y="631"/>
                  </a:cubicBezTo>
                  <a:cubicBezTo>
                    <a:pt x="532" y="636"/>
                    <a:pt x="536" y="646"/>
                    <a:pt x="533" y="649"/>
                  </a:cubicBezTo>
                  <a:cubicBezTo>
                    <a:pt x="530" y="651"/>
                    <a:pt x="522" y="645"/>
                    <a:pt x="519" y="646"/>
                  </a:cubicBezTo>
                  <a:cubicBezTo>
                    <a:pt x="513" y="647"/>
                    <a:pt x="502" y="654"/>
                    <a:pt x="499" y="659"/>
                  </a:cubicBezTo>
                  <a:cubicBezTo>
                    <a:pt x="495" y="664"/>
                    <a:pt x="489" y="677"/>
                    <a:pt x="492" y="683"/>
                  </a:cubicBezTo>
                  <a:cubicBezTo>
                    <a:pt x="495" y="687"/>
                    <a:pt x="509" y="685"/>
                    <a:pt x="514" y="686"/>
                  </a:cubicBezTo>
                  <a:cubicBezTo>
                    <a:pt x="522" y="688"/>
                    <a:pt x="538" y="692"/>
                    <a:pt x="545" y="696"/>
                  </a:cubicBezTo>
                  <a:cubicBezTo>
                    <a:pt x="550" y="699"/>
                    <a:pt x="556" y="709"/>
                    <a:pt x="560" y="712"/>
                  </a:cubicBezTo>
                  <a:cubicBezTo>
                    <a:pt x="567" y="716"/>
                    <a:pt x="582" y="718"/>
                    <a:pt x="590" y="720"/>
                  </a:cubicBezTo>
                  <a:cubicBezTo>
                    <a:pt x="596" y="721"/>
                    <a:pt x="613" y="721"/>
                    <a:pt x="613" y="727"/>
                  </a:cubicBezTo>
                  <a:cubicBezTo>
                    <a:pt x="613" y="732"/>
                    <a:pt x="599" y="733"/>
                    <a:pt x="594" y="733"/>
                  </a:cubicBezTo>
                  <a:cubicBezTo>
                    <a:pt x="586" y="733"/>
                    <a:pt x="568" y="730"/>
                    <a:pt x="560" y="726"/>
                  </a:cubicBezTo>
                  <a:cubicBezTo>
                    <a:pt x="554" y="723"/>
                    <a:pt x="543" y="712"/>
                    <a:pt x="537" y="709"/>
                  </a:cubicBezTo>
                  <a:cubicBezTo>
                    <a:pt x="530" y="707"/>
                    <a:pt x="516" y="708"/>
                    <a:pt x="509" y="705"/>
                  </a:cubicBezTo>
                  <a:cubicBezTo>
                    <a:pt x="504" y="704"/>
                    <a:pt x="497" y="694"/>
                    <a:pt x="492" y="694"/>
                  </a:cubicBezTo>
                  <a:cubicBezTo>
                    <a:pt x="487" y="694"/>
                    <a:pt x="476" y="699"/>
                    <a:pt x="473" y="704"/>
                  </a:cubicBezTo>
                  <a:cubicBezTo>
                    <a:pt x="469" y="710"/>
                    <a:pt x="467" y="727"/>
                    <a:pt x="468" y="735"/>
                  </a:cubicBezTo>
                  <a:cubicBezTo>
                    <a:pt x="470" y="742"/>
                    <a:pt x="478" y="754"/>
                    <a:pt x="483" y="759"/>
                  </a:cubicBezTo>
                  <a:cubicBezTo>
                    <a:pt x="487" y="764"/>
                    <a:pt x="497" y="770"/>
                    <a:pt x="503" y="772"/>
                  </a:cubicBezTo>
                  <a:cubicBezTo>
                    <a:pt x="510" y="774"/>
                    <a:pt x="528" y="772"/>
                    <a:pt x="536" y="775"/>
                  </a:cubicBezTo>
                  <a:cubicBezTo>
                    <a:pt x="540" y="776"/>
                    <a:pt x="548" y="783"/>
                    <a:pt x="553" y="784"/>
                  </a:cubicBezTo>
                  <a:cubicBezTo>
                    <a:pt x="558" y="786"/>
                    <a:pt x="575" y="780"/>
                    <a:pt x="576" y="786"/>
                  </a:cubicBezTo>
                  <a:cubicBezTo>
                    <a:pt x="576" y="791"/>
                    <a:pt x="562" y="793"/>
                    <a:pt x="557" y="794"/>
                  </a:cubicBezTo>
                  <a:cubicBezTo>
                    <a:pt x="548" y="794"/>
                    <a:pt x="533" y="784"/>
                    <a:pt x="524" y="782"/>
                  </a:cubicBezTo>
                  <a:cubicBezTo>
                    <a:pt x="517" y="781"/>
                    <a:pt x="501" y="777"/>
                    <a:pt x="496" y="782"/>
                  </a:cubicBezTo>
                  <a:cubicBezTo>
                    <a:pt x="492" y="786"/>
                    <a:pt x="492" y="801"/>
                    <a:pt x="495" y="806"/>
                  </a:cubicBezTo>
                  <a:cubicBezTo>
                    <a:pt x="498" y="812"/>
                    <a:pt x="517" y="814"/>
                    <a:pt x="520" y="821"/>
                  </a:cubicBezTo>
                  <a:cubicBezTo>
                    <a:pt x="521" y="825"/>
                    <a:pt x="517" y="837"/>
                    <a:pt x="513" y="837"/>
                  </a:cubicBezTo>
                  <a:cubicBezTo>
                    <a:pt x="509" y="837"/>
                    <a:pt x="510" y="826"/>
                    <a:pt x="507" y="823"/>
                  </a:cubicBezTo>
                  <a:cubicBezTo>
                    <a:pt x="504" y="819"/>
                    <a:pt x="493" y="819"/>
                    <a:pt x="489" y="815"/>
                  </a:cubicBezTo>
                  <a:cubicBezTo>
                    <a:pt x="485" y="811"/>
                    <a:pt x="482" y="799"/>
                    <a:pt x="481" y="793"/>
                  </a:cubicBezTo>
                  <a:cubicBezTo>
                    <a:pt x="480" y="788"/>
                    <a:pt x="483" y="779"/>
                    <a:pt x="481" y="776"/>
                  </a:cubicBezTo>
                  <a:cubicBezTo>
                    <a:pt x="477" y="768"/>
                    <a:pt x="459" y="761"/>
                    <a:pt x="455" y="753"/>
                  </a:cubicBezTo>
                  <a:cubicBezTo>
                    <a:pt x="453" y="748"/>
                    <a:pt x="460" y="733"/>
                    <a:pt x="455" y="731"/>
                  </a:cubicBezTo>
                  <a:cubicBezTo>
                    <a:pt x="447" y="727"/>
                    <a:pt x="432" y="747"/>
                    <a:pt x="427" y="755"/>
                  </a:cubicBezTo>
                  <a:cubicBezTo>
                    <a:pt x="423" y="760"/>
                    <a:pt x="416" y="775"/>
                    <a:pt x="419" y="781"/>
                  </a:cubicBezTo>
                  <a:cubicBezTo>
                    <a:pt x="422" y="786"/>
                    <a:pt x="435" y="785"/>
                    <a:pt x="439" y="789"/>
                  </a:cubicBezTo>
                  <a:cubicBezTo>
                    <a:pt x="444" y="794"/>
                    <a:pt x="445" y="808"/>
                    <a:pt x="448" y="814"/>
                  </a:cubicBezTo>
                  <a:cubicBezTo>
                    <a:pt x="451" y="822"/>
                    <a:pt x="458" y="836"/>
                    <a:pt x="464" y="842"/>
                  </a:cubicBezTo>
                  <a:cubicBezTo>
                    <a:pt x="467" y="845"/>
                    <a:pt x="474" y="850"/>
                    <a:pt x="478" y="851"/>
                  </a:cubicBezTo>
                  <a:cubicBezTo>
                    <a:pt x="483" y="853"/>
                    <a:pt x="493" y="847"/>
                    <a:pt x="498" y="849"/>
                  </a:cubicBezTo>
                  <a:cubicBezTo>
                    <a:pt x="500" y="850"/>
                    <a:pt x="504" y="858"/>
                    <a:pt x="501" y="858"/>
                  </a:cubicBezTo>
                  <a:cubicBezTo>
                    <a:pt x="498" y="858"/>
                    <a:pt x="484" y="856"/>
                    <a:pt x="479" y="858"/>
                  </a:cubicBezTo>
                  <a:cubicBezTo>
                    <a:pt x="476" y="859"/>
                    <a:pt x="472" y="867"/>
                    <a:pt x="468" y="866"/>
                  </a:cubicBezTo>
                  <a:cubicBezTo>
                    <a:pt x="461" y="866"/>
                    <a:pt x="455" y="850"/>
                    <a:pt x="451" y="844"/>
                  </a:cubicBezTo>
                  <a:cubicBezTo>
                    <a:pt x="446" y="835"/>
                    <a:pt x="436" y="818"/>
                    <a:pt x="432" y="809"/>
                  </a:cubicBezTo>
                  <a:cubicBezTo>
                    <a:pt x="430" y="805"/>
                    <a:pt x="429" y="797"/>
                    <a:pt x="426" y="794"/>
                  </a:cubicBezTo>
                  <a:cubicBezTo>
                    <a:pt x="422" y="791"/>
                    <a:pt x="411" y="788"/>
                    <a:pt x="407" y="790"/>
                  </a:cubicBezTo>
                  <a:cubicBezTo>
                    <a:pt x="403" y="791"/>
                    <a:pt x="401" y="801"/>
                    <a:pt x="398" y="804"/>
                  </a:cubicBezTo>
                  <a:cubicBezTo>
                    <a:pt x="395" y="808"/>
                    <a:pt x="384" y="814"/>
                    <a:pt x="383" y="819"/>
                  </a:cubicBezTo>
                  <a:cubicBezTo>
                    <a:pt x="382" y="826"/>
                    <a:pt x="395" y="836"/>
                    <a:pt x="395" y="843"/>
                  </a:cubicBezTo>
                  <a:cubicBezTo>
                    <a:pt x="394" y="848"/>
                    <a:pt x="385" y="854"/>
                    <a:pt x="383" y="859"/>
                  </a:cubicBezTo>
                  <a:cubicBezTo>
                    <a:pt x="381" y="866"/>
                    <a:pt x="381" y="881"/>
                    <a:pt x="383" y="888"/>
                  </a:cubicBezTo>
                  <a:cubicBezTo>
                    <a:pt x="386" y="899"/>
                    <a:pt x="402" y="917"/>
                    <a:pt x="405" y="928"/>
                  </a:cubicBezTo>
                  <a:cubicBezTo>
                    <a:pt x="407" y="935"/>
                    <a:pt x="401" y="950"/>
                    <a:pt x="405" y="955"/>
                  </a:cubicBezTo>
                  <a:cubicBezTo>
                    <a:pt x="411" y="962"/>
                    <a:pt x="432" y="960"/>
                    <a:pt x="441" y="960"/>
                  </a:cubicBezTo>
                  <a:cubicBezTo>
                    <a:pt x="451" y="961"/>
                    <a:pt x="472" y="963"/>
                    <a:pt x="480" y="957"/>
                  </a:cubicBezTo>
                  <a:cubicBezTo>
                    <a:pt x="483" y="954"/>
                    <a:pt x="482" y="945"/>
                    <a:pt x="485" y="942"/>
                  </a:cubicBezTo>
                  <a:cubicBezTo>
                    <a:pt x="487" y="940"/>
                    <a:pt x="495" y="942"/>
                    <a:pt x="499" y="940"/>
                  </a:cubicBezTo>
                  <a:cubicBezTo>
                    <a:pt x="504" y="938"/>
                    <a:pt x="511" y="924"/>
                    <a:pt x="515" y="927"/>
                  </a:cubicBezTo>
                  <a:cubicBezTo>
                    <a:pt x="521" y="931"/>
                    <a:pt x="505" y="947"/>
                    <a:pt x="504" y="954"/>
                  </a:cubicBezTo>
                  <a:cubicBezTo>
                    <a:pt x="504" y="959"/>
                    <a:pt x="508" y="969"/>
                    <a:pt x="510" y="974"/>
                  </a:cubicBezTo>
                  <a:cubicBezTo>
                    <a:pt x="512" y="978"/>
                    <a:pt x="518" y="987"/>
                    <a:pt x="522" y="991"/>
                  </a:cubicBezTo>
                  <a:cubicBezTo>
                    <a:pt x="525" y="993"/>
                    <a:pt x="536" y="993"/>
                    <a:pt x="536" y="996"/>
                  </a:cubicBezTo>
                  <a:cubicBezTo>
                    <a:pt x="535" y="1002"/>
                    <a:pt x="519" y="1000"/>
                    <a:pt x="514" y="998"/>
                  </a:cubicBezTo>
                  <a:cubicBezTo>
                    <a:pt x="508" y="996"/>
                    <a:pt x="502" y="984"/>
                    <a:pt x="499" y="978"/>
                  </a:cubicBezTo>
                  <a:cubicBezTo>
                    <a:pt x="496" y="974"/>
                    <a:pt x="497" y="961"/>
                    <a:pt x="492" y="959"/>
                  </a:cubicBezTo>
                  <a:cubicBezTo>
                    <a:pt x="489" y="958"/>
                    <a:pt x="482" y="965"/>
                    <a:pt x="478" y="966"/>
                  </a:cubicBezTo>
                  <a:cubicBezTo>
                    <a:pt x="467" y="969"/>
                    <a:pt x="444" y="969"/>
                    <a:pt x="433" y="972"/>
                  </a:cubicBezTo>
                  <a:cubicBezTo>
                    <a:pt x="428" y="973"/>
                    <a:pt x="418" y="974"/>
                    <a:pt x="414" y="977"/>
                  </a:cubicBezTo>
                  <a:cubicBezTo>
                    <a:pt x="410" y="980"/>
                    <a:pt x="403" y="986"/>
                    <a:pt x="403" y="991"/>
                  </a:cubicBezTo>
                  <a:cubicBezTo>
                    <a:pt x="403" y="997"/>
                    <a:pt x="413" y="1006"/>
                    <a:pt x="417" y="1010"/>
                  </a:cubicBezTo>
                  <a:cubicBezTo>
                    <a:pt x="423" y="1014"/>
                    <a:pt x="436" y="1020"/>
                    <a:pt x="442" y="1025"/>
                  </a:cubicBezTo>
                  <a:cubicBezTo>
                    <a:pt x="451" y="1031"/>
                    <a:pt x="469" y="1046"/>
                    <a:pt x="475" y="1055"/>
                  </a:cubicBezTo>
                  <a:cubicBezTo>
                    <a:pt x="480" y="1062"/>
                    <a:pt x="484" y="1079"/>
                    <a:pt x="486" y="1087"/>
                  </a:cubicBezTo>
                  <a:cubicBezTo>
                    <a:pt x="489" y="1095"/>
                    <a:pt x="492" y="1111"/>
                    <a:pt x="496" y="1118"/>
                  </a:cubicBezTo>
                  <a:cubicBezTo>
                    <a:pt x="499" y="1123"/>
                    <a:pt x="512" y="1129"/>
                    <a:pt x="514" y="1135"/>
                  </a:cubicBezTo>
                  <a:cubicBezTo>
                    <a:pt x="515" y="1137"/>
                    <a:pt x="516" y="1145"/>
                    <a:pt x="513" y="1146"/>
                  </a:cubicBezTo>
                  <a:cubicBezTo>
                    <a:pt x="505" y="1149"/>
                    <a:pt x="498" y="1121"/>
                    <a:pt x="489" y="1121"/>
                  </a:cubicBezTo>
                  <a:cubicBezTo>
                    <a:pt x="486" y="1122"/>
                    <a:pt x="483" y="1130"/>
                    <a:pt x="481" y="1133"/>
                  </a:cubicBezTo>
                  <a:cubicBezTo>
                    <a:pt x="476" y="1137"/>
                    <a:pt x="461" y="1140"/>
                    <a:pt x="457" y="1145"/>
                  </a:cubicBezTo>
                  <a:cubicBezTo>
                    <a:pt x="453" y="1150"/>
                    <a:pt x="455" y="1164"/>
                    <a:pt x="451" y="1169"/>
                  </a:cubicBezTo>
                  <a:cubicBezTo>
                    <a:pt x="447" y="1174"/>
                    <a:pt x="431" y="1188"/>
                    <a:pt x="427" y="1183"/>
                  </a:cubicBezTo>
                  <a:cubicBezTo>
                    <a:pt x="422" y="1178"/>
                    <a:pt x="441" y="1167"/>
                    <a:pt x="444" y="1160"/>
                  </a:cubicBezTo>
                  <a:cubicBezTo>
                    <a:pt x="446" y="1155"/>
                    <a:pt x="446" y="1143"/>
                    <a:pt x="450" y="1138"/>
                  </a:cubicBezTo>
                  <a:cubicBezTo>
                    <a:pt x="452" y="1134"/>
                    <a:pt x="463" y="1132"/>
                    <a:pt x="467" y="1128"/>
                  </a:cubicBezTo>
                  <a:cubicBezTo>
                    <a:pt x="470" y="1124"/>
                    <a:pt x="477" y="1115"/>
                    <a:pt x="477" y="1110"/>
                  </a:cubicBezTo>
                  <a:cubicBezTo>
                    <a:pt x="478" y="1096"/>
                    <a:pt x="465" y="1070"/>
                    <a:pt x="458" y="1058"/>
                  </a:cubicBezTo>
                  <a:cubicBezTo>
                    <a:pt x="455" y="1053"/>
                    <a:pt x="449" y="1042"/>
                    <a:pt x="444" y="1039"/>
                  </a:cubicBezTo>
                  <a:cubicBezTo>
                    <a:pt x="440" y="1036"/>
                    <a:pt x="430" y="1034"/>
                    <a:pt x="425" y="1035"/>
                  </a:cubicBezTo>
                  <a:cubicBezTo>
                    <a:pt x="422" y="1036"/>
                    <a:pt x="416" y="1041"/>
                    <a:pt x="415" y="1044"/>
                  </a:cubicBezTo>
                  <a:cubicBezTo>
                    <a:pt x="413" y="1051"/>
                    <a:pt x="422" y="1065"/>
                    <a:pt x="422" y="1072"/>
                  </a:cubicBezTo>
                  <a:cubicBezTo>
                    <a:pt x="422" y="1076"/>
                    <a:pt x="423" y="1085"/>
                    <a:pt x="420" y="1087"/>
                  </a:cubicBezTo>
                  <a:cubicBezTo>
                    <a:pt x="415" y="1091"/>
                    <a:pt x="402" y="1083"/>
                    <a:pt x="395" y="1083"/>
                  </a:cubicBezTo>
                  <a:cubicBezTo>
                    <a:pt x="388" y="1084"/>
                    <a:pt x="374" y="1090"/>
                    <a:pt x="367" y="1092"/>
                  </a:cubicBezTo>
                  <a:cubicBezTo>
                    <a:pt x="361" y="1094"/>
                    <a:pt x="348" y="1103"/>
                    <a:pt x="342" y="1100"/>
                  </a:cubicBezTo>
                  <a:cubicBezTo>
                    <a:pt x="340" y="1098"/>
                    <a:pt x="341" y="1091"/>
                    <a:pt x="342" y="1088"/>
                  </a:cubicBezTo>
                  <a:cubicBezTo>
                    <a:pt x="345" y="1084"/>
                    <a:pt x="355" y="1083"/>
                    <a:pt x="359" y="1082"/>
                  </a:cubicBezTo>
                  <a:cubicBezTo>
                    <a:pt x="366" y="1080"/>
                    <a:pt x="379" y="1078"/>
                    <a:pt x="386" y="1077"/>
                  </a:cubicBezTo>
                  <a:cubicBezTo>
                    <a:pt x="392" y="1076"/>
                    <a:pt x="407" y="1080"/>
                    <a:pt x="411" y="1075"/>
                  </a:cubicBezTo>
                  <a:cubicBezTo>
                    <a:pt x="413" y="1071"/>
                    <a:pt x="405" y="1061"/>
                    <a:pt x="404" y="1056"/>
                  </a:cubicBezTo>
                  <a:cubicBezTo>
                    <a:pt x="403" y="1053"/>
                    <a:pt x="401" y="1045"/>
                    <a:pt x="402" y="1042"/>
                  </a:cubicBezTo>
                  <a:cubicBezTo>
                    <a:pt x="403" y="1038"/>
                    <a:pt x="413" y="1034"/>
                    <a:pt x="413" y="1030"/>
                  </a:cubicBezTo>
                  <a:cubicBezTo>
                    <a:pt x="412" y="1026"/>
                    <a:pt x="402" y="1024"/>
                    <a:pt x="399" y="1021"/>
                  </a:cubicBezTo>
                  <a:cubicBezTo>
                    <a:pt x="394" y="1016"/>
                    <a:pt x="388" y="1003"/>
                    <a:pt x="382" y="1000"/>
                  </a:cubicBezTo>
                  <a:cubicBezTo>
                    <a:pt x="379" y="999"/>
                    <a:pt x="371" y="1001"/>
                    <a:pt x="368" y="1002"/>
                  </a:cubicBezTo>
                  <a:cubicBezTo>
                    <a:pt x="359" y="1004"/>
                    <a:pt x="338" y="1024"/>
                    <a:pt x="333" y="1016"/>
                  </a:cubicBezTo>
                  <a:cubicBezTo>
                    <a:pt x="328" y="1008"/>
                    <a:pt x="366" y="1001"/>
                    <a:pt x="364" y="992"/>
                  </a:cubicBezTo>
                  <a:cubicBezTo>
                    <a:pt x="364" y="988"/>
                    <a:pt x="355" y="988"/>
                    <a:pt x="352" y="987"/>
                  </a:cubicBezTo>
                  <a:cubicBezTo>
                    <a:pt x="347" y="986"/>
                    <a:pt x="337" y="986"/>
                    <a:pt x="333" y="984"/>
                  </a:cubicBezTo>
                  <a:cubicBezTo>
                    <a:pt x="327" y="981"/>
                    <a:pt x="320" y="970"/>
                    <a:pt x="315" y="966"/>
                  </a:cubicBezTo>
                  <a:cubicBezTo>
                    <a:pt x="310" y="962"/>
                    <a:pt x="298" y="952"/>
                    <a:pt x="293" y="956"/>
                  </a:cubicBezTo>
                  <a:cubicBezTo>
                    <a:pt x="290" y="957"/>
                    <a:pt x="295" y="967"/>
                    <a:pt x="293" y="970"/>
                  </a:cubicBezTo>
                  <a:cubicBezTo>
                    <a:pt x="291" y="975"/>
                    <a:pt x="280" y="982"/>
                    <a:pt x="275" y="987"/>
                  </a:cubicBezTo>
                  <a:cubicBezTo>
                    <a:pt x="270" y="993"/>
                    <a:pt x="258" y="1004"/>
                    <a:pt x="253" y="1011"/>
                  </a:cubicBezTo>
                  <a:cubicBezTo>
                    <a:pt x="249" y="1017"/>
                    <a:pt x="241" y="1031"/>
                    <a:pt x="242" y="1038"/>
                  </a:cubicBezTo>
                  <a:cubicBezTo>
                    <a:pt x="243" y="1043"/>
                    <a:pt x="253" y="1050"/>
                    <a:pt x="256" y="1054"/>
                  </a:cubicBezTo>
                  <a:cubicBezTo>
                    <a:pt x="260" y="1058"/>
                    <a:pt x="268" y="1067"/>
                    <a:pt x="272" y="1070"/>
                  </a:cubicBezTo>
                  <a:cubicBezTo>
                    <a:pt x="277" y="1074"/>
                    <a:pt x="288" y="1079"/>
                    <a:pt x="294" y="1081"/>
                  </a:cubicBezTo>
                  <a:cubicBezTo>
                    <a:pt x="296" y="1081"/>
                    <a:pt x="299" y="1083"/>
                    <a:pt x="301" y="1082"/>
                  </a:cubicBezTo>
                  <a:cubicBezTo>
                    <a:pt x="305" y="1078"/>
                    <a:pt x="295" y="1060"/>
                    <a:pt x="301" y="1057"/>
                  </a:cubicBezTo>
                  <a:cubicBezTo>
                    <a:pt x="303" y="1056"/>
                    <a:pt x="308" y="1061"/>
                    <a:pt x="309" y="1064"/>
                  </a:cubicBezTo>
                  <a:cubicBezTo>
                    <a:pt x="312" y="1070"/>
                    <a:pt x="306" y="1084"/>
                    <a:pt x="308" y="1090"/>
                  </a:cubicBezTo>
                  <a:cubicBezTo>
                    <a:pt x="311" y="1096"/>
                    <a:pt x="329" y="1103"/>
                    <a:pt x="326" y="1109"/>
                  </a:cubicBezTo>
                  <a:cubicBezTo>
                    <a:pt x="324" y="1112"/>
                    <a:pt x="315" y="1108"/>
                    <a:pt x="311" y="1106"/>
                  </a:cubicBezTo>
                  <a:cubicBezTo>
                    <a:pt x="308" y="1105"/>
                    <a:pt x="304" y="1098"/>
                    <a:pt x="301" y="1097"/>
                  </a:cubicBezTo>
                  <a:cubicBezTo>
                    <a:pt x="298" y="1096"/>
                    <a:pt x="291" y="1098"/>
                    <a:pt x="287" y="1097"/>
                  </a:cubicBezTo>
                  <a:cubicBezTo>
                    <a:pt x="281" y="1094"/>
                    <a:pt x="274" y="1081"/>
                    <a:pt x="268" y="1078"/>
                  </a:cubicBezTo>
                  <a:cubicBezTo>
                    <a:pt x="264" y="1076"/>
                    <a:pt x="256" y="1075"/>
                    <a:pt x="252" y="1075"/>
                  </a:cubicBezTo>
                  <a:cubicBezTo>
                    <a:pt x="247" y="1075"/>
                    <a:pt x="236" y="1075"/>
                    <a:pt x="232" y="1078"/>
                  </a:cubicBezTo>
                  <a:cubicBezTo>
                    <a:pt x="227" y="1081"/>
                    <a:pt x="223" y="1093"/>
                    <a:pt x="220" y="1099"/>
                  </a:cubicBezTo>
                  <a:cubicBezTo>
                    <a:pt x="215" y="1108"/>
                    <a:pt x="204" y="1127"/>
                    <a:pt x="201" y="1137"/>
                  </a:cubicBezTo>
                  <a:cubicBezTo>
                    <a:pt x="200" y="1141"/>
                    <a:pt x="200" y="1150"/>
                    <a:pt x="201" y="1154"/>
                  </a:cubicBezTo>
                  <a:cubicBezTo>
                    <a:pt x="203" y="1158"/>
                    <a:pt x="213" y="1165"/>
                    <a:pt x="213" y="1170"/>
                  </a:cubicBezTo>
                  <a:cubicBezTo>
                    <a:pt x="212" y="1174"/>
                    <a:pt x="205" y="1180"/>
                    <a:pt x="201" y="1181"/>
                  </a:cubicBezTo>
                  <a:cubicBezTo>
                    <a:pt x="198" y="1182"/>
                    <a:pt x="192" y="1175"/>
                    <a:pt x="189" y="1176"/>
                  </a:cubicBezTo>
                  <a:cubicBezTo>
                    <a:pt x="183" y="1179"/>
                    <a:pt x="183" y="1196"/>
                    <a:pt x="181" y="1203"/>
                  </a:cubicBezTo>
                  <a:cubicBezTo>
                    <a:pt x="179" y="1213"/>
                    <a:pt x="167" y="1234"/>
                    <a:pt x="171" y="1245"/>
                  </a:cubicBezTo>
                  <a:cubicBezTo>
                    <a:pt x="173" y="1251"/>
                    <a:pt x="187" y="1260"/>
                    <a:pt x="194" y="1261"/>
                  </a:cubicBezTo>
                  <a:cubicBezTo>
                    <a:pt x="204" y="1262"/>
                    <a:pt x="220" y="1247"/>
                    <a:pt x="230" y="1244"/>
                  </a:cubicBezTo>
                  <a:cubicBezTo>
                    <a:pt x="238" y="1240"/>
                    <a:pt x="255" y="1236"/>
                    <a:pt x="263" y="1233"/>
                  </a:cubicBezTo>
                  <a:cubicBezTo>
                    <a:pt x="272" y="1230"/>
                    <a:pt x="293" y="1226"/>
                    <a:pt x="300" y="1219"/>
                  </a:cubicBezTo>
                  <a:cubicBezTo>
                    <a:pt x="304" y="1215"/>
                    <a:pt x="303" y="1202"/>
                    <a:pt x="307" y="1199"/>
                  </a:cubicBezTo>
                  <a:cubicBezTo>
                    <a:pt x="310" y="1197"/>
                    <a:pt x="317" y="1199"/>
                    <a:pt x="321" y="1199"/>
                  </a:cubicBezTo>
                  <a:cubicBezTo>
                    <a:pt x="326" y="1198"/>
                    <a:pt x="338" y="1197"/>
                    <a:pt x="343" y="1194"/>
                  </a:cubicBezTo>
                  <a:cubicBezTo>
                    <a:pt x="351" y="1191"/>
                    <a:pt x="363" y="1180"/>
                    <a:pt x="370" y="1177"/>
                  </a:cubicBezTo>
                  <a:cubicBezTo>
                    <a:pt x="375" y="1175"/>
                    <a:pt x="390" y="1167"/>
                    <a:pt x="393" y="1173"/>
                  </a:cubicBezTo>
                  <a:cubicBezTo>
                    <a:pt x="395" y="1178"/>
                    <a:pt x="379" y="1183"/>
                    <a:pt x="374" y="1187"/>
                  </a:cubicBezTo>
                  <a:cubicBezTo>
                    <a:pt x="366" y="1192"/>
                    <a:pt x="352" y="1204"/>
                    <a:pt x="343" y="1208"/>
                  </a:cubicBezTo>
                  <a:cubicBezTo>
                    <a:pt x="338" y="1210"/>
                    <a:pt x="324" y="1206"/>
                    <a:pt x="322" y="1210"/>
                  </a:cubicBezTo>
                  <a:cubicBezTo>
                    <a:pt x="319" y="1214"/>
                    <a:pt x="324" y="1224"/>
                    <a:pt x="327" y="1227"/>
                  </a:cubicBezTo>
                  <a:cubicBezTo>
                    <a:pt x="331" y="1229"/>
                    <a:pt x="342" y="1227"/>
                    <a:pt x="347" y="1227"/>
                  </a:cubicBezTo>
                  <a:cubicBezTo>
                    <a:pt x="352" y="1226"/>
                    <a:pt x="362" y="1221"/>
                    <a:pt x="367" y="1221"/>
                  </a:cubicBezTo>
                  <a:cubicBezTo>
                    <a:pt x="371" y="1221"/>
                    <a:pt x="380" y="1221"/>
                    <a:pt x="383" y="1224"/>
                  </a:cubicBezTo>
                  <a:cubicBezTo>
                    <a:pt x="387" y="1226"/>
                    <a:pt x="395" y="1235"/>
                    <a:pt x="393" y="1238"/>
                  </a:cubicBezTo>
                  <a:cubicBezTo>
                    <a:pt x="390" y="1242"/>
                    <a:pt x="379" y="1232"/>
                    <a:pt x="375" y="1231"/>
                  </a:cubicBezTo>
                  <a:cubicBezTo>
                    <a:pt x="371" y="1231"/>
                    <a:pt x="364" y="1231"/>
                    <a:pt x="360" y="1231"/>
                  </a:cubicBezTo>
                  <a:cubicBezTo>
                    <a:pt x="355" y="1232"/>
                    <a:pt x="345" y="1236"/>
                    <a:pt x="340" y="1236"/>
                  </a:cubicBezTo>
                  <a:cubicBezTo>
                    <a:pt x="332" y="1236"/>
                    <a:pt x="317" y="1229"/>
                    <a:pt x="309" y="1229"/>
                  </a:cubicBezTo>
                  <a:cubicBezTo>
                    <a:pt x="304" y="1230"/>
                    <a:pt x="293" y="1233"/>
                    <a:pt x="287" y="1235"/>
                  </a:cubicBezTo>
                  <a:cubicBezTo>
                    <a:pt x="279" y="1238"/>
                    <a:pt x="260" y="1243"/>
                    <a:pt x="253" y="1249"/>
                  </a:cubicBezTo>
                  <a:cubicBezTo>
                    <a:pt x="250" y="1252"/>
                    <a:pt x="248" y="1262"/>
                    <a:pt x="244" y="1264"/>
                  </a:cubicBezTo>
                  <a:cubicBezTo>
                    <a:pt x="240" y="1266"/>
                    <a:pt x="230" y="1262"/>
                    <a:pt x="226" y="1264"/>
                  </a:cubicBezTo>
                  <a:cubicBezTo>
                    <a:pt x="221" y="1265"/>
                    <a:pt x="211" y="1268"/>
                    <a:pt x="209" y="1272"/>
                  </a:cubicBezTo>
                  <a:cubicBezTo>
                    <a:pt x="205" y="1279"/>
                    <a:pt x="212" y="1296"/>
                    <a:pt x="214" y="1304"/>
                  </a:cubicBezTo>
                  <a:cubicBezTo>
                    <a:pt x="215" y="1310"/>
                    <a:pt x="214" y="1325"/>
                    <a:pt x="219" y="1329"/>
                  </a:cubicBezTo>
                  <a:cubicBezTo>
                    <a:pt x="224" y="1333"/>
                    <a:pt x="239" y="1328"/>
                    <a:pt x="245" y="1327"/>
                  </a:cubicBezTo>
                  <a:cubicBezTo>
                    <a:pt x="254" y="1325"/>
                    <a:pt x="271" y="1317"/>
                    <a:pt x="280" y="1314"/>
                  </a:cubicBezTo>
                  <a:cubicBezTo>
                    <a:pt x="286" y="1311"/>
                    <a:pt x="298" y="1306"/>
                    <a:pt x="305" y="1304"/>
                  </a:cubicBezTo>
                  <a:cubicBezTo>
                    <a:pt x="311" y="1303"/>
                    <a:pt x="323" y="1305"/>
                    <a:pt x="329" y="1303"/>
                  </a:cubicBezTo>
                  <a:cubicBezTo>
                    <a:pt x="333" y="1302"/>
                    <a:pt x="340" y="1297"/>
                    <a:pt x="343" y="1295"/>
                  </a:cubicBezTo>
                  <a:cubicBezTo>
                    <a:pt x="352" y="1290"/>
                    <a:pt x="370" y="1267"/>
                    <a:pt x="377" y="1274"/>
                  </a:cubicBezTo>
                  <a:cubicBezTo>
                    <a:pt x="381" y="1279"/>
                    <a:pt x="366" y="1291"/>
                    <a:pt x="361" y="1295"/>
                  </a:cubicBezTo>
                  <a:cubicBezTo>
                    <a:pt x="356" y="1300"/>
                    <a:pt x="342" y="1307"/>
                    <a:pt x="335" y="1309"/>
                  </a:cubicBezTo>
                  <a:cubicBezTo>
                    <a:pt x="324" y="1313"/>
                    <a:pt x="300" y="1315"/>
                    <a:pt x="288" y="1318"/>
                  </a:cubicBezTo>
                  <a:cubicBezTo>
                    <a:pt x="274" y="1321"/>
                    <a:pt x="243" y="1329"/>
                    <a:pt x="231" y="1337"/>
                  </a:cubicBezTo>
                  <a:cubicBezTo>
                    <a:pt x="227" y="1340"/>
                    <a:pt x="220" y="1348"/>
                    <a:pt x="218" y="1353"/>
                  </a:cubicBezTo>
                  <a:cubicBezTo>
                    <a:pt x="215" y="1361"/>
                    <a:pt x="208" y="1382"/>
                    <a:pt x="215" y="1389"/>
                  </a:cubicBezTo>
                  <a:cubicBezTo>
                    <a:pt x="220" y="1395"/>
                    <a:pt x="240" y="1389"/>
                    <a:pt x="249" y="1388"/>
                  </a:cubicBezTo>
                  <a:cubicBezTo>
                    <a:pt x="255" y="1386"/>
                    <a:pt x="265" y="1379"/>
                    <a:pt x="271" y="1379"/>
                  </a:cubicBezTo>
                  <a:cubicBezTo>
                    <a:pt x="277" y="1379"/>
                    <a:pt x="288" y="1383"/>
                    <a:pt x="294" y="1385"/>
                  </a:cubicBezTo>
                  <a:cubicBezTo>
                    <a:pt x="302" y="1387"/>
                    <a:pt x="317" y="1393"/>
                    <a:pt x="324" y="1394"/>
                  </a:cubicBezTo>
                  <a:cubicBezTo>
                    <a:pt x="331" y="1395"/>
                    <a:pt x="344" y="1397"/>
                    <a:pt x="349" y="1393"/>
                  </a:cubicBezTo>
                  <a:cubicBezTo>
                    <a:pt x="354" y="1389"/>
                    <a:pt x="353" y="1373"/>
                    <a:pt x="359" y="1369"/>
                  </a:cubicBezTo>
                  <a:cubicBezTo>
                    <a:pt x="362" y="1366"/>
                    <a:pt x="375" y="1361"/>
                    <a:pt x="377" y="1365"/>
                  </a:cubicBezTo>
                  <a:cubicBezTo>
                    <a:pt x="382" y="1371"/>
                    <a:pt x="361" y="1384"/>
                    <a:pt x="364" y="1390"/>
                  </a:cubicBezTo>
                  <a:cubicBezTo>
                    <a:pt x="367" y="1395"/>
                    <a:pt x="386" y="1386"/>
                    <a:pt x="387" y="1391"/>
                  </a:cubicBezTo>
                  <a:cubicBezTo>
                    <a:pt x="388" y="1399"/>
                    <a:pt x="366" y="1400"/>
                    <a:pt x="359" y="1402"/>
                  </a:cubicBezTo>
                  <a:cubicBezTo>
                    <a:pt x="350" y="1404"/>
                    <a:pt x="332" y="1402"/>
                    <a:pt x="324" y="1405"/>
                  </a:cubicBezTo>
                  <a:cubicBezTo>
                    <a:pt x="315" y="1408"/>
                    <a:pt x="295" y="1420"/>
                    <a:pt x="292" y="1430"/>
                  </a:cubicBezTo>
                  <a:cubicBezTo>
                    <a:pt x="291" y="1433"/>
                    <a:pt x="297" y="1438"/>
                    <a:pt x="296" y="1441"/>
                  </a:cubicBezTo>
                  <a:cubicBezTo>
                    <a:pt x="295" y="1444"/>
                    <a:pt x="288" y="1446"/>
                    <a:pt x="285" y="1445"/>
                  </a:cubicBezTo>
                  <a:cubicBezTo>
                    <a:pt x="282" y="1444"/>
                    <a:pt x="281" y="1437"/>
                    <a:pt x="279" y="1435"/>
                  </a:cubicBezTo>
                  <a:cubicBezTo>
                    <a:pt x="271" y="1430"/>
                    <a:pt x="253" y="1433"/>
                    <a:pt x="244" y="1434"/>
                  </a:cubicBezTo>
                  <a:cubicBezTo>
                    <a:pt x="236" y="1435"/>
                    <a:pt x="220" y="1439"/>
                    <a:pt x="212" y="1441"/>
                  </a:cubicBezTo>
                  <a:cubicBezTo>
                    <a:pt x="201" y="1443"/>
                    <a:pt x="181" y="1450"/>
                    <a:pt x="171" y="1453"/>
                  </a:cubicBezTo>
                  <a:cubicBezTo>
                    <a:pt x="164" y="1455"/>
                    <a:pt x="151" y="1459"/>
                    <a:pt x="144" y="1462"/>
                  </a:cubicBezTo>
                  <a:cubicBezTo>
                    <a:pt x="138" y="1464"/>
                    <a:pt x="126" y="1469"/>
                    <a:pt x="121" y="1472"/>
                  </a:cubicBezTo>
                  <a:cubicBezTo>
                    <a:pt x="117" y="1474"/>
                    <a:pt x="112" y="1482"/>
                    <a:pt x="108" y="1481"/>
                  </a:cubicBezTo>
                  <a:cubicBezTo>
                    <a:pt x="105" y="1479"/>
                    <a:pt x="110" y="1469"/>
                    <a:pt x="108" y="1466"/>
                  </a:cubicBezTo>
                  <a:cubicBezTo>
                    <a:pt x="107" y="1464"/>
                    <a:pt x="100" y="1462"/>
                    <a:pt x="97" y="1462"/>
                  </a:cubicBezTo>
                  <a:cubicBezTo>
                    <a:pt x="87" y="1461"/>
                    <a:pt x="67" y="1465"/>
                    <a:pt x="58" y="1469"/>
                  </a:cubicBezTo>
                  <a:cubicBezTo>
                    <a:pt x="52" y="1472"/>
                    <a:pt x="44" y="1485"/>
                    <a:pt x="37" y="1487"/>
                  </a:cubicBezTo>
                  <a:cubicBezTo>
                    <a:pt x="33" y="1489"/>
                    <a:pt x="23" y="1484"/>
                    <a:pt x="19" y="1487"/>
                  </a:cubicBezTo>
                  <a:cubicBezTo>
                    <a:pt x="16" y="1490"/>
                    <a:pt x="21" y="1499"/>
                    <a:pt x="19" y="1503"/>
                  </a:cubicBezTo>
                  <a:cubicBezTo>
                    <a:pt x="18" y="1508"/>
                    <a:pt x="9" y="1514"/>
                    <a:pt x="9" y="1518"/>
                  </a:cubicBezTo>
                  <a:cubicBezTo>
                    <a:pt x="9" y="1522"/>
                    <a:pt x="13" y="1527"/>
                    <a:pt x="14" y="1531"/>
                  </a:cubicBezTo>
                  <a:cubicBezTo>
                    <a:pt x="14" y="1538"/>
                    <a:pt x="11" y="1552"/>
                    <a:pt x="9" y="1559"/>
                  </a:cubicBezTo>
                  <a:cubicBezTo>
                    <a:pt x="7" y="1563"/>
                    <a:pt x="0" y="1570"/>
                    <a:pt x="0" y="1574"/>
                  </a:cubicBezTo>
                  <a:cubicBezTo>
                    <a:pt x="1" y="1581"/>
                    <a:pt x="16" y="1589"/>
                    <a:pt x="18" y="1596"/>
                  </a:cubicBezTo>
                  <a:cubicBezTo>
                    <a:pt x="22" y="1608"/>
                    <a:pt x="14" y="1632"/>
                    <a:pt x="16" y="1644"/>
                  </a:cubicBezTo>
                  <a:cubicBezTo>
                    <a:pt x="17" y="1654"/>
                    <a:pt x="20" y="1680"/>
                    <a:pt x="30" y="1680"/>
                  </a:cubicBezTo>
                  <a:cubicBezTo>
                    <a:pt x="33" y="1680"/>
                    <a:pt x="32" y="1671"/>
                    <a:pt x="34" y="1669"/>
                  </a:cubicBezTo>
                  <a:cubicBezTo>
                    <a:pt x="41" y="1665"/>
                    <a:pt x="58" y="1670"/>
                    <a:pt x="65" y="1667"/>
                  </a:cubicBezTo>
                  <a:cubicBezTo>
                    <a:pt x="71" y="1665"/>
                    <a:pt x="81" y="1655"/>
                    <a:pt x="87" y="1652"/>
                  </a:cubicBezTo>
                  <a:cubicBezTo>
                    <a:pt x="95" y="1648"/>
                    <a:pt x="115" y="1650"/>
                    <a:pt x="123" y="1644"/>
                  </a:cubicBezTo>
                  <a:cubicBezTo>
                    <a:pt x="128" y="1640"/>
                    <a:pt x="132" y="1626"/>
                    <a:pt x="135" y="1620"/>
                  </a:cubicBezTo>
                  <a:cubicBezTo>
                    <a:pt x="139" y="1611"/>
                    <a:pt x="145" y="1591"/>
                    <a:pt x="151" y="1583"/>
                  </a:cubicBezTo>
                  <a:cubicBezTo>
                    <a:pt x="154" y="1580"/>
                    <a:pt x="162" y="1577"/>
                    <a:pt x="164" y="1573"/>
                  </a:cubicBezTo>
                  <a:cubicBezTo>
                    <a:pt x="169" y="1568"/>
                    <a:pt x="171" y="1552"/>
                    <a:pt x="176" y="1546"/>
                  </a:cubicBezTo>
                  <a:cubicBezTo>
                    <a:pt x="179" y="1541"/>
                    <a:pt x="190" y="1527"/>
                    <a:pt x="196" y="1530"/>
                  </a:cubicBezTo>
                  <a:cubicBezTo>
                    <a:pt x="197" y="1531"/>
                    <a:pt x="196" y="1536"/>
                    <a:pt x="196" y="1538"/>
                  </a:cubicBezTo>
                  <a:cubicBezTo>
                    <a:pt x="194" y="1541"/>
                    <a:pt x="188" y="1543"/>
                    <a:pt x="186" y="1546"/>
                  </a:cubicBezTo>
                  <a:cubicBezTo>
                    <a:pt x="183" y="1551"/>
                    <a:pt x="185" y="1563"/>
                    <a:pt x="183" y="1569"/>
                  </a:cubicBezTo>
                  <a:cubicBezTo>
                    <a:pt x="182" y="1574"/>
                    <a:pt x="176" y="1584"/>
                    <a:pt x="173" y="1589"/>
                  </a:cubicBezTo>
                  <a:cubicBezTo>
                    <a:pt x="170" y="1595"/>
                    <a:pt x="160" y="1604"/>
                    <a:pt x="161" y="1609"/>
                  </a:cubicBezTo>
                  <a:cubicBezTo>
                    <a:pt x="161" y="1614"/>
                    <a:pt x="170" y="1621"/>
                    <a:pt x="175" y="1624"/>
                  </a:cubicBezTo>
                  <a:cubicBezTo>
                    <a:pt x="181" y="1627"/>
                    <a:pt x="196" y="1629"/>
                    <a:pt x="203" y="1627"/>
                  </a:cubicBezTo>
                  <a:cubicBezTo>
                    <a:pt x="206" y="1626"/>
                    <a:pt x="210" y="1620"/>
                    <a:pt x="214" y="1619"/>
                  </a:cubicBezTo>
                  <a:cubicBezTo>
                    <a:pt x="219" y="1617"/>
                    <a:pt x="231" y="1613"/>
                    <a:pt x="235" y="1616"/>
                  </a:cubicBezTo>
                  <a:cubicBezTo>
                    <a:pt x="240" y="1618"/>
                    <a:pt x="247" y="1630"/>
                    <a:pt x="244" y="1634"/>
                  </a:cubicBezTo>
                  <a:cubicBezTo>
                    <a:pt x="241" y="1639"/>
                    <a:pt x="228" y="1633"/>
                    <a:pt x="222" y="1634"/>
                  </a:cubicBezTo>
                  <a:cubicBezTo>
                    <a:pt x="216" y="1635"/>
                    <a:pt x="204" y="1637"/>
                    <a:pt x="198" y="1639"/>
                  </a:cubicBezTo>
                  <a:cubicBezTo>
                    <a:pt x="189" y="1641"/>
                    <a:pt x="169" y="1646"/>
                    <a:pt x="160" y="1649"/>
                  </a:cubicBezTo>
                  <a:cubicBezTo>
                    <a:pt x="153" y="1652"/>
                    <a:pt x="139" y="1656"/>
                    <a:pt x="135" y="1661"/>
                  </a:cubicBezTo>
                  <a:cubicBezTo>
                    <a:pt x="129" y="1669"/>
                    <a:pt x="124" y="1688"/>
                    <a:pt x="124" y="1697"/>
                  </a:cubicBezTo>
                  <a:cubicBezTo>
                    <a:pt x="124" y="1703"/>
                    <a:pt x="135" y="1716"/>
                    <a:pt x="130" y="1719"/>
                  </a:cubicBezTo>
                  <a:cubicBezTo>
                    <a:pt x="126" y="1722"/>
                    <a:pt x="119" y="1705"/>
                    <a:pt x="115" y="1707"/>
                  </a:cubicBezTo>
                  <a:cubicBezTo>
                    <a:pt x="111" y="1709"/>
                    <a:pt x="116" y="1721"/>
                    <a:pt x="115" y="1726"/>
                  </a:cubicBezTo>
                  <a:cubicBezTo>
                    <a:pt x="113" y="1733"/>
                    <a:pt x="99" y="1744"/>
                    <a:pt x="100" y="1752"/>
                  </a:cubicBezTo>
                  <a:cubicBezTo>
                    <a:pt x="100" y="1755"/>
                    <a:pt x="104" y="1761"/>
                    <a:pt x="107" y="1761"/>
                  </a:cubicBezTo>
                  <a:cubicBezTo>
                    <a:pt x="117" y="1762"/>
                    <a:pt x="126" y="1739"/>
                    <a:pt x="135" y="1736"/>
                  </a:cubicBezTo>
                  <a:cubicBezTo>
                    <a:pt x="140" y="1735"/>
                    <a:pt x="151" y="1742"/>
                    <a:pt x="156" y="1740"/>
                  </a:cubicBezTo>
                  <a:cubicBezTo>
                    <a:pt x="161" y="1738"/>
                    <a:pt x="163" y="1726"/>
                    <a:pt x="167" y="1722"/>
                  </a:cubicBezTo>
                  <a:cubicBezTo>
                    <a:pt x="172" y="1718"/>
                    <a:pt x="185" y="1713"/>
                    <a:pt x="190" y="1709"/>
                  </a:cubicBezTo>
                  <a:cubicBezTo>
                    <a:pt x="195" y="1705"/>
                    <a:pt x="201" y="1694"/>
                    <a:pt x="207" y="1692"/>
                  </a:cubicBezTo>
                  <a:cubicBezTo>
                    <a:pt x="209" y="1691"/>
                    <a:pt x="216" y="1691"/>
                    <a:pt x="216" y="1693"/>
                  </a:cubicBezTo>
                  <a:cubicBezTo>
                    <a:pt x="219" y="1700"/>
                    <a:pt x="198" y="1708"/>
                    <a:pt x="197" y="1715"/>
                  </a:cubicBezTo>
                  <a:cubicBezTo>
                    <a:pt x="195" y="1720"/>
                    <a:pt x="195" y="1734"/>
                    <a:pt x="200" y="1735"/>
                  </a:cubicBezTo>
                  <a:cubicBezTo>
                    <a:pt x="207" y="1737"/>
                    <a:pt x="209" y="1713"/>
                    <a:pt x="215" y="1713"/>
                  </a:cubicBezTo>
                  <a:cubicBezTo>
                    <a:pt x="218" y="1713"/>
                    <a:pt x="220" y="1721"/>
                    <a:pt x="223" y="1722"/>
                  </a:cubicBezTo>
                  <a:cubicBezTo>
                    <a:pt x="228" y="1723"/>
                    <a:pt x="239" y="1720"/>
                    <a:pt x="241" y="1715"/>
                  </a:cubicBezTo>
                  <a:cubicBezTo>
                    <a:pt x="244" y="1707"/>
                    <a:pt x="226" y="1692"/>
                    <a:pt x="226" y="1683"/>
                  </a:cubicBezTo>
                  <a:cubicBezTo>
                    <a:pt x="226" y="1675"/>
                    <a:pt x="235" y="1660"/>
                    <a:pt x="241" y="1654"/>
                  </a:cubicBezTo>
                  <a:cubicBezTo>
                    <a:pt x="246" y="1650"/>
                    <a:pt x="258" y="1646"/>
                    <a:pt x="264" y="1644"/>
                  </a:cubicBezTo>
                  <a:cubicBezTo>
                    <a:pt x="270" y="1642"/>
                    <a:pt x="284" y="1642"/>
                    <a:pt x="290" y="1639"/>
                  </a:cubicBezTo>
                  <a:cubicBezTo>
                    <a:pt x="299" y="1635"/>
                    <a:pt x="313" y="1623"/>
                    <a:pt x="320" y="1616"/>
                  </a:cubicBezTo>
                  <a:cubicBezTo>
                    <a:pt x="326" y="1610"/>
                    <a:pt x="332" y="1587"/>
                    <a:pt x="340" y="1589"/>
                  </a:cubicBezTo>
                  <a:cubicBezTo>
                    <a:pt x="343" y="1590"/>
                    <a:pt x="342" y="1600"/>
                    <a:pt x="341" y="1603"/>
                  </a:cubicBezTo>
                  <a:cubicBezTo>
                    <a:pt x="339" y="1611"/>
                    <a:pt x="325" y="1623"/>
                    <a:pt x="319" y="1629"/>
                  </a:cubicBezTo>
                  <a:cubicBezTo>
                    <a:pt x="314" y="1634"/>
                    <a:pt x="305" y="1645"/>
                    <a:pt x="299" y="1648"/>
                  </a:cubicBezTo>
                  <a:cubicBezTo>
                    <a:pt x="290" y="1654"/>
                    <a:pt x="270" y="1658"/>
                    <a:pt x="261" y="1662"/>
                  </a:cubicBezTo>
                  <a:cubicBezTo>
                    <a:pt x="255" y="1665"/>
                    <a:pt x="242" y="1671"/>
                    <a:pt x="240" y="1677"/>
                  </a:cubicBezTo>
                  <a:cubicBezTo>
                    <a:pt x="239" y="1682"/>
                    <a:pt x="246" y="1691"/>
                    <a:pt x="248" y="1696"/>
                  </a:cubicBezTo>
                  <a:cubicBezTo>
                    <a:pt x="249" y="1701"/>
                    <a:pt x="253" y="1714"/>
                    <a:pt x="251" y="1719"/>
                  </a:cubicBezTo>
                  <a:cubicBezTo>
                    <a:pt x="250" y="1723"/>
                    <a:pt x="244" y="1731"/>
                    <a:pt x="240" y="1733"/>
                  </a:cubicBezTo>
                  <a:cubicBezTo>
                    <a:pt x="236" y="1734"/>
                    <a:pt x="227" y="1730"/>
                    <a:pt x="224" y="1733"/>
                  </a:cubicBezTo>
                  <a:cubicBezTo>
                    <a:pt x="220" y="1735"/>
                    <a:pt x="221" y="1746"/>
                    <a:pt x="217" y="1749"/>
                  </a:cubicBezTo>
                  <a:cubicBezTo>
                    <a:pt x="215" y="1750"/>
                    <a:pt x="208" y="1746"/>
                    <a:pt x="205" y="1748"/>
                  </a:cubicBezTo>
                  <a:cubicBezTo>
                    <a:pt x="203" y="1749"/>
                    <a:pt x="202" y="1753"/>
                    <a:pt x="201" y="1754"/>
                  </a:cubicBezTo>
                  <a:cubicBezTo>
                    <a:pt x="199" y="1761"/>
                    <a:pt x="204" y="1778"/>
                    <a:pt x="199" y="1783"/>
                  </a:cubicBezTo>
                  <a:cubicBezTo>
                    <a:pt x="195" y="1787"/>
                    <a:pt x="183" y="1782"/>
                    <a:pt x="178" y="1784"/>
                  </a:cubicBezTo>
                  <a:cubicBezTo>
                    <a:pt x="171" y="1786"/>
                    <a:pt x="160" y="1793"/>
                    <a:pt x="155" y="1797"/>
                  </a:cubicBezTo>
                  <a:cubicBezTo>
                    <a:pt x="149" y="1802"/>
                    <a:pt x="133" y="1810"/>
                    <a:pt x="132" y="1818"/>
                  </a:cubicBezTo>
                  <a:cubicBezTo>
                    <a:pt x="131" y="1823"/>
                    <a:pt x="140" y="1830"/>
                    <a:pt x="143" y="1835"/>
                  </a:cubicBezTo>
                  <a:cubicBezTo>
                    <a:pt x="145" y="1840"/>
                    <a:pt x="149" y="1852"/>
                    <a:pt x="153" y="1857"/>
                  </a:cubicBezTo>
                  <a:cubicBezTo>
                    <a:pt x="157" y="1861"/>
                    <a:pt x="168" y="1864"/>
                    <a:pt x="172" y="1868"/>
                  </a:cubicBezTo>
                  <a:cubicBezTo>
                    <a:pt x="174" y="1870"/>
                    <a:pt x="177" y="1877"/>
                    <a:pt x="179" y="1878"/>
                  </a:cubicBezTo>
                  <a:cubicBezTo>
                    <a:pt x="188" y="1883"/>
                    <a:pt x="207" y="1877"/>
                    <a:pt x="216" y="1878"/>
                  </a:cubicBezTo>
                  <a:cubicBezTo>
                    <a:pt x="222" y="1880"/>
                    <a:pt x="234" y="1884"/>
                    <a:pt x="239" y="1887"/>
                  </a:cubicBezTo>
                  <a:cubicBezTo>
                    <a:pt x="241" y="1888"/>
                    <a:pt x="244" y="1893"/>
                    <a:pt x="247" y="1894"/>
                  </a:cubicBezTo>
                  <a:cubicBezTo>
                    <a:pt x="253" y="1894"/>
                    <a:pt x="264" y="1883"/>
                    <a:pt x="270" y="1881"/>
                  </a:cubicBezTo>
                  <a:cubicBezTo>
                    <a:pt x="282" y="1879"/>
                    <a:pt x="307" y="1882"/>
                    <a:pt x="319" y="1883"/>
                  </a:cubicBezTo>
                  <a:cubicBezTo>
                    <a:pt x="324" y="1884"/>
                    <a:pt x="334" y="1888"/>
                    <a:pt x="339" y="1888"/>
                  </a:cubicBezTo>
                  <a:cubicBezTo>
                    <a:pt x="341" y="1888"/>
                    <a:pt x="346" y="1885"/>
                    <a:pt x="348" y="1885"/>
                  </a:cubicBezTo>
                  <a:cubicBezTo>
                    <a:pt x="358" y="1884"/>
                    <a:pt x="379" y="1889"/>
                    <a:pt x="389" y="1892"/>
                  </a:cubicBezTo>
                  <a:cubicBezTo>
                    <a:pt x="399" y="1894"/>
                    <a:pt x="418" y="1901"/>
                    <a:pt x="427" y="1905"/>
                  </a:cubicBezTo>
                  <a:cubicBezTo>
                    <a:pt x="438" y="1910"/>
                    <a:pt x="458" y="1925"/>
                    <a:pt x="469" y="1926"/>
                  </a:cubicBezTo>
                  <a:cubicBezTo>
                    <a:pt x="476" y="1926"/>
                    <a:pt x="487" y="1916"/>
                    <a:pt x="494" y="1916"/>
                  </a:cubicBezTo>
                  <a:cubicBezTo>
                    <a:pt x="501" y="1917"/>
                    <a:pt x="511" y="1928"/>
                    <a:pt x="518" y="1930"/>
                  </a:cubicBezTo>
                  <a:cubicBezTo>
                    <a:pt x="525" y="1932"/>
                    <a:pt x="541" y="1932"/>
                    <a:pt x="548" y="1931"/>
                  </a:cubicBezTo>
                  <a:cubicBezTo>
                    <a:pt x="555" y="1929"/>
                    <a:pt x="567" y="1919"/>
                    <a:pt x="575" y="1917"/>
                  </a:cubicBezTo>
                  <a:cubicBezTo>
                    <a:pt x="583" y="1915"/>
                    <a:pt x="601" y="1914"/>
                    <a:pt x="609" y="1917"/>
                  </a:cubicBezTo>
                  <a:cubicBezTo>
                    <a:pt x="611" y="1918"/>
                    <a:pt x="612" y="1924"/>
                    <a:pt x="614" y="1925"/>
                  </a:cubicBezTo>
                  <a:cubicBezTo>
                    <a:pt x="620" y="1926"/>
                    <a:pt x="631" y="1921"/>
                    <a:pt x="635" y="1917"/>
                  </a:cubicBezTo>
                  <a:cubicBezTo>
                    <a:pt x="640" y="1913"/>
                    <a:pt x="646" y="1899"/>
                    <a:pt x="648" y="1893"/>
                  </a:cubicBezTo>
                  <a:cubicBezTo>
                    <a:pt x="649" y="1885"/>
                    <a:pt x="641" y="1868"/>
                    <a:pt x="645" y="1861"/>
                  </a:cubicBezTo>
                  <a:cubicBezTo>
                    <a:pt x="648" y="1855"/>
                    <a:pt x="666" y="1855"/>
                    <a:pt x="670" y="1849"/>
                  </a:cubicBezTo>
                  <a:cubicBezTo>
                    <a:pt x="672" y="1847"/>
                    <a:pt x="673" y="1842"/>
                    <a:pt x="673" y="1837"/>
                  </a:cubicBezTo>
                  <a:cubicBezTo>
                    <a:pt x="665" y="1829"/>
                    <a:pt x="656" y="1822"/>
                    <a:pt x="656" y="1811"/>
                  </a:cubicBezTo>
                  <a:cubicBezTo>
                    <a:pt x="648" y="1711"/>
                    <a:pt x="664" y="1607"/>
                    <a:pt x="716" y="1511"/>
                  </a:cubicBezTo>
                  <a:cubicBezTo>
                    <a:pt x="728" y="1491"/>
                    <a:pt x="716" y="1459"/>
                    <a:pt x="732" y="1435"/>
                  </a:cubicBezTo>
                  <a:cubicBezTo>
                    <a:pt x="752" y="1411"/>
                    <a:pt x="788" y="1403"/>
                    <a:pt x="800" y="1379"/>
                  </a:cubicBezTo>
                  <a:cubicBezTo>
                    <a:pt x="808" y="1363"/>
                    <a:pt x="804" y="1343"/>
                    <a:pt x="812" y="1327"/>
                  </a:cubicBezTo>
                  <a:cubicBezTo>
                    <a:pt x="824" y="1303"/>
                    <a:pt x="860" y="1295"/>
                    <a:pt x="864" y="1271"/>
                  </a:cubicBezTo>
                  <a:cubicBezTo>
                    <a:pt x="876" y="1187"/>
                    <a:pt x="928" y="1135"/>
                    <a:pt x="976" y="1067"/>
                  </a:cubicBezTo>
                  <a:cubicBezTo>
                    <a:pt x="988" y="1047"/>
                    <a:pt x="972" y="1011"/>
                    <a:pt x="988" y="983"/>
                  </a:cubicBezTo>
                  <a:cubicBezTo>
                    <a:pt x="1016" y="923"/>
                    <a:pt x="1072" y="875"/>
                    <a:pt x="1096" y="811"/>
                  </a:cubicBezTo>
                  <a:cubicBezTo>
                    <a:pt x="1112" y="775"/>
                    <a:pt x="1108" y="731"/>
                    <a:pt x="1132" y="695"/>
                  </a:cubicBezTo>
                  <a:cubicBezTo>
                    <a:pt x="1148" y="667"/>
                    <a:pt x="1175" y="655"/>
                    <a:pt x="1188" y="628"/>
                  </a:cubicBezTo>
                  <a:cubicBezTo>
                    <a:pt x="1167" y="628"/>
                    <a:pt x="1167" y="628"/>
                    <a:pt x="1167" y="628"/>
                  </a:cubicBezTo>
                  <a:lnTo>
                    <a:pt x="1180" y="5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279104" y="3576011"/>
              <a:ext cx="311275" cy="685103"/>
            </a:xfrm>
            <a:custGeom>
              <a:avLst/>
              <a:gdLst>
                <a:gd name="T0" fmla="*/ 39 w 758"/>
                <a:gd name="T1" fmla="*/ 730 h 1667"/>
                <a:gd name="T2" fmla="*/ 59 w 758"/>
                <a:gd name="T3" fmla="*/ 803 h 1667"/>
                <a:gd name="T4" fmla="*/ 148 w 758"/>
                <a:gd name="T5" fmla="*/ 829 h 1667"/>
                <a:gd name="T6" fmla="*/ 219 w 758"/>
                <a:gd name="T7" fmla="*/ 868 h 1667"/>
                <a:gd name="T8" fmla="*/ 222 w 758"/>
                <a:gd name="T9" fmla="*/ 903 h 1667"/>
                <a:gd name="T10" fmla="*/ 158 w 758"/>
                <a:gd name="T11" fmla="*/ 1025 h 1667"/>
                <a:gd name="T12" fmla="*/ 110 w 758"/>
                <a:gd name="T13" fmla="*/ 1085 h 1667"/>
                <a:gd name="T14" fmla="*/ 98 w 758"/>
                <a:gd name="T15" fmla="*/ 1163 h 1667"/>
                <a:gd name="T16" fmla="*/ 78 w 758"/>
                <a:gd name="T17" fmla="*/ 1228 h 1667"/>
                <a:gd name="T18" fmla="*/ 36 w 758"/>
                <a:gd name="T19" fmla="*/ 1327 h 1667"/>
                <a:gd name="T20" fmla="*/ 48 w 758"/>
                <a:gd name="T21" fmla="*/ 1433 h 1667"/>
                <a:gd name="T22" fmla="*/ 118 w 758"/>
                <a:gd name="T23" fmla="*/ 1404 h 1667"/>
                <a:gd name="T24" fmla="*/ 181 w 758"/>
                <a:gd name="T25" fmla="*/ 1464 h 1667"/>
                <a:gd name="T26" fmla="*/ 188 w 758"/>
                <a:gd name="T27" fmla="*/ 1520 h 1667"/>
                <a:gd name="T28" fmla="*/ 212 w 758"/>
                <a:gd name="T29" fmla="*/ 1648 h 1667"/>
                <a:gd name="T30" fmla="*/ 265 w 758"/>
                <a:gd name="T31" fmla="*/ 1633 h 1667"/>
                <a:gd name="T32" fmla="*/ 348 w 758"/>
                <a:gd name="T33" fmla="*/ 1583 h 1667"/>
                <a:gd name="T34" fmla="*/ 364 w 758"/>
                <a:gd name="T35" fmla="*/ 1470 h 1667"/>
                <a:gd name="T36" fmla="*/ 437 w 758"/>
                <a:gd name="T37" fmla="*/ 1501 h 1667"/>
                <a:gd name="T38" fmla="*/ 470 w 758"/>
                <a:gd name="T39" fmla="*/ 1380 h 1667"/>
                <a:gd name="T40" fmla="*/ 507 w 758"/>
                <a:gd name="T41" fmla="*/ 1332 h 1667"/>
                <a:gd name="T42" fmla="*/ 514 w 758"/>
                <a:gd name="T43" fmla="*/ 1270 h 1667"/>
                <a:gd name="T44" fmla="*/ 558 w 758"/>
                <a:gd name="T45" fmla="*/ 1207 h 1667"/>
                <a:gd name="T46" fmla="*/ 595 w 758"/>
                <a:gd name="T47" fmla="*/ 1147 h 1667"/>
                <a:gd name="T48" fmla="*/ 568 w 758"/>
                <a:gd name="T49" fmla="*/ 1104 h 1667"/>
                <a:gd name="T50" fmla="*/ 554 w 758"/>
                <a:gd name="T51" fmla="*/ 1043 h 1667"/>
                <a:gd name="T52" fmla="*/ 596 w 758"/>
                <a:gd name="T53" fmla="*/ 946 h 1667"/>
                <a:gd name="T54" fmla="*/ 643 w 758"/>
                <a:gd name="T55" fmla="*/ 934 h 1667"/>
                <a:gd name="T56" fmla="*/ 716 w 758"/>
                <a:gd name="T57" fmla="*/ 889 h 1667"/>
                <a:gd name="T58" fmla="*/ 730 w 758"/>
                <a:gd name="T59" fmla="*/ 826 h 1667"/>
                <a:gd name="T60" fmla="*/ 757 w 758"/>
                <a:gd name="T61" fmla="*/ 787 h 1667"/>
                <a:gd name="T62" fmla="*/ 733 w 758"/>
                <a:gd name="T63" fmla="*/ 753 h 1667"/>
                <a:gd name="T64" fmla="*/ 745 w 758"/>
                <a:gd name="T65" fmla="*/ 716 h 1667"/>
                <a:gd name="T66" fmla="*/ 702 w 758"/>
                <a:gd name="T67" fmla="*/ 702 h 1667"/>
                <a:gd name="T68" fmla="*/ 696 w 758"/>
                <a:gd name="T69" fmla="*/ 717 h 1667"/>
                <a:gd name="T70" fmla="*/ 693 w 758"/>
                <a:gd name="T71" fmla="*/ 698 h 1667"/>
                <a:gd name="T72" fmla="*/ 669 w 758"/>
                <a:gd name="T73" fmla="*/ 631 h 1667"/>
                <a:gd name="T74" fmla="*/ 633 w 758"/>
                <a:gd name="T75" fmla="*/ 587 h 1667"/>
                <a:gd name="T76" fmla="*/ 649 w 758"/>
                <a:gd name="T77" fmla="*/ 549 h 1667"/>
                <a:gd name="T78" fmla="*/ 633 w 758"/>
                <a:gd name="T79" fmla="*/ 470 h 1667"/>
                <a:gd name="T80" fmla="*/ 669 w 758"/>
                <a:gd name="T81" fmla="*/ 425 h 1667"/>
                <a:gd name="T82" fmla="*/ 654 w 758"/>
                <a:gd name="T83" fmla="*/ 358 h 1667"/>
                <a:gd name="T84" fmla="*/ 623 w 758"/>
                <a:gd name="T85" fmla="*/ 340 h 1667"/>
                <a:gd name="T86" fmla="*/ 594 w 758"/>
                <a:gd name="T87" fmla="*/ 264 h 1667"/>
                <a:gd name="T88" fmla="*/ 551 w 758"/>
                <a:gd name="T89" fmla="*/ 301 h 1667"/>
                <a:gd name="T90" fmla="*/ 453 w 758"/>
                <a:gd name="T91" fmla="*/ 264 h 1667"/>
                <a:gd name="T92" fmla="*/ 409 w 758"/>
                <a:gd name="T93" fmla="*/ 172 h 1667"/>
                <a:gd name="T94" fmla="*/ 400 w 758"/>
                <a:gd name="T95" fmla="*/ 113 h 1667"/>
                <a:gd name="T96" fmla="*/ 473 w 758"/>
                <a:gd name="T97" fmla="*/ 18 h 1667"/>
                <a:gd name="T98" fmla="*/ 630 w 758"/>
                <a:gd name="T99" fmla="*/ 47 h 1667"/>
                <a:gd name="T100" fmla="*/ 601 w 758"/>
                <a:gd name="T101" fmla="*/ 29 h 1667"/>
                <a:gd name="T102" fmla="*/ 447 w 758"/>
                <a:gd name="T103" fmla="*/ 9 h 1667"/>
                <a:gd name="T104" fmla="*/ 319 w 758"/>
                <a:gd name="T105" fmla="*/ 66 h 1667"/>
                <a:gd name="T106" fmla="*/ 372 w 758"/>
                <a:gd name="T107" fmla="*/ 58 h 1667"/>
                <a:gd name="T108" fmla="*/ 334 w 758"/>
                <a:gd name="T109" fmla="*/ 91 h 1667"/>
                <a:gd name="T110" fmla="*/ 306 w 758"/>
                <a:gd name="T111" fmla="*/ 85 h 1667"/>
                <a:gd name="T112" fmla="*/ 185 w 758"/>
                <a:gd name="T113" fmla="*/ 192 h 1667"/>
                <a:gd name="T114" fmla="*/ 65 w 758"/>
                <a:gd name="T115" fmla="*/ 283 h 1667"/>
                <a:gd name="T116" fmla="*/ 5 w 758"/>
                <a:gd name="T117" fmla="*/ 384 h 1667"/>
                <a:gd name="T118" fmla="*/ 4 w 758"/>
                <a:gd name="T119" fmla="*/ 590 h 1667"/>
                <a:gd name="T120" fmla="*/ 12 w 758"/>
                <a:gd name="T121" fmla="*/ 689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1667">
                  <a:moveTo>
                    <a:pt x="12" y="689"/>
                  </a:moveTo>
                  <a:cubicBezTo>
                    <a:pt x="14" y="694"/>
                    <a:pt x="14" y="707"/>
                    <a:pt x="10" y="713"/>
                  </a:cubicBezTo>
                  <a:cubicBezTo>
                    <a:pt x="39" y="730"/>
                    <a:pt x="39" y="730"/>
                    <a:pt x="39" y="730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46" y="773"/>
                    <a:pt x="46" y="773"/>
                    <a:pt x="46" y="77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86" y="813"/>
                    <a:pt x="86" y="813"/>
                    <a:pt x="86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48" y="829"/>
                    <a:pt x="148" y="829"/>
                    <a:pt x="148" y="829"/>
                  </a:cubicBezTo>
                  <a:cubicBezTo>
                    <a:pt x="172" y="849"/>
                    <a:pt x="172" y="849"/>
                    <a:pt x="172" y="849"/>
                  </a:cubicBezTo>
                  <a:cubicBezTo>
                    <a:pt x="174" y="867"/>
                    <a:pt x="174" y="867"/>
                    <a:pt x="174" y="867"/>
                  </a:cubicBezTo>
                  <a:cubicBezTo>
                    <a:pt x="183" y="866"/>
                    <a:pt x="206" y="863"/>
                    <a:pt x="219" y="868"/>
                  </a:cubicBezTo>
                  <a:cubicBezTo>
                    <a:pt x="231" y="873"/>
                    <a:pt x="236" y="869"/>
                    <a:pt x="236" y="869"/>
                  </a:cubicBezTo>
                  <a:cubicBezTo>
                    <a:pt x="257" y="851"/>
                    <a:pt x="257" y="851"/>
                    <a:pt x="257" y="851"/>
                  </a:cubicBezTo>
                  <a:cubicBezTo>
                    <a:pt x="222" y="903"/>
                    <a:pt x="222" y="903"/>
                    <a:pt x="222" y="903"/>
                  </a:cubicBezTo>
                  <a:cubicBezTo>
                    <a:pt x="170" y="934"/>
                    <a:pt x="170" y="934"/>
                    <a:pt x="170" y="934"/>
                  </a:cubicBezTo>
                  <a:cubicBezTo>
                    <a:pt x="140" y="946"/>
                    <a:pt x="140" y="946"/>
                    <a:pt x="140" y="946"/>
                  </a:cubicBezTo>
                  <a:cubicBezTo>
                    <a:pt x="158" y="1025"/>
                    <a:pt x="158" y="1025"/>
                    <a:pt x="158" y="1025"/>
                  </a:cubicBezTo>
                  <a:cubicBezTo>
                    <a:pt x="137" y="1036"/>
                    <a:pt x="137" y="1036"/>
                    <a:pt x="137" y="1036"/>
                  </a:cubicBezTo>
                  <a:cubicBezTo>
                    <a:pt x="108" y="1056"/>
                    <a:pt x="108" y="1056"/>
                    <a:pt x="108" y="1056"/>
                  </a:cubicBezTo>
                  <a:cubicBezTo>
                    <a:pt x="110" y="1085"/>
                    <a:pt x="110" y="1085"/>
                    <a:pt x="110" y="1085"/>
                  </a:cubicBezTo>
                  <a:cubicBezTo>
                    <a:pt x="132" y="1127"/>
                    <a:pt x="132" y="1127"/>
                    <a:pt x="132" y="1127"/>
                  </a:cubicBezTo>
                  <a:cubicBezTo>
                    <a:pt x="98" y="1145"/>
                    <a:pt x="98" y="1145"/>
                    <a:pt x="98" y="1145"/>
                  </a:cubicBezTo>
                  <a:cubicBezTo>
                    <a:pt x="98" y="1163"/>
                    <a:pt x="98" y="1163"/>
                    <a:pt x="98" y="1163"/>
                  </a:cubicBezTo>
                  <a:cubicBezTo>
                    <a:pt x="77" y="1183"/>
                    <a:pt x="77" y="1183"/>
                    <a:pt x="77" y="1183"/>
                  </a:cubicBezTo>
                  <a:cubicBezTo>
                    <a:pt x="100" y="1212"/>
                    <a:pt x="100" y="1212"/>
                    <a:pt x="100" y="1212"/>
                  </a:cubicBezTo>
                  <a:cubicBezTo>
                    <a:pt x="78" y="1228"/>
                    <a:pt x="78" y="1228"/>
                    <a:pt x="78" y="1228"/>
                  </a:cubicBezTo>
                  <a:cubicBezTo>
                    <a:pt x="102" y="1245"/>
                    <a:pt x="102" y="1245"/>
                    <a:pt x="102" y="1245"/>
                  </a:cubicBezTo>
                  <a:cubicBezTo>
                    <a:pt x="92" y="1295"/>
                    <a:pt x="92" y="1295"/>
                    <a:pt x="92" y="1295"/>
                  </a:cubicBezTo>
                  <a:cubicBezTo>
                    <a:pt x="36" y="1327"/>
                    <a:pt x="36" y="1327"/>
                    <a:pt x="36" y="1327"/>
                  </a:cubicBezTo>
                  <a:cubicBezTo>
                    <a:pt x="47" y="1365"/>
                    <a:pt x="47" y="1365"/>
                    <a:pt x="47" y="1365"/>
                  </a:cubicBezTo>
                  <a:cubicBezTo>
                    <a:pt x="59" y="1391"/>
                    <a:pt x="59" y="1391"/>
                    <a:pt x="59" y="1391"/>
                  </a:cubicBezTo>
                  <a:cubicBezTo>
                    <a:pt x="48" y="1433"/>
                    <a:pt x="48" y="1433"/>
                    <a:pt x="48" y="1433"/>
                  </a:cubicBezTo>
                  <a:cubicBezTo>
                    <a:pt x="76" y="1434"/>
                    <a:pt x="76" y="1434"/>
                    <a:pt x="76" y="1434"/>
                  </a:cubicBezTo>
                  <a:cubicBezTo>
                    <a:pt x="76" y="1392"/>
                    <a:pt x="76" y="1392"/>
                    <a:pt x="76" y="1392"/>
                  </a:cubicBezTo>
                  <a:cubicBezTo>
                    <a:pt x="118" y="1404"/>
                    <a:pt x="118" y="1404"/>
                    <a:pt x="118" y="1404"/>
                  </a:cubicBezTo>
                  <a:cubicBezTo>
                    <a:pt x="169" y="1367"/>
                    <a:pt x="169" y="1367"/>
                    <a:pt x="169" y="1367"/>
                  </a:cubicBezTo>
                  <a:cubicBezTo>
                    <a:pt x="157" y="1419"/>
                    <a:pt x="157" y="1419"/>
                    <a:pt x="157" y="1419"/>
                  </a:cubicBezTo>
                  <a:cubicBezTo>
                    <a:pt x="181" y="1464"/>
                    <a:pt x="181" y="1464"/>
                    <a:pt x="181" y="1464"/>
                  </a:cubicBezTo>
                  <a:cubicBezTo>
                    <a:pt x="157" y="1484"/>
                    <a:pt x="157" y="1484"/>
                    <a:pt x="157" y="1484"/>
                  </a:cubicBezTo>
                  <a:cubicBezTo>
                    <a:pt x="157" y="1520"/>
                    <a:pt x="157" y="1520"/>
                    <a:pt x="157" y="1520"/>
                  </a:cubicBezTo>
                  <a:cubicBezTo>
                    <a:pt x="188" y="1520"/>
                    <a:pt x="188" y="1520"/>
                    <a:pt x="188" y="1520"/>
                  </a:cubicBezTo>
                  <a:cubicBezTo>
                    <a:pt x="178" y="1570"/>
                    <a:pt x="178" y="1570"/>
                    <a:pt x="178" y="1570"/>
                  </a:cubicBezTo>
                  <a:cubicBezTo>
                    <a:pt x="178" y="1631"/>
                    <a:pt x="178" y="1631"/>
                    <a:pt x="178" y="1631"/>
                  </a:cubicBezTo>
                  <a:cubicBezTo>
                    <a:pt x="212" y="1648"/>
                    <a:pt x="212" y="1648"/>
                    <a:pt x="212" y="1648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65" y="1656"/>
                    <a:pt x="265" y="1656"/>
                    <a:pt x="265" y="1656"/>
                  </a:cubicBezTo>
                  <a:cubicBezTo>
                    <a:pt x="265" y="1633"/>
                    <a:pt x="265" y="1633"/>
                    <a:pt x="265" y="1633"/>
                  </a:cubicBezTo>
                  <a:cubicBezTo>
                    <a:pt x="303" y="1615"/>
                    <a:pt x="303" y="1615"/>
                    <a:pt x="303" y="1615"/>
                  </a:cubicBezTo>
                  <a:cubicBezTo>
                    <a:pt x="332" y="1583"/>
                    <a:pt x="332" y="1583"/>
                    <a:pt x="332" y="1583"/>
                  </a:cubicBezTo>
                  <a:cubicBezTo>
                    <a:pt x="348" y="1583"/>
                    <a:pt x="348" y="1583"/>
                    <a:pt x="348" y="1583"/>
                  </a:cubicBezTo>
                  <a:cubicBezTo>
                    <a:pt x="348" y="1542"/>
                    <a:pt x="348" y="1542"/>
                    <a:pt x="348" y="1542"/>
                  </a:cubicBezTo>
                  <a:cubicBezTo>
                    <a:pt x="364" y="1511"/>
                    <a:pt x="364" y="1511"/>
                    <a:pt x="364" y="1511"/>
                  </a:cubicBezTo>
                  <a:cubicBezTo>
                    <a:pt x="364" y="1470"/>
                    <a:pt x="364" y="1470"/>
                    <a:pt x="364" y="1470"/>
                  </a:cubicBezTo>
                  <a:cubicBezTo>
                    <a:pt x="417" y="1457"/>
                    <a:pt x="417" y="1457"/>
                    <a:pt x="417" y="1457"/>
                  </a:cubicBezTo>
                  <a:cubicBezTo>
                    <a:pt x="431" y="1500"/>
                    <a:pt x="431" y="1500"/>
                    <a:pt x="431" y="1500"/>
                  </a:cubicBezTo>
                  <a:cubicBezTo>
                    <a:pt x="437" y="1501"/>
                    <a:pt x="437" y="1501"/>
                    <a:pt x="437" y="1501"/>
                  </a:cubicBezTo>
                  <a:cubicBezTo>
                    <a:pt x="437" y="1408"/>
                    <a:pt x="437" y="1408"/>
                    <a:pt x="437" y="1408"/>
                  </a:cubicBezTo>
                  <a:cubicBezTo>
                    <a:pt x="461" y="1408"/>
                    <a:pt x="461" y="1408"/>
                    <a:pt x="461" y="1408"/>
                  </a:cubicBezTo>
                  <a:cubicBezTo>
                    <a:pt x="470" y="1380"/>
                    <a:pt x="470" y="1380"/>
                    <a:pt x="470" y="1380"/>
                  </a:cubicBezTo>
                  <a:cubicBezTo>
                    <a:pt x="492" y="1359"/>
                    <a:pt x="492" y="1359"/>
                    <a:pt x="492" y="1359"/>
                  </a:cubicBezTo>
                  <a:cubicBezTo>
                    <a:pt x="492" y="1332"/>
                    <a:pt x="492" y="1332"/>
                    <a:pt x="492" y="1332"/>
                  </a:cubicBezTo>
                  <a:cubicBezTo>
                    <a:pt x="507" y="1332"/>
                    <a:pt x="507" y="1332"/>
                    <a:pt x="507" y="1332"/>
                  </a:cubicBezTo>
                  <a:cubicBezTo>
                    <a:pt x="521" y="1304"/>
                    <a:pt x="521" y="1304"/>
                    <a:pt x="521" y="1304"/>
                  </a:cubicBezTo>
                  <a:cubicBezTo>
                    <a:pt x="528" y="1293"/>
                    <a:pt x="528" y="1293"/>
                    <a:pt x="528" y="1293"/>
                  </a:cubicBezTo>
                  <a:cubicBezTo>
                    <a:pt x="514" y="1270"/>
                    <a:pt x="514" y="1270"/>
                    <a:pt x="514" y="1270"/>
                  </a:cubicBezTo>
                  <a:cubicBezTo>
                    <a:pt x="529" y="1249"/>
                    <a:pt x="529" y="1249"/>
                    <a:pt x="529" y="1249"/>
                  </a:cubicBezTo>
                  <a:cubicBezTo>
                    <a:pt x="539" y="1207"/>
                    <a:pt x="539" y="1207"/>
                    <a:pt x="539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68" y="1190"/>
                    <a:pt x="568" y="1190"/>
                    <a:pt x="568" y="1190"/>
                  </a:cubicBezTo>
                  <a:cubicBezTo>
                    <a:pt x="595" y="1190"/>
                    <a:pt x="595" y="1190"/>
                    <a:pt x="595" y="1190"/>
                  </a:cubicBezTo>
                  <a:cubicBezTo>
                    <a:pt x="595" y="1147"/>
                    <a:pt x="595" y="1147"/>
                    <a:pt x="595" y="1147"/>
                  </a:cubicBezTo>
                  <a:cubicBezTo>
                    <a:pt x="558" y="1147"/>
                    <a:pt x="558" y="1147"/>
                    <a:pt x="558" y="1147"/>
                  </a:cubicBezTo>
                  <a:cubicBezTo>
                    <a:pt x="563" y="1129"/>
                    <a:pt x="563" y="1129"/>
                    <a:pt x="563" y="1129"/>
                  </a:cubicBezTo>
                  <a:cubicBezTo>
                    <a:pt x="568" y="1104"/>
                    <a:pt x="568" y="1104"/>
                    <a:pt x="568" y="1104"/>
                  </a:cubicBezTo>
                  <a:cubicBezTo>
                    <a:pt x="558" y="1092"/>
                    <a:pt x="558" y="1092"/>
                    <a:pt x="558" y="1092"/>
                  </a:cubicBezTo>
                  <a:cubicBezTo>
                    <a:pt x="570" y="1066"/>
                    <a:pt x="570" y="1066"/>
                    <a:pt x="570" y="1066"/>
                  </a:cubicBezTo>
                  <a:cubicBezTo>
                    <a:pt x="554" y="1043"/>
                    <a:pt x="554" y="1043"/>
                    <a:pt x="554" y="1043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72" y="990"/>
                    <a:pt x="572" y="990"/>
                    <a:pt x="572" y="990"/>
                  </a:cubicBezTo>
                  <a:cubicBezTo>
                    <a:pt x="596" y="946"/>
                    <a:pt x="596" y="946"/>
                    <a:pt x="596" y="946"/>
                  </a:cubicBezTo>
                  <a:cubicBezTo>
                    <a:pt x="607" y="946"/>
                    <a:pt x="607" y="946"/>
                    <a:pt x="607" y="946"/>
                  </a:cubicBezTo>
                  <a:cubicBezTo>
                    <a:pt x="633" y="924"/>
                    <a:pt x="633" y="924"/>
                    <a:pt x="633" y="924"/>
                  </a:cubicBezTo>
                  <a:cubicBezTo>
                    <a:pt x="643" y="934"/>
                    <a:pt x="643" y="934"/>
                    <a:pt x="643" y="934"/>
                  </a:cubicBezTo>
                  <a:cubicBezTo>
                    <a:pt x="685" y="914"/>
                    <a:pt x="685" y="914"/>
                    <a:pt x="685" y="914"/>
                  </a:cubicBezTo>
                  <a:cubicBezTo>
                    <a:pt x="716" y="914"/>
                    <a:pt x="716" y="914"/>
                    <a:pt x="716" y="914"/>
                  </a:cubicBezTo>
                  <a:cubicBezTo>
                    <a:pt x="716" y="889"/>
                    <a:pt x="716" y="889"/>
                    <a:pt x="716" y="889"/>
                  </a:cubicBezTo>
                  <a:cubicBezTo>
                    <a:pt x="758" y="889"/>
                    <a:pt x="758" y="889"/>
                    <a:pt x="758" y="889"/>
                  </a:cubicBezTo>
                  <a:cubicBezTo>
                    <a:pt x="758" y="871"/>
                    <a:pt x="758" y="871"/>
                    <a:pt x="758" y="871"/>
                  </a:cubicBezTo>
                  <a:cubicBezTo>
                    <a:pt x="730" y="826"/>
                    <a:pt x="730" y="826"/>
                    <a:pt x="730" y="826"/>
                  </a:cubicBezTo>
                  <a:cubicBezTo>
                    <a:pt x="715" y="800"/>
                    <a:pt x="715" y="800"/>
                    <a:pt x="715" y="800"/>
                  </a:cubicBezTo>
                  <a:cubicBezTo>
                    <a:pt x="741" y="800"/>
                    <a:pt x="741" y="800"/>
                    <a:pt x="741" y="800"/>
                  </a:cubicBezTo>
                  <a:cubicBezTo>
                    <a:pt x="757" y="787"/>
                    <a:pt x="757" y="787"/>
                    <a:pt x="757" y="787"/>
                  </a:cubicBezTo>
                  <a:cubicBezTo>
                    <a:pt x="752" y="763"/>
                    <a:pt x="752" y="763"/>
                    <a:pt x="752" y="763"/>
                  </a:cubicBezTo>
                  <a:cubicBezTo>
                    <a:pt x="756" y="762"/>
                    <a:pt x="756" y="762"/>
                    <a:pt x="756" y="762"/>
                  </a:cubicBezTo>
                  <a:cubicBezTo>
                    <a:pt x="750" y="763"/>
                    <a:pt x="737" y="758"/>
                    <a:pt x="733" y="753"/>
                  </a:cubicBezTo>
                  <a:cubicBezTo>
                    <a:pt x="729" y="749"/>
                    <a:pt x="732" y="735"/>
                    <a:pt x="729" y="730"/>
                  </a:cubicBezTo>
                  <a:cubicBezTo>
                    <a:pt x="728" y="727"/>
                    <a:pt x="720" y="722"/>
                    <a:pt x="722" y="719"/>
                  </a:cubicBezTo>
                  <a:cubicBezTo>
                    <a:pt x="724" y="714"/>
                    <a:pt x="743" y="722"/>
                    <a:pt x="745" y="716"/>
                  </a:cubicBezTo>
                  <a:cubicBezTo>
                    <a:pt x="747" y="712"/>
                    <a:pt x="736" y="704"/>
                    <a:pt x="731" y="701"/>
                  </a:cubicBezTo>
                  <a:cubicBezTo>
                    <a:pt x="726" y="698"/>
                    <a:pt x="712" y="692"/>
                    <a:pt x="706" y="695"/>
                  </a:cubicBezTo>
                  <a:cubicBezTo>
                    <a:pt x="704" y="696"/>
                    <a:pt x="702" y="700"/>
                    <a:pt x="702" y="702"/>
                  </a:cubicBezTo>
                  <a:cubicBezTo>
                    <a:pt x="702" y="708"/>
                    <a:pt x="714" y="719"/>
                    <a:pt x="710" y="724"/>
                  </a:cubicBezTo>
                  <a:cubicBezTo>
                    <a:pt x="708" y="728"/>
                    <a:pt x="695" y="728"/>
                    <a:pt x="692" y="724"/>
                  </a:cubicBezTo>
                  <a:cubicBezTo>
                    <a:pt x="691" y="722"/>
                    <a:pt x="697" y="719"/>
                    <a:pt x="696" y="717"/>
                  </a:cubicBezTo>
                  <a:cubicBezTo>
                    <a:pt x="695" y="712"/>
                    <a:pt x="680" y="713"/>
                    <a:pt x="677" y="709"/>
                  </a:cubicBezTo>
                  <a:cubicBezTo>
                    <a:pt x="675" y="706"/>
                    <a:pt x="673" y="696"/>
                    <a:pt x="676" y="694"/>
                  </a:cubicBezTo>
                  <a:cubicBezTo>
                    <a:pt x="680" y="691"/>
                    <a:pt x="690" y="701"/>
                    <a:pt x="693" y="698"/>
                  </a:cubicBezTo>
                  <a:cubicBezTo>
                    <a:pt x="696" y="697"/>
                    <a:pt x="697" y="688"/>
                    <a:pt x="696" y="684"/>
                  </a:cubicBezTo>
                  <a:cubicBezTo>
                    <a:pt x="695" y="679"/>
                    <a:pt x="686" y="670"/>
                    <a:pt x="683" y="665"/>
                  </a:cubicBezTo>
                  <a:cubicBezTo>
                    <a:pt x="678" y="657"/>
                    <a:pt x="672" y="640"/>
                    <a:pt x="669" y="631"/>
                  </a:cubicBezTo>
                  <a:cubicBezTo>
                    <a:pt x="667" y="626"/>
                    <a:pt x="668" y="611"/>
                    <a:pt x="663" y="610"/>
                  </a:cubicBezTo>
                  <a:cubicBezTo>
                    <a:pt x="659" y="610"/>
                    <a:pt x="660" y="626"/>
                    <a:pt x="655" y="626"/>
                  </a:cubicBezTo>
                  <a:cubicBezTo>
                    <a:pt x="644" y="627"/>
                    <a:pt x="624" y="594"/>
                    <a:pt x="633" y="587"/>
                  </a:cubicBezTo>
                  <a:cubicBezTo>
                    <a:pt x="637" y="583"/>
                    <a:pt x="646" y="606"/>
                    <a:pt x="652" y="603"/>
                  </a:cubicBezTo>
                  <a:cubicBezTo>
                    <a:pt x="660" y="598"/>
                    <a:pt x="643" y="575"/>
                    <a:pt x="643" y="566"/>
                  </a:cubicBezTo>
                  <a:cubicBezTo>
                    <a:pt x="643" y="561"/>
                    <a:pt x="649" y="553"/>
                    <a:pt x="649" y="549"/>
                  </a:cubicBezTo>
                  <a:cubicBezTo>
                    <a:pt x="648" y="539"/>
                    <a:pt x="629" y="526"/>
                    <a:pt x="630" y="517"/>
                  </a:cubicBezTo>
                  <a:cubicBezTo>
                    <a:pt x="630" y="512"/>
                    <a:pt x="640" y="507"/>
                    <a:pt x="641" y="502"/>
                  </a:cubicBezTo>
                  <a:cubicBezTo>
                    <a:pt x="643" y="494"/>
                    <a:pt x="633" y="478"/>
                    <a:pt x="633" y="470"/>
                  </a:cubicBezTo>
                  <a:cubicBezTo>
                    <a:pt x="633" y="465"/>
                    <a:pt x="634" y="456"/>
                    <a:pt x="636" y="452"/>
                  </a:cubicBezTo>
                  <a:cubicBezTo>
                    <a:pt x="640" y="446"/>
                    <a:pt x="653" y="440"/>
                    <a:pt x="658" y="435"/>
                  </a:cubicBezTo>
                  <a:cubicBezTo>
                    <a:pt x="661" y="433"/>
                    <a:pt x="669" y="428"/>
                    <a:pt x="669" y="425"/>
                  </a:cubicBezTo>
                  <a:cubicBezTo>
                    <a:pt x="669" y="422"/>
                    <a:pt x="662" y="419"/>
                    <a:pt x="661" y="416"/>
                  </a:cubicBezTo>
                  <a:cubicBezTo>
                    <a:pt x="661" y="412"/>
                    <a:pt x="667" y="406"/>
                    <a:pt x="668" y="402"/>
                  </a:cubicBezTo>
                  <a:cubicBezTo>
                    <a:pt x="669" y="390"/>
                    <a:pt x="653" y="370"/>
                    <a:pt x="654" y="358"/>
                  </a:cubicBezTo>
                  <a:cubicBezTo>
                    <a:pt x="655" y="352"/>
                    <a:pt x="670" y="342"/>
                    <a:pt x="669" y="336"/>
                  </a:cubicBezTo>
                  <a:cubicBezTo>
                    <a:pt x="668" y="331"/>
                    <a:pt x="660" y="325"/>
                    <a:pt x="655" y="324"/>
                  </a:cubicBezTo>
                  <a:cubicBezTo>
                    <a:pt x="646" y="323"/>
                    <a:pt x="629" y="347"/>
                    <a:pt x="623" y="340"/>
                  </a:cubicBezTo>
                  <a:cubicBezTo>
                    <a:pt x="619" y="336"/>
                    <a:pt x="634" y="325"/>
                    <a:pt x="635" y="319"/>
                  </a:cubicBezTo>
                  <a:cubicBezTo>
                    <a:pt x="636" y="307"/>
                    <a:pt x="633" y="280"/>
                    <a:pt x="624" y="271"/>
                  </a:cubicBezTo>
                  <a:cubicBezTo>
                    <a:pt x="619" y="265"/>
                    <a:pt x="601" y="260"/>
                    <a:pt x="594" y="264"/>
                  </a:cubicBezTo>
                  <a:cubicBezTo>
                    <a:pt x="588" y="267"/>
                    <a:pt x="591" y="286"/>
                    <a:pt x="585" y="289"/>
                  </a:cubicBezTo>
                  <a:cubicBezTo>
                    <a:pt x="581" y="291"/>
                    <a:pt x="571" y="280"/>
                    <a:pt x="566" y="282"/>
                  </a:cubicBezTo>
                  <a:cubicBezTo>
                    <a:pt x="560" y="283"/>
                    <a:pt x="556" y="298"/>
                    <a:pt x="551" y="301"/>
                  </a:cubicBezTo>
                  <a:cubicBezTo>
                    <a:pt x="542" y="308"/>
                    <a:pt x="521" y="320"/>
                    <a:pt x="510" y="318"/>
                  </a:cubicBezTo>
                  <a:cubicBezTo>
                    <a:pt x="498" y="315"/>
                    <a:pt x="488" y="288"/>
                    <a:pt x="478" y="280"/>
                  </a:cubicBezTo>
                  <a:cubicBezTo>
                    <a:pt x="473" y="275"/>
                    <a:pt x="458" y="269"/>
                    <a:pt x="453" y="264"/>
                  </a:cubicBezTo>
                  <a:cubicBezTo>
                    <a:pt x="440" y="252"/>
                    <a:pt x="419" y="226"/>
                    <a:pt x="413" y="210"/>
                  </a:cubicBezTo>
                  <a:cubicBezTo>
                    <a:pt x="411" y="206"/>
                    <a:pt x="410" y="195"/>
                    <a:pt x="409" y="190"/>
                  </a:cubicBezTo>
                  <a:cubicBezTo>
                    <a:pt x="409" y="185"/>
                    <a:pt x="411" y="176"/>
                    <a:pt x="409" y="172"/>
                  </a:cubicBezTo>
                  <a:cubicBezTo>
                    <a:pt x="406" y="163"/>
                    <a:pt x="386" y="153"/>
                    <a:pt x="386" y="144"/>
                  </a:cubicBezTo>
                  <a:cubicBezTo>
                    <a:pt x="387" y="139"/>
                    <a:pt x="398" y="135"/>
                    <a:pt x="400" y="131"/>
                  </a:cubicBezTo>
                  <a:cubicBezTo>
                    <a:pt x="401" y="127"/>
                    <a:pt x="399" y="117"/>
                    <a:pt x="400" y="113"/>
                  </a:cubicBezTo>
                  <a:cubicBezTo>
                    <a:pt x="400" y="105"/>
                    <a:pt x="403" y="88"/>
                    <a:pt x="406" y="81"/>
                  </a:cubicBezTo>
                  <a:cubicBezTo>
                    <a:pt x="412" y="65"/>
                    <a:pt x="427" y="33"/>
                    <a:pt x="441" y="24"/>
                  </a:cubicBezTo>
                  <a:cubicBezTo>
                    <a:pt x="448" y="19"/>
                    <a:pt x="465" y="19"/>
                    <a:pt x="473" y="18"/>
                  </a:cubicBezTo>
                  <a:cubicBezTo>
                    <a:pt x="482" y="17"/>
                    <a:pt x="500" y="17"/>
                    <a:pt x="509" y="18"/>
                  </a:cubicBezTo>
                  <a:cubicBezTo>
                    <a:pt x="526" y="20"/>
                    <a:pt x="561" y="27"/>
                    <a:pt x="579" y="31"/>
                  </a:cubicBezTo>
                  <a:cubicBezTo>
                    <a:pt x="592" y="34"/>
                    <a:pt x="617" y="42"/>
                    <a:pt x="630" y="47"/>
                  </a:cubicBezTo>
                  <a:cubicBezTo>
                    <a:pt x="634" y="48"/>
                    <a:pt x="641" y="55"/>
                    <a:pt x="644" y="53"/>
                  </a:cubicBezTo>
                  <a:cubicBezTo>
                    <a:pt x="646" y="52"/>
                    <a:pt x="645" y="47"/>
                    <a:pt x="644" y="46"/>
                  </a:cubicBezTo>
                  <a:cubicBezTo>
                    <a:pt x="638" y="36"/>
                    <a:pt x="612" y="32"/>
                    <a:pt x="601" y="29"/>
                  </a:cubicBezTo>
                  <a:cubicBezTo>
                    <a:pt x="591" y="25"/>
                    <a:pt x="570" y="20"/>
                    <a:pt x="560" y="18"/>
                  </a:cubicBezTo>
                  <a:cubicBezTo>
                    <a:pt x="544" y="15"/>
                    <a:pt x="511" y="10"/>
                    <a:pt x="494" y="9"/>
                  </a:cubicBezTo>
                  <a:cubicBezTo>
                    <a:pt x="483" y="8"/>
                    <a:pt x="459" y="10"/>
                    <a:pt x="447" y="9"/>
                  </a:cubicBezTo>
                  <a:cubicBezTo>
                    <a:pt x="436" y="8"/>
                    <a:pt x="416" y="0"/>
                    <a:pt x="405" y="1"/>
                  </a:cubicBezTo>
                  <a:cubicBezTo>
                    <a:pt x="393" y="3"/>
                    <a:pt x="371" y="15"/>
                    <a:pt x="362" y="22"/>
                  </a:cubicBezTo>
                  <a:cubicBezTo>
                    <a:pt x="349" y="31"/>
                    <a:pt x="322" y="51"/>
                    <a:pt x="319" y="66"/>
                  </a:cubicBezTo>
                  <a:cubicBezTo>
                    <a:pt x="318" y="70"/>
                    <a:pt x="320" y="78"/>
                    <a:pt x="324" y="80"/>
                  </a:cubicBezTo>
                  <a:cubicBezTo>
                    <a:pt x="333" y="83"/>
                    <a:pt x="349" y="64"/>
                    <a:pt x="358" y="61"/>
                  </a:cubicBezTo>
                  <a:cubicBezTo>
                    <a:pt x="361" y="59"/>
                    <a:pt x="370" y="55"/>
                    <a:pt x="372" y="58"/>
                  </a:cubicBezTo>
                  <a:cubicBezTo>
                    <a:pt x="374" y="60"/>
                    <a:pt x="369" y="68"/>
                    <a:pt x="368" y="71"/>
                  </a:cubicBezTo>
                  <a:cubicBezTo>
                    <a:pt x="367" y="75"/>
                    <a:pt x="367" y="84"/>
                    <a:pt x="364" y="86"/>
                  </a:cubicBezTo>
                  <a:cubicBezTo>
                    <a:pt x="358" y="91"/>
                    <a:pt x="339" y="85"/>
                    <a:pt x="334" y="91"/>
                  </a:cubicBezTo>
                  <a:cubicBezTo>
                    <a:pt x="332" y="93"/>
                    <a:pt x="336" y="100"/>
                    <a:pt x="334" y="102"/>
                  </a:cubicBezTo>
                  <a:cubicBezTo>
                    <a:pt x="330" y="109"/>
                    <a:pt x="312" y="116"/>
                    <a:pt x="306" y="112"/>
                  </a:cubicBezTo>
                  <a:cubicBezTo>
                    <a:pt x="300" y="108"/>
                    <a:pt x="312" y="89"/>
                    <a:pt x="306" y="85"/>
                  </a:cubicBezTo>
                  <a:cubicBezTo>
                    <a:pt x="300" y="82"/>
                    <a:pt x="288" y="95"/>
                    <a:pt x="282" y="99"/>
                  </a:cubicBezTo>
                  <a:cubicBezTo>
                    <a:pt x="259" y="114"/>
                    <a:pt x="212" y="145"/>
                    <a:pt x="196" y="167"/>
                  </a:cubicBezTo>
                  <a:cubicBezTo>
                    <a:pt x="192" y="172"/>
                    <a:pt x="190" y="187"/>
                    <a:pt x="185" y="192"/>
                  </a:cubicBezTo>
                  <a:cubicBezTo>
                    <a:pt x="176" y="204"/>
                    <a:pt x="150" y="216"/>
                    <a:pt x="138" y="225"/>
                  </a:cubicBezTo>
                  <a:cubicBezTo>
                    <a:pt x="128" y="232"/>
                    <a:pt x="107" y="247"/>
                    <a:pt x="97" y="255"/>
                  </a:cubicBezTo>
                  <a:cubicBezTo>
                    <a:pt x="89" y="262"/>
                    <a:pt x="72" y="275"/>
                    <a:pt x="65" y="283"/>
                  </a:cubicBezTo>
                  <a:cubicBezTo>
                    <a:pt x="55" y="296"/>
                    <a:pt x="41" y="326"/>
                    <a:pt x="31" y="339"/>
                  </a:cubicBezTo>
                  <a:cubicBezTo>
                    <a:pt x="27" y="344"/>
                    <a:pt x="18" y="351"/>
                    <a:pt x="15" y="355"/>
                  </a:cubicBezTo>
                  <a:cubicBezTo>
                    <a:pt x="11" y="362"/>
                    <a:pt x="7" y="376"/>
                    <a:pt x="5" y="384"/>
                  </a:cubicBezTo>
                  <a:cubicBezTo>
                    <a:pt x="2" y="404"/>
                    <a:pt x="5" y="446"/>
                    <a:pt x="5" y="466"/>
                  </a:cubicBezTo>
                  <a:cubicBezTo>
                    <a:pt x="6" y="484"/>
                    <a:pt x="10" y="518"/>
                    <a:pt x="10" y="535"/>
                  </a:cubicBezTo>
                  <a:cubicBezTo>
                    <a:pt x="10" y="549"/>
                    <a:pt x="5" y="577"/>
                    <a:pt x="4" y="590"/>
                  </a:cubicBezTo>
                  <a:cubicBezTo>
                    <a:pt x="3" y="607"/>
                    <a:pt x="2" y="655"/>
                    <a:pt x="2" y="658"/>
                  </a:cubicBezTo>
                  <a:cubicBezTo>
                    <a:pt x="2" y="661"/>
                    <a:pt x="0" y="674"/>
                    <a:pt x="2" y="679"/>
                  </a:cubicBezTo>
                  <a:cubicBezTo>
                    <a:pt x="3" y="682"/>
                    <a:pt x="11" y="685"/>
                    <a:pt x="12" y="6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9462294" y="3726436"/>
              <a:ext cx="446806" cy="545104"/>
            </a:xfrm>
            <a:custGeom>
              <a:avLst/>
              <a:gdLst>
                <a:gd name="T0" fmla="*/ 993 w 1089"/>
                <a:gd name="T1" fmla="*/ 322 h 1324"/>
                <a:gd name="T2" fmla="*/ 878 w 1089"/>
                <a:gd name="T3" fmla="*/ 352 h 1324"/>
                <a:gd name="T4" fmla="*/ 867 w 1089"/>
                <a:gd name="T5" fmla="*/ 319 h 1324"/>
                <a:gd name="T6" fmla="*/ 920 w 1089"/>
                <a:gd name="T7" fmla="*/ 301 h 1324"/>
                <a:gd name="T8" fmla="*/ 999 w 1089"/>
                <a:gd name="T9" fmla="*/ 272 h 1324"/>
                <a:gd name="T10" fmla="*/ 969 w 1089"/>
                <a:gd name="T11" fmla="*/ 207 h 1324"/>
                <a:gd name="T12" fmla="*/ 1040 w 1089"/>
                <a:gd name="T13" fmla="*/ 204 h 1324"/>
                <a:gd name="T14" fmla="*/ 1062 w 1089"/>
                <a:gd name="T15" fmla="*/ 133 h 1324"/>
                <a:gd name="T16" fmla="*/ 1033 w 1089"/>
                <a:gd name="T17" fmla="*/ 132 h 1324"/>
                <a:gd name="T18" fmla="*/ 1006 w 1089"/>
                <a:gd name="T19" fmla="*/ 96 h 1324"/>
                <a:gd name="T20" fmla="*/ 940 w 1089"/>
                <a:gd name="T21" fmla="*/ 136 h 1324"/>
                <a:gd name="T22" fmla="*/ 843 w 1089"/>
                <a:gd name="T23" fmla="*/ 86 h 1324"/>
                <a:gd name="T24" fmla="*/ 857 w 1089"/>
                <a:gd name="T25" fmla="*/ 123 h 1324"/>
                <a:gd name="T26" fmla="*/ 884 w 1089"/>
                <a:gd name="T27" fmla="*/ 150 h 1324"/>
                <a:gd name="T28" fmla="*/ 842 w 1089"/>
                <a:gd name="T29" fmla="*/ 226 h 1324"/>
                <a:gd name="T30" fmla="*/ 807 w 1089"/>
                <a:gd name="T31" fmla="*/ 193 h 1324"/>
                <a:gd name="T32" fmla="*/ 794 w 1089"/>
                <a:gd name="T33" fmla="*/ 279 h 1324"/>
                <a:gd name="T34" fmla="*/ 904 w 1089"/>
                <a:gd name="T35" fmla="*/ 253 h 1324"/>
                <a:gd name="T36" fmla="*/ 851 w 1089"/>
                <a:gd name="T37" fmla="*/ 289 h 1324"/>
                <a:gd name="T38" fmla="*/ 768 w 1089"/>
                <a:gd name="T39" fmla="*/ 353 h 1324"/>
                <a:gd name="T40" fmla="*/ 721 w 1089"/>
                <a:gd name="T41" fmla="*/ 323 h 1324"/>
                <a:gd name="T42" fmla="*/ 775 w 1089"/>
                <a:gd name="T43" fmla="*/ 275 h 1324"/>
                <a:gd name="T44" fmla="*/ 722 w 1089"/>
                <a:gd name="T45" fmla="*/ 231 h 1324"/>
                <a:gd name="T46" fmla="*/ 784 w 1089"/>
                <a:gd name="T47" fmla="*/ 198 h 1324"/>
                <a:gd name="T48" fmla="*/ 799 w 1089"/>
                <a:gd name="T49" fmla="*/ 171 h 1324"/>
                <a:gd name="T50" fmla="*/ 722 w 1089"/>
                <a:gd name="T51" fmla="*/ 193 h 1324"/>
                <a:gd name="T52" fmla="*/ 732 w 1089"/>
                <a:gd name="T53" fmla="*/ 124 h 1324"/>
                <a:gd name="T54" fmla="*/ 785 w 1089"/>
                <a:gd name="T55" fmla="*/ 93 h 1324"/>
                <a:gd name="T56" fmla="*/ 840 w 1089"/>
                <a:gd name="T57" fmla="*/ 37 h 1324"/>
                <a:gd name="T58" fmla="*/ 804 w 1089"/>
                <a:gd name="T59" fmla="*/ 27 h 1324"/>
                <a:gd name="T60" fmla="*/ 729 w 1089"/>
                <a:gd name="T61" fmla="*/ 78 h 1324"/>
                <a:gd name="T62" fmla="*/ 658 w 1089"/>
                <a:gd name="T63" fmla="*/ 146 h 1324"/>
                <a:gd name="T64" fmla="*/ 634 w 1089"/>
                <a:gd name="T65" fmla="*/ 193 h 1324"/>
                <a:gd name="T66" fmla="*/ 590 w 1089"/>
                <a:gd name="T67" fmla="*/ 148 h 1324"/>
                <a:gd name="T68" fmla="*/ 479 w 1089"/>
                <a:gd name="T69" fmla="*/ 304 h 1324"/>
                <a:gd name="T70" fmla="*/ 358 w 1089"/>
                <a:gd name="T71" fmla="*/ 440 h 1324"/>
                <a:gd name="T72" fmla="*/ 242 w 1089"/>
                <a:gd name="T73" fmla="*/ 555 h 1324"/>
                <a:gd name="T74" fmla="*/ 130 w 1089"/>
                <a:gd name="T75" fmla="*/ 651 h 1324"/>
                <a:gd name="T76" fmla="*/ 123 w 1089"/>
                <a:gd name="T77" fmla="*/ 773 h 1324"/>
                <a:gd name="T78" fmla="*/ 91 w 1089"/>
                <a:gd name="T79" fmla="*/ 886 h 1324"/>
                <a:gd name="T80" fmla="*/ 55 w 1089"/>
                <a:gd name="T81" fmla="*/ 996 h 1324"/>
                <a:gd name="T82" fmla="*/ 48 w 1089"/>
                <a:gd name="T83" fmla="*/ 1110 h 1324"/>
                <a:gd name="T84" fmla="*/ 133 w 1089"/>
                <a:gd name="T85" fmla="*/ 1266 h 1324"/>
                <a:gd name="T86" fmla="*/ 216 w 1089"/>
                <a:gd name="T87" fmla="*/ 1259 h 1324"/>
                <a:gd name="T88" fmla="*/ 353 w 1089"/>
                <a:gd name="T89" fmla="*/ 1179 h 1324"/>
                <a:gd name="T90" fmla="*/ 529 w 1089"/>
                <a:gd name="T91" fmla="*/ 1072 h 1324"/>
                <a:gd name="T92" fmla="*/ 696 w 1089"/>
                <a:gd name="T93" fmla="*/ 919 h 1324"/>
                <a:gd name="T94" fmla="*/ 888 w 1089"/>
                <a:gd name="T95" fmla="*/ 937 h 1324"/>
                <a:gd name="T96" fmla="*/ 946 w 1089"/>
                <a:gd name="T97" fmla="*/ 932 h 1324"/>
                <a:gd name="T98" fmla="*/ 1008 w 1089"/>
                <a:gd name="T99" fmla="*/ 765 h 1324"/>
                <a:gd name="T100" fmla="*/ 953 w 1089"/>
                <a:gd name="T101" fmla="*/ 587 h 1324"/>
                <a:gd name="T102" fmla="*/ 915 w 1089"/>
                <a:gd name="T103" fmla="*/ 548 h 1324"/>
                <a:gd name="T104" fmla="*/ 974 w 1089"/>
                <a:gd name="T105" fmla="*/ 352 h 1324"/>
                <a:gd name="T106" fmla="*/ 993 w 1089"/>
                <a:gd name="T107" fmla="*/ 404 h 1324"/>
                <a:gd name="T108" fmla="*/ 1063 w 1089"/>
                <a:gd name="T109" fmla="*/ 33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9" h="1324">
                  <a:moveTo>
                    <a:pt x="1042" y="320"/>
                  </a:moveTo>
                  <a:cubicBezTo>
                    <a:pt x="1038" y="323"/>
                    <a:pt x="1029" y="328"/>
                    <a:pt x="1023" y="328"/>
                  </a:cubicBezTo>
                  <a:cubicBezTo>
                    <a:pt x="1019" y="327"/>
                    <a:pt x="1010" y="315"/>
                    <a:pt x="1006" y="318"/>
                  </a:cubicBezTo>
                  <a:cubicBezTo>
                    <a:pt x="1000" y="324"/>
                    <a:pt x="1024" y="343"/>
                    <a:pt x="1018" y="349"/>
                  </a:cubicBezTo>
                  <a:cubicBezTo>
                    <a:pt x="1013" y="353"/>
                    <a:pt x="999" y="341"/>
                    <a:pt x="995" y="335"/>
                  </a:cubicBezTo>
                  <a:cubicBezTo>
                    <a:pt x="993" y="333"/>
                    <a:pt x="996" y="324"/>
                    <a:pt x="993" y="322"/>
                  </a:cubicBezTo>
                  <a:cubicBezTo>
                    <a:pt x="989" y="319"/>
                    <a:pt x="978" y="330"/>
                    <a:pt x="974" y="328"/>
                  </a:cubicBezTo>
                  <a:cubicBezTo>
                    <a:pt x="970" y="325"/>
                    <a:pt x="973" y="311"/>
                    <a:pt x="969" y="308"/>
                  </a:cubicBezTo>
                  <a:cubicBezTo>
                    <a:pt x="966" y="305"/>
                    <a:pt x="955" y="305"/>
                    <a:pt x="950" y="307"/>
                  </a:cubicBezTo>
                  <a:cubicBezTo>
                    <a:pt x="942" y="310"/>
                    <a:pt x="931" y="326"/>
                    <a:pt x="923" y="329"/>
                  </a:cubicBezTo>
                  <a:cubicBezTo>
                    <a:pt x="917" y="331"/>
                    <a:pt x="902" y="324"/>
                    <a:pt x="896" y="327"/>
                  </a:cubicBezTo>
                  <a:cubicBezTo>
                    <a:pt x="889" y="330"/>
                    <a:pt x="886" y="353"/>
                    <a:pt x="878" y="352"/>
                  </a:cubicBezTo>
                  <a:cubicBezTo>
                    <a:pt x="871" y="351"/>
                    <a:pt x="875" y="329"/>
                    <a:pt x="869" y="326"/>
                  </a:cubicBezTo>
                  <a:cubicBezTo>
                    <a:pt x="854" y="319"/>
                    <a:pt x="816" y="361"/>
                    <a:pt x="807" y="348"/>
                  </a:cubicBezTo>
                  <a:cubicBezTo>
                    <a:pt x="804" y="342"/>
                    <a:pt x="820" y="331"/>
                    <a:pt x="826" y="328"/>
                  </a:cubicBezTo>
                  <a:cubicBezTo>
                    <a:pt x="831" y="325"/>
                    <a:pt x="846" y="327"/>
                    <a:pt x="849" y="322"/>
                  </a:cubicBezTo>
                  <a:cubicBezTo>
                    <a:pt x="852" y="318"/>
                    <a:pt x="842" y="303"/>
                    <a:pt x="847" y="300"/>
                  </a:cubicBezTo>
                  <a:cubicBezTo>
                    <a:pt x="853" y="297"/>
                    <a:pt x="861" y="322"/>
                    <a:pt x="867" y="319"/>
                  </a:cubicBezTo>
                  <a:cubicBezTo>
                    <a:pt x="873" y="317"/>
                    <a:pt x="862" y="296"/>
                    <a:pt x="868" y="294"/>
                  </a:cubicBezTo>
                  <a:cubicBezTo>
                    <a:pt x="874" y="291"/>
                    <a:pt x="882" y="315"/>
                    <a:pt x="888" y="313"/>
                  </a:cubicBezTo>
                  <a:cubicBezTo>
                    <a:pt x="893" y="310"/>
                    <a:pt x="882" y="291"/>
                    <a:pt x="888" y="289"/>
                  </a:cubicBezTo>
                  <a:cubicBezTo>
                    <a:pt x="891" y="288"/>
                    <a:pt x="893" y="297"/>
                    <a:pt x="896" y="297"/>
                  </a:cubicBezTo>
                  <a:cubicBezTo>
                    <a:pt x="899" y="297"/>
                    <a:pt x="902" y="289"/>
                    <a:pt x="905" y="289"/>
                  </a:cubicBezTo>
                  <a:cubicBezTo>
                    <a:pt x="910" y="289"/>
                    <a:pt x="915" y="301"/>
                    <a:pt x="920" y="301"/>
                  </a:cubicBezTo>
                  <a:cubicBezTo>
                    <a:pt x="927" y="301"/>
                    <a:pt x="933" y="279"/>
                    <a:pt x="940" y="280"/>
                  </a:cubicBezTo>
                  <a:cubicBezTo>
                    <a:pt x="945" y="281"/>
                    <a:pt x="943" y="300"/>
                    <a:pt x="949" y="299"/>
                  </a:cubicBezTo>
                  <a:cubicBezTo>
                    <a:pt x="955" y="299"/>
                    <a:pt x="949" y="275"/>
                    <a:pt x="955" y="273"/>
                  </a:cubicBezTo>
                  <a:cubicBezTo>
                    <a:pt x="961" y="271"/>
                    <a:pt x="968" y="291"/>
                    <a:pt x="974" y="289"/>
                  </a:cubicBezTo>
                  <a:cubicBezTo>
                    <a:pt x="981" y="286"/>
                    <a:pt x="969" y="262"/>
                    <a:pt x="975" y="259"/>
                  </a:cubicBezTo>
                  <a:cubicBezTo>
                    <a:pt x="981" y="255"/>
                    <a:pt x="992" y="273"/>
                    <a:pt x="999" y="272"/>
                  </a:cubicBezTo>
                  <a:cubicBezTo>
                    <a:pt x="1003" y="271"/>
                    <a:pt x="1012" y="263"/>
                    <a:pt x="1012" y="259"/>
                  </a:cubicBezTo>
                  <a:cubicBezTo>
                    <a:pt x="1012" y="255"/>
                    <a:pt x="1002" y="252"/>
                    <a:pt x="1002" y="248"/>
                  </a:cubicBezTo>
                  <a:cubicBezTo>
                    <a:pt x="1001" y="245"/>
                    <a:pt x="1009" y="240"/>
                    <a:pt x="1007" y="238"/>
                  </a:cubicBezTo>
                  <a:cubicBezTo>
                    <a:pt x="1003" y="231"/>
                    <a:pt x="981" y="244"/>
                    <a:pt x="977" y="238"/>
                  </a:cubicBezTo>
                  <a:cubicBezTo>
                    <a:pt x="974" y="233"/>
                    <a:pt x="988" y="222"/>
                    <a:pt x="986" y="217"/>
                  </a:cubicBezTo>
                  <a:cubicBezTo>
                    <a:pt x="985" y="212"/>
                    <a:pt x="971" y="212"/>
                    <a:pt x="969" y="207"/>
                  </a:cubicBezTo>
                  <a:cubicBezTo>
                    <a:pt x="968" y="204"/>
                    <a:pt x="971" y="196"/>
                    <a:pt x="972" y="193"/>
                  </a:cubicBezTo>
                  <a:cubicBezTo>
                    <a:pt x="975" y="188"/>
                    <a:pt x="984" y="174"/>
                    <a:pt x="990" y="175"/>
                  </a:cubicBezTo>
                  <a:cubicBezTo>
                    <a:pt x="1003" y="178"/>
                    <a:pt x="995" y="221"/>
                    <a:pt x="1007" y="224"/>
                  </a:cubicBezTo>
                  <a:cubicBezTo>
                    <a:pt x="1012" y="226"/>
                    <a:pt x="1019" y="217"/>
                    <a:pt x="1021" y="213"/>
                  </a:cubicBezTo>
                  <a:cubicBezTo>
                    <a:pt x="1023" y="208"/>
                    <a:pt x="1015" y="196"/>
                    <a:pt x="1020" y="193"/>
                  </a:cubicBezTo>
                  <a:cubicBezTo>
                    <a:pt x="1025" y="190"/>
                    <a:pt x="1035" y="206"/>
                    <a:pt x="1040" y="204"/>
                  </a:cubicBezTo>
                  <a:cubicBezTo>
                    <a:pt x="1043" y="202"/>
                    <a:pt x="1044" y="195"/>
                    <a:pt x="1043" y="193"/>
                  </a:cubicBezTo>
                  <a:cubicBezTo>
                    <a:pt x="1042" y="187"/>
                    <a:pt x="1027" y="180"/>
                    <a:pt x="1029" y="175"/>
                  </a:cubicBezTo>
                  <a:cubicBezTo>
                    <a:pt x="1031" y="172"/>
                    <a:pt x="1041" y="177"/>
                    <a:pt x="1044" y="175"/>
                  </a:cubicBezTo>
                  <a:cubicBezTo>
                    <a:pt x="1048" y="173"/>
                    <a:pt x="1048" y="164"/>
                    <a:pt x="1051" y="161"/>
                  </a:cubicBezTo>
                  <a:cubicBezTo>
                    <a:pt x="1053" y="158"/>
                    <a:pt x="1061" y="156"/>
                    <a:pt x="1062" y="152"/>
                  </a:cubicBezTo>
                  <a:cubicBezTo>
                    <a:pt x="1065" y="148"/>
                    <a:pt x="1059" y="136"/>
                    <a:pt x="1062" y="133"/>
                  </a:cubicBezTo>
                  <a:cubicBezTo>
                    <a:pt x="1064" y="131"/>
                    <a:pt x="1069" y="134"/>
                    <a:pt x="1071" y="133"/>
                  </a:cubicBezTo>
                  <a:cubicBezTo>
                    <a:pt x="1076" y="129"/>
                    <a:pt x="1079" y="117"/>
                    <a:pt x="1080" y="112"/>
                  </a:cubicBezTo>
                  <a:cubicBezTo>
                    <a:pt x="1081" y="106"/>
                    <a:pt x="1086" y="90"/>
                    <a:pt x="1080" y="89"/>
                  </a:cubicBezTo>
                  <a:cubicBezTo>
                    <a:pt x="1072" y="87"/>
                    <a:pt x="1068" y="113"/>
                    <a:pt x="1062" y="120"/>
                  </a:cubicBezTo>
                  <a:cubicBezTo>
                    <a:pt x="1060" y="123"/>
                    <a:pt x="1053" y="129"/>
                    <a:pt x="1049" y="131"/>
                  </a:cubicBezTo>
                  <a:cubicBezTo>
                    <a:pt x="1045" y="132"/>
                    <a:pt x="1036" y="129"/>
                    <a:pt x="1033" y="132"/>
                  </a:cubicBezTo>
                  <a:cubicBezTo>
                    <a:pt x="1028" y="135"/>
                    <a:pt x="1029" y="154"/>
                    <a:pt x="1023" y="156"/>
                  </a:cubicBezTo>
                  <a:cubicBezTo>
                    <a:pt x="1016" y="159"/>
                    <a:pt x="1000" y="149"/>
                    <a:pt x="993" y="144"/>
                  </a:cubicBezTo>
                  <a:cubicBezTo>
                    <a:pt x="991" y="142"/>
                    <a:pt x="985" y="137"/>
                    <a:pt x="986" y="134"/>
                  </a:cubicBezTo>
                  <a:cubicBezTo>
                    <a:pt x="986" y="131"/>
                    <a:pt x="993" y="126"/>
                    <a:pt x="997" y="126"/>
                  </a:cubicBezTo>
                  <a:cubicBezTo>
                    <a:pt x="1000" y="126"/>
                    <a:pt x="1003" y="134"/>
                    <a:pt x="1005" y="133"/>
                  </a:cubicBezTo>
                  <a:cubicBezTo>
                    <a:pt x="1014" y="129"/>
                    <a:pt x="1013" y="102"/>
                    <a:pt x="1006" y="96"/>
                  </a:cubicBezTo>
                  <a:cubicBezTo>
                    <a:pt x="1004" y="93"/>
                    <a:pt x="994" y="100"/>
                    <a:pt x="991" y="97"/>
                  </a:cubicBezTo>
                  <a:cubicBezTo>
                    <a:pt x="987" y="94"/>
                    <a:pt x="993" y="78"/>
                    <a:pt x="988" y="75"/>
                  </a:cubicBezTo>
                  <a:cubicBezTo>
                    <a:pt x="986" y="73"/>
                    <a:pt x="979" y="73"/>
                    <a:pt x="976" y="75"/>
                  </a:cubicBezTo>
                  <a:cubicBezTo>
                    <a:pt x="968" y="81"/>
                    <a:pt x="975" y="111"/>
                    <a:pt x="966" y="114"/>
                  </a:cubicBezTo>
                  <a:cubicBezTo>
                    <a:pt x="957" y="116"/>
                    <a:pt x="948" y="84"/>
                    <a:pt x="939" y="88"/>
                  </a:cubicBezTo>
                  <a:cubicBezTo>
                    <a:pt x="928" y="93"/>
                    <a:pt x="952" y="133"/>
                    <a:pt x="940" y="136"/>
                  </a:cubicBezTo>
                  <a:cubicBezTo>
                    <a:pt x="928" y="140"/>
                    <a:pt x="928" y="96"/>
                    <a:pt x="915" y="94"/>
                  </a:cubicBezTo>
                  <a:cubicBezTo>
                    <a:pt x="912" y="93"/>
                    <a:pt x="908" y="101"/>
                    <a:pt x="905" y="102"/>
                  </a:cubicBezTo>
                  <a:cubicBezTo>
                    <a:pt x="900" y="104"/>
                    <a:pt x="887" y="104"/>
                    <a:pt x="883" y="100"/>
                  </a:cubicBezTo>
                  <a:cubicBezTo>
                    <a:pt x="878" y="96"/>
                    <a:pt x="884" y="76"/>
                    <a:pt x="878" y="75"/>
                  </a:cubicBezTo>
                  <a:cubicBezTo>
                    <a:pt x="873" y="74"/>
                    <a:pt x="870" y="87"/>
                    <a:pt x="865" y="89"/>
                  </a:cubicBezTo>
                  <a:cubicBezTo>
                    <a:pt x="860" y="91"/>
                    <a:pt x="847" y="82"/>
                    <a:pt x="843" y="86"/>
                  </a:cubicBezTo>
                  <a:cubicBezTo>
                    <a:pt x="840" y="91"/>
                    <a:pt x="857" y="102"/>
                    <a:pt x="855" y="107"/>
                  </a:cubicBezTo>
                  <a:cubicBezTo>
                    <a:pt x="852" y="113"/>
                    <a:pt x="828" y="106"/>
                    <a:pt x="826" y="113"/>
                  </a:cubicBezTo>
                  <a:cubicBezTo>
                    <a:pt x="826" y="116"/>
                    <a:pt x="836" y="117"/>
                    <a:pt x="837" y="120"/>
                  </a:cubicBezTo>
                  <a:cubicBezTo>
                    <a:pt x="837" y="125"/>
                    <a:pt x="824" y="129"/>
                    <a:pt x="825" y="133"/>
                  </a:cubicBezTo>
                  <a:cubicBezTo>
                    <a:pt x="827" y="137"/>
                    <a:pt x="836" y="134"/>
                    <a:pt x="840" y="133"/>
                  </a:cubicBezTo>
                  <a:cubicBezTo>
                    <a:pt x="844" y="132"/>
                    <a:pt x="852" y="120"/>
                    <a:pt x="857" y="123"/>
                  </a:cubicBezTo>
                  <a:cubicBezTo>
                    <a:pt x="860" y="125"/>
                    <a:pt x="852" y="137"/>
                    <a:pt x="856" y="139"/>
                  </a:cubicBezTo>
                  <a:cubicBezTo>
                    <a:pt x="860" y="141"/>
                    <a:pt x="867" y="131"/>
                    <a:pt x="870" y="127"/>
                  </a:cubicBezTo>
                  <a:cubicBezTo>
                    <a:pt x="873" y="123"/>
                    <a:pt x="874" y="113"/>
                    <a:pt x="878" y="111"/>
                  </a:cubicBezTo>
                  <a:cubicBezTo>
                    <a:pt x="884" y="107"/>
                    <a:pt x="901" y="108"/>
                    <a:pt x="905" y="114"/>
                  </a:cubicBezTo>
                  <a:cubicBezTo>
                    <a:pt x="909" y="119"/>
                    <a:pt x="907" y="135"/>
                    <a:pt x="903" y="140"/>
                  </a:cubicBezTo>
                  <a:cubicBezTo>
                    <a:pt x="900" y="144"/>
                    <a:pt x="886" y="145"/>
                    <a:pt x="884" y="150"/>
                  </a:cubicBezTo>
                  <a:cubicBezTo>
                    <a:pt x="882" y="154"/>
                    <a:pt x="891" y="164"/>
                    <a:pt x="893" y="169"/>
                  </a:cubicBezTo>
                  <a:cubicBezTo>
                    <a:pt x="894" y="173"/>
                    <a:pt x="899" y="181"/>
                    <a:pt x="897" y="186"/>
                  </a:cubicBezTo>
                  <a:cubicBezTo>
                    <a:pt x="897" y="188"/>
                    <a:pt x="892" y="192"/>
                    <a:pt x="890" y="193"/>
                  </a:cubicBezTo>
                  <a:cubicBezTo>
                    <a:pt x="884" y="194"/>
                    <a:pt x="873" y="180"/>
                    <a:pt x="868" y="183"/>
                  </a:cubicBezTo>
                  <a:cubicBezTo>
                    <a:pt x="861" y="187"/>
                    <a:pt x="870" y="207"/>
                    <a:pt x="865" y="214"/>
                  </a:cubicBezTo>
                  <a:cubicBezTo>
                    <a:pt x="861" y="220"/>
                    <a:pt x="848" y="229"/>
                    <a:pt x="842" y="226"/>
                  </a:cubicBezTo>
                  <a:cubicBezTo>
                    <a:pt x="834" y="223"/>
                    <a:pt x="832" y="201"/>
                    <a:pt x="834" y="193"/>
                  </a:cubicBezTo>
                  <a:cubicBezTo>
                    <a:pt x="835" y="188"/>
                    <a:pt x="845" y="183"/>
                    <a:pt x="847" y="178"/>
                  </a:cubicBezTo>
                  <a:cubicBezTo>
                    <a:pt x="848" y="176"/>
                    <a:pt x="849" y="170"/>
                    <a:pt x="847" y="169"/>
                  </a:cubicBezTo>
                  <a:cubicBezTo>
                    <a:pt x="844" y="165"/>
                    <a:pt x="831" y="166"/>
                    <a:pt x="827" y="169"/>
                  </a:cubicBezTo>
                  <a:cubicBezTo>
                    <a:pt x="822" y="172"/>
                    <a:pt x="825" y="189"/>
                    <a:pt x="820" y="193"/>
                  </a:cubicBezTo>
                  <a:cubicBezTo>
                    <a:pt x="817" y="195"/>
                    <a:pt x="810" y="191"/>
                    <a:pt x="807" y="193"/>
                  </a:cubicBezTo>
                  <a:cubicBezTo>
                    <a:pt x="805" y="196"/>
                    <a:pt x="810" y="206"/>
                    <a:pt x="807" y="209"/>
                  </a:cubicBezTo>
                  <a:cubicBezTo>
                    <a:pt x="803" y="215"/>
                    <a:pt x="781" y="212"/>
                    <a:pt x="780" y="219"/>
                  </a:cubicBezTo>
                  <a:cubicBezTo>
                    <a:pt x="779" y="222"/>
                    <a:pt x="791" y="225"/>
                    <a:pt x="790" y="228"/>
                  </a:cubicBezTo>
                  <a:cubicBezTo>
                    <a:pt x="790" y="231"/>
                    <a:pt x="780" y="231"/>
                    <a:pt x="780" y="234"/>
                  </a:cubicBezTo>
                  <a:cubicBezTo>
                    <a:pt x="779" y="238"/>
                    <a:pt x="790" y="243"/>
                    <a:pt x="791" y="247"/>
                  </a:cubicBezTo>
                  <a:cubicBezTo>
                    <a:pt x="794" y="255"/>
                    <a:pt x="788" y="275"/>
                    <a:pt x="794" y="279"/>
                  </a:cubicBezTo>
                  <a:cubicBezTo>
                    <a:pt x="798" y="282"/>
                    <a:pt x="808" y="278"/>
                    <a:pt x="812" y="276"/>
                  </a:cubicBezTo>
                  <a:cubicBezTo>
                    <a:pt x="820" y="272"/>
                    <a:pt x="832" y="252"/>
                    <a:pt x="841" y="254"/>
                  </a:cubicBezTo>
                  <a:cubicBezTo>
                    <a:pt x="845" y="255"/>
                    <a:pt x="847" y="268"/>
                    <a:pt x="851" y="270"/>
                  </a:cubicBezTo>
                  <a:cubicBezTo>
                    <a:pt x="854" y="271"/>
                    <a:pt x="860" y="271"/>
                    <a:pt x="863" y="270"/>
                  </a:cubicBezTo>
                  <a:cubicBezTo>
                    <a:pt x="872" y="266"/>
                    <a:pt x="879" y="241"/>
                    <a:pt x="889" y="241"/>
                  </a:cubicBezTo>
                  <a:cubicBezTo>
                    <a:pt x="894" y="240"/>
                    <a:pt x="899" y="251"/>
                    <a:pt x="904" y="253"/>
                  </a:cubicBezTo>
                  <a:cubicBezTo>
                    <a:pt x="908" y="254"/>
                    <a:pt x="915" y="253"/>
                    <a:pt x="919" y="253"/>
                  </a:cubicBezTo>
                  <a:cubicBezTo>
                    <a:pt x="927" y="252"/>
                    <a:pt x="946" y="239"/>
                    <a:pt x="950" y="245"/>
                  </a:cubicBezTo>
                  <a:cubicBezTo>
                    <a:pt x="955" y="254"/>
                    <a:pt x="931" y="273"/>
                    <a:pt x="921" y="276"/>
                  </a:cubicBezTo>
                  <a:cubicBezTo>
                    <a:pt x="914" y="277"/>
                    <a:pt x="902" y="266"/>
                    <a:pt x="896" y="266"/>
                  </a:cubicBezTo>
                  <a:cubicBezTo>
                    <a:pt x="888" y="267"/>
                    <a:pt x="877" y="277"/>
                    <a:pt x="871" y="280"/>
                  </a:cubicBezTo>
                  <a:cubicBezTo>
                    <a:pt x="866" y="283"/>
                    <a:pt x="856" y="288"/>
                    <a:pt x="851" y="289"/>
                  </a:cubicBezTo>
                  <a:cubicBezTo>
                    <a:pt x="846" y="290"/>
                    <a:pt x="835" y="288"/>
                    <a:pt x="830" y="290"/>
                  </a:cubicBezTo>
                  <a:cubicBezTo>
                    <a:pt x="822" y="293"/>
                    <a:pt x="808" y="306"/>
                    <a:pt x="801" y="311"/>
                  </a:cubicBezTo>
                  <a:cubicBezTo>
                    <a:pt x="793" y="316"/>
                    <a:pt x="778" y="326"/>
                    <a:pt x="769" y="329"/>
                  </a:cubicBezTo>
                  <a:cubicBezTo>
                    <a:pt x="763" y="331"/>
                    <a:pt x="748" y="329"/>
                    <a:pt x="743" y="333"/>
                  </a:cubicBezTo>
                  <a:cubicBezTo>
                    <a:pt x="740" y="335"/>
                    <a:pt x="736" y="343"/>
                    <a:pt x="737" y="346"/>
                  </a:cubicBezTo>
                  <a:cubicBezTo>
                    <a:pt x="741" y="353"/>
                    <a:pt x="766" y="346"/>
                    <a:pt x="768" y="353"/>
                  </a:cubicBezTo>
                  <a:cubicBezTo>
                    <a:pt x="768" y="357"/>
                    <a:pt x="759" y="359"/>
                    <a:pt x="756" y="360"/>
                  </a:cubicBezTo>
                  <a:cubicBezTo>
                    <a:pt x="751" y="361"/>
                    <a:pt x="741" y="358"/>
                    <a:pt x="736" y="355"/>
                  </a:cubicBezTo>
                  <a:cubicBezTo>
                    <a:pt x="731" y="352"/>
                    <a:pt x="727" y="336"/>
                    <a:pt x="721" y="335"/>
                  </a:cubicBezTo>
                  <a:cubicBezTo>
                    <a:pt x="717" y="335"/>
                    <a:pt x="715" y="346"/>
                    <a:pt x="711" y="347"/>
                  </a:cubicBezTo>
                  <a:cubicBezTo>
                    <a:pt x="706" y="347"/>
                    <a:pt x="695" y="343"/>
                    <a:pt x="695" y="338"/>
                  </a:cubicBezTo>
                  <a:cubicBezTo>
                    <a:pt x="695" y="330"/>
                    <a:pt x="714" y="324"/>
                    <a:pt x="721" y="323"/>
                  </a:cubicBezTo>
                  <a:cubicBezTo>
                    <a:pt x="726" y="322"/>
                    <a:pt x="737" y="330"/>
                    <a:pt x="739" y="326"/>
                  </a:cubicBezTo>
                  <a:cubicBezTo>
                    <a:pt x="741" y="323"/>
                    <a:pt x="730" y="318"/>
                    <a:pt x="732" y="315"/>
                  </a:cubicBezTo>
                  <a:cubicBezTo>
                    <a:pt x="735" y="311"/>
                    <a:pt x="746" y="322"/>
                    <a:pt x="751" y="321"/>
                  </a:cubicBezTo>
                  <a:cubicBezTo>
                    <a:pt x="756" y="320"/>
                    <a:pt x="765" y="315"/>
                    <a:pt x="768" y="311"/>
                  </a:cubicBezTo>
                  <a:cubicBezTo>
                    <a:pt x="771" y="305"/>
                    <a:pt x="765" y="290"/>
                    <a:pt x="768" y="283"/>
                  </a:cubicBezTo>
                  <a:cubicBezTo>
                    <a:pt x="769" y="280"/>
                    <a:pt x="774" y="277"/>
                    <a:pt x="775" y="275"/>
                  </a:cubicBezTo>
                  <a:cubicBezTo>
                    <a:pt x="777" y="268"/>
                    <a:pt x="779" y="253"/>
                    <a:pt x="774" y="248"/>
                  </a:cubicBezTo>
                  <a:cubicBezTo>
                    <a:pt x="771" y="245"/>
                    <a:pt x="758" y="252"/>
                    <a:pt x="756" y="248"/>
                  </a:cubicBezTo>
                  <a:cubicBezTo>
                    <a:pt x="754" y="244"/>
                    <a:pt x="770" y="238"/>
                    <a:pt x="768" y="234"/>
                  </a:cubicBezTo>
                  <a:cubicBezTo>
                    <a:pt x="764" y="228"/>
                    <a:pt x="748" y="237"/>
                    <a:pt x="742" y="240"/>
                  </a:cubicBezTo>
                  <a:cubicBezTo>
                    <a:pt x="736" y="242"/>
                    <a:pt x="723" y="255"/>
                    <a:pt x="717" y="251"/>
                  </a:cubicBezTo>
                  <a:cubicBezTo>
                    <a:pt x="713" y="248"/>
                    <a:pt x="718" y="234"/>
                    <a:pt x="722" y="231"/>
                  </a:cubicBezTo>
                  <a:cubicBezTo>
                    <a:pt x="726" y="229"/>
                    <a:pt x="736" y="236"/>
                    <a:pt x="740" y="234"/>
                  </a:cubicBezTo>
                  <a:cubicBezTo>
                    <a:pt x="743" y="232"/>
                    <a:pt x="741" y="224"/>
                    <a:pt x="744" y="223"/>
                  </a:cubicBezTo>
                  <a:cubicBezTo>
                    <a:pt x="745" y="222"/>
                    <a:pt x="749" y="223"/>
                    <a:pt x="751" y="223"/>
                  </a:cubicBezTo>
                  <a:cubicBezTo>
                    <a:pt x="755" y="221"/>
                    <a:pt x="764" y="218"/>
                    <a:pt x="767" y="214"/>
                  </a:cubicBezTo>
                  <a:cubicBezTo>
                    <a:pt x="769" y="209"/>
                    <a:pt x="762" y="196"/>
                    <a:pt x="766" y="193"/>
                  </a:cubicBezTo>
                  <a:cubicBezTo>
                    <a:pt x="769" y="190"/>
                    <a:pt x="780" y="200"/>
                    <a:pt x="784" y="198"/>
                  </a:cubicBezTo>
                  <a:cubicBezTo>
                    <a:pt x="786" y="196"/>
                    <a:pt x="789" y="189"/>
                    <a:pt x="787" y="187"/>
                  </a:cubicBezTo>
                  <a:cubicBezTo>
                    <a:pt x="785" y="182"/>
                    <a:pt x="770" y="186"/>
                    <a:pt x="769" y="181"/>
                  </a:cubicBezTo>
                  <a:cubicBezTo>
                    <a:pt x="768" y="178"/>
                    <a:pt x="773" y="173"/>
                    <a:pt x="776" y="171"/>
                  </a:cubicBezTo>
                  <a:cubicBezTo>
                    <a:pt x="779" y="169"/>
                    <a:pt x="788" y="172"/>
                    <a:pt x="791" y="169"/>
                  </a:cubicBezTo>
                  <a:cubicBezTo>
                    <a:pt x="793" y="168"/>
                    <a:pt x="793" y="160"/>
                    <a:pt x="795" y="160"/>
                  </a:cubicBezTo>
                  <a:cubicBezTo>
                    <a:pt x="798" y="160"/>
                    <a:pt x="796" y="171"/>
                    <a:pt x="799" y="171"/>
                  </a:cubicBezTo>
                  <a:cubicBezTo>
                    <a:pt x="806" y="172"/>
                    <a:pt x="815" y="150"/>
                    <a:pt x="810" y="144"/>
                  </a:cubicBezTo>
                  <a:cubicBezTo>
                    <a:pt x="804" y="136"/>
                    <a:pt x="781" y="149"/>
                    <a:pt x="771" y="148"/>
                  </a:cubicBezTo>
                  <a:cubicBezTo>
                    <a:pt x="766" y="147"/>
                    <a:pt x="756" y="137"/>
                    <a:pt x="751" y="139"/>
                  </a:cubicBezTo>
                  <a:cubicBezTo>
                    <a:pt x="744" y="142"/>
                    <a:pt x="747" y="162"/>
                    <a:pt x="742" y="168"/>
                  </a:cubicBezTo>
                  <a:cubicBezTo>
                    <a:pt x="739" y="171"/>
                    <a:pt x="727" y="169"/>
                    <a:pt x="724" y="172"/>
                  </a:cubicBezTo>
                  <a:cubicBezTo>
                    <a:pt x="721" y="176"/>
                    <a:pt x="726" y="190"/>
                    <a:pt x="722" y="193"/>
                  </a:cubicBezTo>
                  <a:cubicBezTo>
                    <a:pt x="719" y="196"/>
                    <a:pt x="709" y="196"/>
                    <a:pt x="706" y="193"/>
                  </a:cubicBezTo>
                  <a:cubicBezTo>
                    <a:pt x="702" y="189"/>
                    <a:pt x="704" y="175"/>
                    <a:pt x="707" y="170"/>
                  </a:cubicBezTo>
                  <a:cubicBezTo>
                    <a:pt x="709" y="167"/>
                    <a:pt x="719" y="166"/>
                    <a:pt x="721" y="163"/>
                  </a:cubicBezTo>
                  <a:cubicBezTo>
                    <a:pt x="723" y="159"/>
                    <a:pt x="724" y="150"/>
                    <a:pt x="722" y="147"/>
                  </a:cubicBezTo>
                  <a:cubicBezTo>
                    <a:pt x="721" y="145"/>
                    <a:pt x="715" y="144"/>
                    <a:pt x="715" y="142"/>
                  </a:cubicBezTo>
                  <a:cubicBezTo>
                    <a:pt x="714" y="136"/>
                    <a:pt x="732" y="130"/>
                    <a:pt x="732" y="124"/>
                  </a:cubicBezTo>
                  <a:cubicBezTo>
                    <a:pt x="732" y="120"/>
                    <a:pt x="719" y="116"/>
                    <a:pt x="719" y="112"/>
                  </a:cubicBezTo>
                  <a:cubicBezTo>
                    <a:pt x="720" y="108"/>
                    <a:pt x="728" y="104"/>
                    <a:pt x="732" y="103"/>
                  </a:cubicBezTo>
                  <a:cubicBezTo>
                    <a:pt x="733" y="103"/>
                    <a:pt x="737" y="105"/>
                    <a:pt x="739" y="105"/>
                  </a:cubicBezTo>
                  <a:cubicBezTo>
                    <a:pt x="737" y="109"/>
                    <a:pt x="736" y="112"/>
                    <a:pt x="737" y="114"/>
                  </a:cubicBezTo>
                  <a:cubicBezTo>
                    <a:pt x="742" y="120"/>
                    <a:pt x="762" y="117"/>
                    <a:pt x="769" y="114"/>
                  </a:cubicBezTo>
                  <a:cubicBezTo>
                    <a:pt x="774" y="111"/>
                    <a:pt x="779" y="96"/>
                    <a:pt x="785" y="93"/>
                  </a:cubicBezTo>
                  <a:cubicBezTo>
                    <a:pt x="792" y="89"/>
                    <a:pt x="810" y="97"/>
                    <a:pt x="817" y="93"/>
                  </a:cubicBezTo>
                  <a:cubicBezTo>
                    <a:pt x="820" y="91"/>
                    <a:pt x="826" y="84"/>
                    <a:pt x="824" y="80"/>
                  </a:cubicBezTo>
                  <a:cubicBezTo>
                    <a:pt x="822" y="74"/>
                    <a:pt x="800" y="81"/>
                    <a:pt x="799" y="75"/>
                  </a:cubicBezTo>
                  <a:cubicBezTo>
                    <a:pt x="797" y="67"/>
                    <a:pt x="815" y="55"/>
                    <a:pt x="823" y="56"/>
                  </a:cubicBezTo>
                  <a:cubicBezTo>
                    <a:pt x="826" y="56"/>
                    <a:pt x="828" y="68"/>
                    <a:pt x="831" y="67"/>
                  </a:cubicBezTo>
                  <a:cubicBezTo>
                    <a:pt x="839" y="66"/>
                    <a:pt x="837" y="44"/>
                    <a:pt x="840" y="37"/>
                  </a:cubicBezTo>
                  <a:cubicBezTo>
                    <a:pt x="842" y="31"/>
                    <a:pt x="845" y="16"/>
                    <a:pt x="851" y="15"/>
                  </a:cubicBezTo>
                  <a:cubicBezTo>
                    <a:pt x="859" y="14"/>
                    <a:pt x="865" y="42"/>
                    <a:pt x="874" y="41"/>
                  </a:cubicBezTo>
                  <a:cubicBezTo>
                    <a:pt x="881" y="40"/>
                    <a:pt x="888" y="21"/>
                    <a:pt x="885" y="15"/>
                  </a:cubicBezTo>
                  <a:cubicBezTo>
                    <a:pt x="881" y="5"/>
                    <a:pt x="856" y="0"/>
                    <a:pt x="845" y="2"/>
                  </a:cubicBezTo>
                  <a:cubicBezTo>
                    <a:pt x="838" y="3"/>
                    <a:pt x="831" y="17"/>
                    <a:pt x="824" y="21"/>
                  </a:cubicBezTo>
                  <a:cubicBezTo>
                    <a:pt x="820" y="23"/>
                    <a:pt x="804" y="22"/>
                    <a:pt x="804" y="27"/>
                  </a:cubicBezTo>
                  <a:cubicBezTo>
                    <a:pt x="803" y="31"/>
                    <a:pt x="816" y="32"/>
                    <a:pt x="816" y="36"/>
                  </a:cubicBezTo>
                  <a:cubicBezTo>
                    <a:pt x="818" y="52"/>
                    <a:pt x="788" y="82"/>
                    <a:pt x="772" y="81"/>
                  </a:cubicBezTo>
                  <a:cubicBezTo>
                    <a:pt x="768" y="81"/>
                    <a:pt x="763" y="73"/>
                    <a:pt x="762" y="69"/>
                  </a:cubicBezTo>
                  <a:cubicBezTo>
                    <a:pt x="759" y="59"/>
                    <a:pt x="775" y="33"/>
                    <a:pt x="766" y="28"/>
                  </a:cubicBezTo>
                  <a:cubicBezTo>
                    <a:pt x="752" y="22"/>
                    <a:pt x="722" y="56"/>
                    <a:pt x="722" y="72"/>
                  </a:cubicBezTo>
                  <a:cubicBezTo>
                    <a:pt x="722" y="74"/>
                    <a:pt x="729" y="76"/>
                    <a:pt x="729" y="78"/>
                  </a:cubicBezTo>
                  <a:cubicBezTo>
                    <a:pt x="728" y="82"/>
                    <a:pt x="720" y="85"/>
                    <a:pt x="716" y="84"/>
                  </a:cubicBezTo>
                  <a:cubicBezTo>
                    <a:pt x="713" y="83"/>
                    <a:pt x="712" y="73"/>
                    <a:pt x="709" y="74"/>
                  </a:cubicBezTo>
                  <a:cubicBezTo>
                    <a:pt x="704" y="74"/>
                    <a:pt x="705" y="88"/>
                    <a:pt x="701" y="92"/>
                  </a:cubicBezTo>
                  <a:cubicBezTo>
                    <a:pt x="696" y="97"/>
                    <a:pt x="680" y="98"/>
                    <a:pt x="673" y="101"/>
                  </a:cubicBezTo>
                  <a:cubicBezTo>
                    <a:pt x="667" y="104"/>
                    <a:pt x="652" y="111"/>
                    <a:pt x="650" y="117"/>
                  </a:cubicBezTo>
                  <a:cubicBezTo>
                    <a:pt x="648" y="124"/>
                    <a:pt x="651" y="143"/>
                    <a:pt x="658" y="146"/>
                  </a:cubicBezTo>
                  <a:cubicBezTo>
                    <a:pt x="663" y="148"/>
                    <a:pt x="671" y="132"/>
                    <a:pt x="677" y="131"/>
                  </a:cubicBezTo>
                  <a:cubicBezTo>
                    <a:pt x="682" y="130"/>
                    <a:pt x="696" y="131"/>
                    <a:pt x="697" y="136"/>
                  </a:cubicBezTo>
                  <a:cubicBezTo>
                    <a:pt x="697" y="141"/>
                    <a:pt x="682" y="143"/>
                    <a:pt x="678" y="145"/>
                  </a:cubicBezTo>
                  <a:cubicBezTo>
                    <a:pt x="668" y="149"/>
                    <a:pt x="643" y="151"/>
                    <a:pt x="638" y="160"/>
                  </a:cubicBezTo>
                  <a:cubicBezTo>
                    <a:pt x="635" y="165"/>
                    <a:pt x="643" y="175"/>
                    <a:pt x="643" y="180"/>
                  </a:cubicBezTo>
                  <a:cubicBezTo>
                    <a:pt x="642" y="184"/>
                    <a:pt x="638" y="193"/>
                    <a:pt x="634" y="193"/>
                  </a:cubicBezTo>
                  <a:cubicBezTo>
                    <a:pt x="630" y="193"/>
                    <a:pt x="629" y="179"/>
                    <a:pt x="625" y="178"/>
                  </a:cubicBezTo>
                  <a:cubicBezTo>
                    <a:pt x="620" y="177"/>
                    <a:pt x="610" y="191"/>
                    <a:pt x="607" y="187"/>
                  </a:cubicBezTo>
                  <a:cubicBezTo>
                    <a:pt x="601" y="183"/>
                    <a:pt x="622" y="168"/>
                    <a:pt x="619" y="162"/>
                  </a:cubicBezTo>
                  <a:cubicBezTo>
                    <a:pt x="617" y="157"/>
                    <a:pt x="604" y="158"/>
                    <a:pt x="600" y="156"/>
                  </a:cubicBezTo>
                  <a:cubicBezTo>
                    <a:pt x="596" y="154"/>
                    <a:pt x="591" y="146"/>
                    <a:pt x="587" y="147"/>
                  </a:cubicBezTo>
                  <a:cubicBezTo>
                    <a:pt x="590" y="148"/>
                    <a:pt x="590" y="148"/>
                    <a:pt x="590" y="148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220"/>
                    <a:pt x="584" y="220"/>
                    <a:pt x="584" y="220"/>
                  </a:cubicBezTo>
                  <a:cubicBezTo>
                    <a:pt x="557" y="239"/>
                    <a:pt x="557" y="239"/>
                    <a:pt x="557" y="239"/>
                  </a:cubicBezTo>
                  <a:cubicBezTo>
                    <a:pt x="557" y="272"/>
                    <a:pt x="557" y="272"/>
                    <a:pt x="557" y="272"/>
                  </a:cubicBezTo>
                  <a:cubicBezTo>
                    <a:pt x="509" y="288"/>
                    <a:pt x="509" y="288"/>
                    <a:pt x="509" y="288"/>
                  </a:cubicBezTo>
                  <a:cubicBezTo>
                    <a:pt x="479" y="304"/>
                    <a:pt x="479" y="304"/>
                    <a:pt x="479" y="304"/>
                  </a:cubicBezTo>
                  <a:cubicBezTo>
                    <a:pt x="469" y="333"/>
                    <a:pt x="469" y="333"/>
                    <a:pt x="469" y="333"/>
                  </a:cubicBezTo>
                  <a:cubicBezTo>
                    <a:pt x="481" y="351"/>
                    <a:pt x="481" y="351"/>
                    <a:pt x="481" y="351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379" y="440"/>
                    <a:pt x="379" y="440"/>
                    <a:pt x="379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8" y="530"/>
                    <a:pt x="358" y="530"/>
                    <a:pt x="358" y="530"/>
                  </a:cubicBezTo>
                  <a:cubicBezTo>
                    <a:pt x="320" y="530"/>
                    <a:pt x="320" y="530"/>
                    <a:pt x="320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279" y="530"/>
                    <a:pt x="279" y="530"/>
                    <a:pt x="279" y="530"/>
                  </a:cubicBezTo>
                  <a:cubicBezTo>
                    <a:pt x="279" y="555"/>
                    <a:pt x="279" y="555"/>
                    <a:pt x="279" y="555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196" y="577"/>
                    <a:pt x="196" y="577"/>
                    <a:pt x="196" y="577"/>
                  </a:cubicBezTo>
                  <a:cubicBezTo>
                    <a:pt x="187" y="568"/>
                    <a:pt x="187" y="568"/>
                    <a:pt x="187" y="568"/>
                  </a:cubicBezTo>
                  <a:cubicBezTo>
                    <a:pt x="164" y="587"/>
                    <a:pt x="164" y="587"/>
                    <a:pt x="164" y="587"/>
                  </a:cubicBezTo>
                  <a:cubicBezTo>
                    <a:pt x="156" y="587"/>
                    <a:pt x="156" y="587"/>
                    <a:pt x="156" y="587"/>
                  </a:cubicBezTo>
                  <a:cubicBezTo>
                    <a:pt x="134" y="626"/>
                    <a:pt x="134" y="626"/>
                    <a:pt x="134" y="626"/>
                  </a:cubicBezTo>
                  <a:cubicBezTo>
                    <a:pt x="130" y="651"/>
                    <a:pt x="130" y="651"/>
                    <a:pt x="130" y="651"/>
                  </a:cubicBezTo>
                  <a:cubicBezTo>
                    <a:pt x="118" y="676"/>
                    <a:pt x="118" y="676"/>
                    <a:pt x="118" y="676"/>
                  </a:cubicBezTo>
                  <a:cubicBezTo>
                    <a:pt x="133" y="699"/>
                    <a:pt x="133" y="699"/>
                    <a:pt x="133" y="699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31" y="736"/>
                    <a:pt x="131" y="736"/>
                    <a:pt x="131" y="736"/>
                  </a:cubicBezTo>
                  <a:cubicBezTo>
                    <a:pt x="125" y="764"/>
                    <a:pt x="125" y="764"/>
                    <a:pt x="125" y="764"/>
                  </a:cubicBezTo>
                  <a:cubicBezTo>
                    <a:pt x="123" y="773"/>
                    <a:pt x="123" y="773"/>
                    <a:pt x="123" y="773"/>
                  </a:cubicBezTo>
                  <a:cubicBezTo>
                    <a:pt x="157" y="773"/>
                    <a:pt x="157" y="773"/>
                    <a:pt x="157" y="773"/>
                  </a:cubicBezTo>
                  <a:cubicBezTo>
                    <a:pt x="157" y="832"/>
                    <a:pt x="157" y="832"/>
                    <a:pt x="157" y="832"/>
                  </a:cubicBezTo>
                  <a:cubicBezTo>
                    <a:pt x="127" y="832"/>
                    <a:pt x="127" y="832"/>
                    <a:pt x="127" y="832"/>
                  </a:cubicBezTo>
                  <a:cubicBezTo>
                    <a:pt x="118" y="849"/>
                    <a:pt x="118" y="849"/>
                    <a:pt x="118" y="849"/>
                  </a:cubicBezTo>
                  <a:cubicBezTo>
                    <a:pt x="100" y="849"/>
                    <a:pt x="100" y="849"/>
                    <a:pt x="100" y="849"/>
                  </a:cubicBezTo>
                  <a:cubicBezTo>
                    <a:pt x="91" y="886"/>
                    <a:pt x="91" y="886"/>
                    <a:pt x="91" y="886"/>
                  </a:cubicBezTo>
                  <a:cubicBezTo>
                    <a:pt x="78" y="904"/>
                    <a:pt x="78" y="904"/>
                    <a:pt x="78" y="90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83" y="942"/>
                    <a:pt x="83" y="942"/>
                    <a:pt x="83" y="942"/>
                  </a:cubicBezTo>
                  <a:cubicBezTo>
                    <a:pt x="67" y="974"/>
                    <a:pt x="67" y="974"/>
                    <a:pt x="67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5" y="996"/>
                    <a:pt x="55" y="996"/>
                    <a:pt x="55" y="996"/>
                  </a:cubicBezTo>
                  <a:cubicBezTo>
                    <a:pt x="32" y="1018"/>
                    <a:pt x="32" y="1018"/>
                    <a:pt x="32" y="1018"/>
                  </a:cubicBezTo>
                  <a:cubicBezTo>
                    <a:pt x="22" y="1050"/>
                    <a:pt x="22" y="1050"/>
                    <a:pt x="22" y="1050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3" y="1137"/>
                    <a:pt x="3" y="1137"/>
                    <a:pt x="3" y="1137"/>
                  </a:cubicBezTo>
                  <a:cubicBezTo>
                    <a:pt x="48" y="1110"/>
                    <a:pt x="48" y="1110"/>
                    <a:pt x="48" y="1110"/>
                  </a:cubicBezTo>
                  <a:cubicBezTo>
                    <a:pt x="98" y="1107"/>
                    <a:pt x="98" y="1107"/>
                    <a:pt x="98" y="1107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23" y="1141"/>
                    <a:pt x="123" y="1141"/>
                    <a:pt x="123" y="1141"/>
                  </a:cubicBezTo>
                  <a:cubicBezTo>
                    <a:pt x="138" y="1158"/>
                    <a:pt x="138" y="1158"/>
                    <a:pt x="138" y="1158"/>
                  </a:cubicBezTo>
                  <a:cubicBezTo>
                    <a:pt x="138" y="1258"/>
                    <a:pt x="138" y="1258"/>
                    <a:pt x="138" y="1258"/>
                  </a:cubicBezTo>
                  <a:cubicBezTo>
                    <a:pt x="133" y="1266"/>
                    <a:pt x="133" y="1266"/>
                    <a:pt x="133" y="1266"/>
                  </a:cubicBezTo>
                  <a:cubicBezTo>
                    <a:pt x="171" y="1266"/>
                    <a:pt x="171" y="1266"/>
                    <a:pt x="171" y="1266"/>
                  </a:cubicBezTo>
                  <a:cubicBezTo>
                    <a:pt x="171" y="1282"/>
                    <a:pt x="171" y="1282"/>
                    <a:pt x="171" y="1282"/>
                  </a:cubicBezTo>
                  <a:cubicBezTo>
                    <a:pt x="160" y="1308"/>
                    <a:pt x="160" y="1308"/>
                    <a:pt x="160" y="1308"/>
                  </a:cubicBezTo>
                  <a:cubicBezTo>
                    <a:pt x="178" y="1324"/>
                    <a:pt x="178" y="1324"/>
                    <a:pt x="178" y="1324"/>
                  </a:cubicBezTo>
                  <a:cubicBezTo>
                    <a:pt x="188" y="1296"/>
                    <a:pt x="188" y="1296"/>
                    <a:pt x="188" y="1296"/>
                  </a:cubicBezTo>
                  <a:cubicBezTo>
                    <a:pt x="216" y="1259"/>
                    <a:pt x="216" y="1259"/>
                    <a:pt x="216" y="1259"/>
                  </a:cubicBezTo>
                  <a:cubicBezTo>
                    <a:pt x="260" y="1244"/>
                    <a:pt x="260" y="1244"/>
                    <a:pt x="260" y="1244"/>
                  </a:cubicBezTo>
                  <a:cubicBezTo>
                    <a:pt x="260" y="1227"/>
                    <a:pt x="260" y="1227"/>
                    <a:pt x="260" y="1227"/>
                  </a:cubicBezTo>
                  <a:cubicBezTo>
                    <a:pt x="298" y="1156"/>
                    <a:pt x="298" y="1156"/>
                    <a:pt x="298" y="1156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313" y="1211"/>
                    <a:pt x="313" y="1211"/>
                    <a:pt x="313" y="1211"/>
                  </a:cubicBezTo>
                  <a:cubicBezTo>
                    <a:pt x="353" y="1179"/>
                    <a:pt x="353" y="1179"/>
                    <a:pt x="353" y="1179"/>
                  </a:cubicBezTo>
                  <a:cubicBezTo>
                    <a:pt x="397" y="1154"/>
                    <a:pt x="397" y="1154"/>
                    <a:pt x="397" y="1154"/>
                  </a:cubicBezTo>
                  <a:cubicBezTo>
                    <a:pt x="464" y="1154"/>
                    <a:pt x="464" y="1154"/>
                    <a:pt x="464" y="1154"/>
                  </a:cubicBezTo>
                  <a:cubicBezTo>
                    <a:pt x="477" y="1138"/>
                    <a:pt x="477" y="1138"/>
                    <a:pt x="477" y="1138"/>
                  </a:cubicBezTo>
                  <a:cubicBezTo>
                    <a:pt x="501" y="1119"/>
                    <a:pt x="501" y="1119"/>
                    <a:pt x="501" y="1119"/>
                  </a:cubicBezTo>
                  <a:cubicBezTo>
                    <a:pt x="516" y="1093"/>
                    <a:pt x="516" y="1093"/>
                    <a:pt x="516" y="1093"/>
                  </a:cubicBezTo>
                  <a:cubicBezTo>
                    <a:pt x="529" y="1072"/>
                    <a:pt x="529" y="1072"/>
                    <a:pt x="529" y="1072"/>
                  </a:cubicBezTo>
                  <a:cubicBezTo>
                    <a:pt x="553" y="1072"/>
                    <a:pt x="553" y="1072"/>
                    <a:pt x="553" y="1072"/>
                  </a:cubicBezTo>
                  <a:cubicBezTo>
                    <a:pt x="566" y="1037"/>
                    <a:pt x="566" y="1037"/>
                    <a:pt x="566" y="1037"/>
                  </a:cubicBezTo>
                  <a:cubicBezTo>
                    <a:pt x="619" y="1020"/>
                    <a:pt x="619" y="1020"/>
                    <a:pt x="619" y="1020"/>
                  </a:cubicBezTo>
                  <a:cubicBezTo>
                    <a:pt x="635" y="991"/>
                    <a:pt x="635" y="991"/>
                    <a:pt x="635" y="991"/>
                  </a:cubicBezTo>
                  <a:cubicBezTo>
                    <a:pt x="672" y="991"/>
                    <a:pt x="672" y="991"/>
                    <a:pt x="672" y="991"/>
                  </a:cubicBezTo>
                  <a:cubicBezTo>
                    <a:pt x="696" y="919"/>
                    <a:pt x="696" y="919"/>
                    <a:pt x="696" y="919"/>
                  </a:cubicBezTo>
                  <a:cubicBezTo>
                    <a:pt x="733" y="961"/>
                    <a:pt x="733" y="961"/>
                    <a:pt x="733" y="961"/>
                  </a:cubicBezTo>
                  <a:cubicBezTo>
                    <a:pt x="733" y="965"/>
                    <a:pt x="733" y="965"/>
                    <a:pt x="733" y="965"/>
                  </a:cubicBezTo>
                  <a:cubicBezTo>
                    <a:pt x="751" y="947"/>
                    <a:pt x="751" y="947"/>
                    <a:pt x="751" y="947"/>
                  </a:cubicBezTo>
                  <a:cubicBezTo>
                    <a:pt x="801" y="947"/>
                    <a:pt x="801" y="947"/>
                    <a:pt x="801" y="947"/>
                  </a:cubicBezTo>
                  <a:cubicBezTo>
                    <a:pt x="859" y="922"/>
                    <a:pt x="859" y="922"/>
                    <a:pt x="859" y="922"/>
                  </a:cubicBezTo>
                  <a:cubicBezTo>
                    <a:pt x="888" y="937"/>
                    <a:pt x="888" y="937"/>
                    <a:pt x="888" y="937"/>
                  </a:cubicBezTo>
                  <a:cubicBezTo>
                    <a:pt x="865" y="955"/>
                    <a:pt x="865" y="955"/>
                    <a:pt x="865" y="955"/>
                  </a:cubicBezTo>
                  <a:cubicBezTo>
                    <a:pt x="895" y="957"/>
                    <a:pt x="895" y="957"/>
                    <a:pt x="895" y="957"/>
                  </a:cubicBezTo>
                  <a:cubicBezTo>
                    <a:pt x="895" y="940"/>
                    <a:pt x="895" y="940"/>
                    <a:pt x="895" y="940"/>
                  </a:cubicBezTo>
                  <a:cubicBezTo>
                    <a:pt x="927" y="952"/>
                    <a:pt x="927" y="952"/>
                    <a:pt x="927" y="952"/>
                  </a:cubicBezTo>
                  <a:cubicBezTo>
                    <a:pt x="926" y="955"/>
                    <a:pt x="926" y="955"/>
                    <a:pt x="926" y="955"/>
                  </a:cubicBezTo>
                  <a:cubicBezTo>
                    <a:pt x="933" y="946"/>
                    <a:pt x="940" y="938"/>
                    <a:pt x="946" y="932"/>
                  </a:cubicBezTo>
                  <a:cubicBezTo>
                    <a:pt x="956" y="923"/>
                    <a:pt x="983" y="911"/>
                    <a:pt x="991" y="900"/>
                  </a:cubicBezTo>
                  <a:cubicBezTo>
                    <a:pt x="998" y="891"/>
                    <a:pt x="1001" y="867"/>
                    <a:pt x="1006" y="856"/>
                  </a:cubicBezTo>
                  <a:cubicBezTo>
                    <a:pt x="1013" y="841"/>
                    <a:pt x="1032" y="814"/>
                    <a:pt x="1040" y="800"/>
                  </a:cubicBezTo>
                  <a:cubicBezTo>
                    <a:pt x="1046" y="791"/>
                    <a:pt x="1068" y="775"/>
                    <a:pt x="1063" y="765"/>
                  </a:cubicBezTo>
                  <a:cubicBezTo>
                    <a:pt x="1060" y="760"/>
                    <a:pt x="1045" y="765"/>
                    <a:pt x="1039" y="765"/>
                  </a:cubicBezTo>
                  <a:cubicBezTo>
                    <a:pt x="1031" y="765"/>
                    <a:pt x="1015" y="769"/>
                    <a:pt x="1008" y="765"/>
                  </a:cubicBezTo>
                  <a:cubicBezTo>
                    <a:pt x="1000" y="761"/>
                    <a:pt x="993" y="742"/>
                    <a:pt x="989" y="733"/>
                  </a:cubicBezTo>
                  <a:cubicBezTo>
                    <a:pt x="985" y="722"/>
                    <a:pt x="978" y="699"/>
                    <a:pt x="978" y="688"/>
                  </a:cubicBezTo>
                  <a:cubicBezTo>
                    <a:pt x="978" y="679"/>
                    <a:pt x="989" y="662"/>
                    <a:pt x="987" y="654"/>
                  </a:cubicBezTo>
                  <a:cubicBezTo>
                    <a:pt x="987" y="648"/>
                    <a:pt x="976" y="639"/>
                    <a:pt x="974" y="633"/>
                  </a:cubicBezTo>
                  <a:cubicBezTo>
                    <a:pt x="972" y="627"/>
                    <a:pt x="977" y="614"/>
                    <a:pt x="974" y="608"/>
                  </a:cubicBezTo>
                  <a:cubicBezTo>
                    <a:pt x="971" y="601"/>
                    <a:pt x="961" y="586"/>
                    <a:pt x="953" y="587"/>
                  </a:cubicBezTo>
                  <a:cubicBezTo>
                    <a:pt x="948" y="588"/>
                    <a:pt x="950" y="604"/>
                    <a:pt x="946" y="606"/>
                  </a:cubicBezTo>
                  <a:cubicBezTo>
                    <a:pt x="941" y="608"/>
                    <a:pt x="933" y="601"/>
                    <a:pt x="929" y="599"/>
                  </a:cubicBezTo>
                  <a:cubicBezTo>
                    <a:pt x="923" y="596"/>
                    <a:pt x="904" y="594"/>
                    <a:pt x="904" y="587"/>
                  </a:cubicBezTo>
                  <a:cubicBezTo>
                    <a:pt x="904" y="581"/>
                    <a:pt x="926" y="582"/>
                    <a:pt x="927" y="576"/>
                  </a:cubicBezTo>
                  <a:cubicBezTo>
                    <a:pt x="928" y="564"/>
                    <a:pt x="885" y="559"/>
                    <a:pt x="889" y="548"/>
                  </a:cubicBezTo>
                  <a:cubicBezTo>
                    <a:pt x="891" y="541"/>
                    <a:pt x="913" y="554"/>
                    <a:pt x="915" y="548"/>
                  </a:cubicBezTo>
                  <a:cubicBezTo>
                    <a:pt x="917" y="542"/>
                    <a:pt x="899" y="538"/>
                    <a:pt x="896" y="532"/>
                  </a:cubicBezTo>
                  <a:cubicBezTo>
                    <a:pt x="889" y="514"/>
                    <a:pt x="898" y="473"/>
                    <a:pt x="906" y="455"/>
                  </a:cubicBezTo>
                  <a:cubicBezTo>
                    <a:pt x="909" y="447"/>
                    <a:pt x="922" y="435"/>
                    <a:pt x="927" y="428"/>
                  </a:cubicBezTo>
                  <a:cubicBezTo>
                    <a:pt x="932" y="421"/>
                    <a:pt x="943" y="408"/>
                    <a:pt x="946" y="400"/>
                  </a:cubicBezTo>
                  <a:cubicBezTo>
                    <a:pt x="949" y="392"/>
                    <a:pt x="947" y="374"/>
                    <a:pt x="951" y="367"/>
                  </a:cubicBezTo>
                  <a:cubicBezTo>
                    <a:pt x="955" y="362"/>
                    <a:pt x="969" y="348"/>
                    <a:pt x="974" y="352"/>
                  </a:cubicBezTo>
                  <a:cubicBezTo>
                    <a:pt x="979" y="357"/>
                    <a:pt x="958" y="373"/>
                    <a:pt x="963" y="377"/>
                  </a:cubicBezTo>
                  <a:cubicBezTo>
                    <a:pt x="971" y="384"/>
                    <a:pt x="988" y="347"/>
                    <a:pt x="997" y="352"/>
                  </a:cubicBezTo>
                  <a:cubicBezTo>
                    <a:pt x="1003" y="356"/>
                    <a:pt x="995" y="373"/>
                    <a:pt x="991" y="379"/>
                  </a:cubicBezTo>
                  <a:cubicBezTo>
                    <a:pt x="986" y="388"/>
                    <a:pt x="963" y="397"/>
                    <a:pt x="961" y="407"/>
                  </a:cubicBezTo>
                  <a:cubicBezTo>
                    <a:pt x="960" y="410"/>
                    <a:pt x="964" y="418"/>
                    <a:pt x="967" y="419"/>
                  </a:cubicBezTo>
                  <a:cubicBezTo>
                    <a:pt x="974" y="421"/>
                    <a:pt x="987" y="409"/>
                    <a:pt x="993" y="404"/>
                  </a:cubicBezTo>
                  <a:cubicBezTo>
                    <a:pt x="997" y="400"/>
                    <a:pt x="1001" y="387"/>
                    <a:pt x="1006" y="385"/>
                  </a:cubicBezTo>
                  <a:cubicBezTo>
                    <a:pt x="1013" y="381"/>
                    <a:pt x="1032" y="394"/>
                    <a:pt x="1037" y="388"/>
                  </a:cubicBezTo>
                  <a:cubicBezTo>
                    <a:pt x="1041" y="383"/>
                    <a:pt x="1028" y="368"/>
                    <a:pt x="1031" y="362"/>
                  </a:cubicBezTo>
                  <a:cubicBezTo>
                    <a:pt x="1033" y="357"/>
                    <a:pt x="1046" y="357"/>
                    <a:pt x="1048" y="352"/>
                  </a:cubicBezTo>
                  <a:cubicBezTo>
                    <a:pt x="1050" y="349"/>
                    <a:pt x="1045" y="338"/>
                    <a:pt x="1048" y="335"/>
                  </a:cubicBezTo>
                  <a:cubicBezTo>
                    <a:pt x="1051" y="333"/>
                    <a:pt x="1060" y="337"/>
                    <a:pt x="1063" y="335"/>
                  </a:cubicBezTo>
                  <a:cubicBezTo>
                    <a:pt x="1073" y="329"/>
                    <a:pt x="1089" y="301"/>
                    <a:pt x="1080" y="294"/>
                  </a:cubicBezTo>
                  <a:cubicBezTo>
                    <a:pt x="1071" y="286"/>
                    <a:pt x="1053" y="315"/>
                    <a:pt x="1042" y="320"/>
                  </a:cubicBezTo>
                  <a:close/>
                  <a:moveTo>
                    <a:pt x="751" y="82"/>
                  </a:moveTo>
                  <a:cubicBezTo>
                    <a:pt x="756" y="84"/>
                    <a:pt x="750" y="91"/>
                    <a:pt x="744" y="99"/>
                  </a:cubicBezTo>
                  <a:cubicBezTo>
                    <a:pt x="746" y="91"/>
                    <a:pt x="747" y="80"/>
                    <a:pt x="751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397407" y="5525575"/>
              <a:ext cx="366381" cy="463189"/>
            </a:xfrm>
            <a:custGeom>
              <a:avLst/>
              <a:gdLst>
                <a:gd name="T0" fmla="*/ 889 w 889"/>
                <a:gd name="T1" fmla="*/ 464 h 1126"/>
                <a:gd name="T2" fmla="*/ 758 w 889"/>
                <a:gd name="T3" fmla="*/ 350 h 1126"/>
                <a:gd name="T4" fmla="*/ 630 w 889"/>
                <a:gd name="T5" fmla="*/ 226 h 1126"/>
                <a:gd name="T6" fmla="*/ 518 w 889"/>
                <a:gd name="T7" fmla="*/ 214 h 1126"/>
                <a:gd name="T8" fmla="*/ 478 w 889"/>
                <a:gd name="T9" fmla="*/ 214 h 1126"/>
                <a:gd name="T10" fmla="*/ 450 w 889"/>
                <a:gd name="T11" fmla="*/ 194 h 1126"/>
                <a:gd name="T12" fmla="*/ 170 w 889"/>
                <a:gd name="T13" fmla="*/ 174 h 1126"/>
                <a:gd name="T14" fmla="*/ 131 w 889"/>
                <a:gd name="T15" fmla="*/ 17 h 1126"/>
                <a:gd name="T16" fmla="*/ 75 w 889"/>
                <a:gd name="T17" fmla="*/ 33 h 1126"/>
                <a:gd name="T18" fmla="*/ 61 w 889"/>
                <a:gd name="T19" fmla="*/ 91 h 1126"/>
                <a:gd name="T20" fmla="*/ 14 w 889"/>
                <a:gd name="T21" fmla="*/ 140 h 1126"/>
                <a:gd name="T22" fmla="*/ 0 w 889"/>
                <a:gd name="T23" fmla="*/ 192 h 1126"/>
                <a:gd name="T24" fmla="*/ 9 w 889"/>
                <a:gd name="T25" fmla="*/ 247 h 1126"/>
                <a:gd name="T26" fmla="*/ 29 w 889"/>
                <a:gd name="T27" fmla="*/ 295 h 1126"/>
                <a:gd name="T28" fmla="*/ 60 w 889"/>
                <a:gd name="T29" fmla="*/ 340 h 1126"/>
                <a:gd name="T30" fmla="*/ 69 w 889"/>
                <a:gd name="T31" fmla="*/ 400 h 1126"/>
                <a:gd name="T32" fmla="*/ 88 w 889"/>
                <a:gd name="T33" fmla="*/ 432 h 1126"/>
                <a:gd name="T34" fmla="*/ 54 w 889"/>
                <a:gd name="T35" fmla="*/ 460 h 1126"/>
                <a:gd name="T36" fmla="*/ 74 w 889"/>
                <a:gd name="T37" fmla="*/ 494 h 1126"/>
                <a:gd name="T38" fmla="*/ 85 w 889"/>
                <a:gd name="T39" fmla="*/ 506 h 1126"/>
                <a:gd name="T40" fmla="*/ 112 w 889"/>
                <a:gd name="T41" fmla="*/ 534 h 1126"/>
                <a:gd name="T42" fmla="*/ 109 w 889"/>
                <a:gd name="T43" fmla="*/ 559 h 1126"/>
                <a:gd name="T44" fmla="*/ 100 w 889"/>
                <a:gd name="T45" fmla="*/ 622 h 1126"/>
                <a:gd name="T46" fmla="*/ 127 w 889"/>
                <a:gd name="T47" fmla="*/ 633 h 1126"/>
                <a:gd name="T48" fmla="*/ 174 w 889"/>
                <a:gd name="T49" fmla="*/ 674 h 1126"/>
                <a:gd name="T50" fmla="*/ 139 w 889"/>
                <a:gd name="T51" fmla="*/ 724 h 1126"/>
                <a:gd name="T52" fmla="*/ 101 w 889"/>
                <a:gd name="T53" fmla="*/ 750 h 1126"/>
                <a:gd name="T54" fmla="*/ 56 w 889"/>
                <a:gd name="T55" fmla="*/ 785 h 1126"/>
                <a:gd name="T56" fmla="*/ 53 w 889"/>
                <a:gd name="T57" fmla="*/ 853 h 1126"/>
                <a:gd name="T58" fmla="*/ 100 w 889"/>
                <a:gd name="T59" fmla="*/ 877 h 1126"/>
                <a:gd name="T60" fmla="*/ 116 w 889"/>
                <a:gd name="T61" fmla="*/ 923 h 1126"/>
                <a:gd name="T62" fmla="*/ 173 w 889"/>
                <a:gd name="T63" fmla="*/ 953 h 1126"/>
                <a:gd name="T64" fmla="*/ 221 w 889"/>
                <a:gd name="T65" fmla="*/ 990 h 1126"/>
                <a:gd name="T66" fmla="*/ 299 w 889"/>
                <a:gd name="T67" fmla="*/ 1000 h 1126"/>
                <a:gd name="T68" fmla="*/ 273 w 889"/>
                <a:gd name="T69" fmla="*/ 1047 h 1126"/>
                <a:gd name="T70" fmla="*/ 197 w 889"/>
                <a:gd name="T71" fmla="*/ 1063 h 1126"/>
                <a:gd name="T72" fmla="*/ 177 w 889"/>
                <a:gd name="T73" fmla="*/ 1058 h 1126"/>
                <a:gd name="T74" fmla="*/ 196 w 889"/>
                <a:gd name="T75" fmla="*/ 1106 h 1126"/>
                <a:gd name="T76" fmla="*/ 221 w 889"/>
                <a:gd name="T77" fmla="*/ 1118 h 1126"/>
                <a:gd name="T78" fmla="*/ 257 w 889"/>
                <a:gd name="T79" fmla="*/ 1097 h 1126"/>
                <a:gd name="T80" fmla="*/ 301 w 889"/>
                <a:gd name="T81" fmla="*/ 1063 h 1126"/>
                <a:gd name="T82" fmla="*/ 325 w 889"/>
                <a:gd name="T83" fmla="*/ 1038 h 1126"/>
                <a:gd name="T84" fmla="*/ 409 w 889"/>
                <a:gd name="T85" fmla="*/ 1055 h 1126"/>
                <a:gd name="T86" fmla="*/ 429 w 889"/>
                <a:gd name="T87" fmla="*/ 1021 h 1126"/>
                <a:gd name="T88" fmla="*/ 477 w 889"/>
                <a:gd name="T89" fmla="*/ 1006 h 1126"/>
                <a:gd name="T90" fmla="*/ 524 w 889"/>
                <a:gd name="T91" fmla="*/ 963 h 1126"/>
                <a:gd name="T92" fmla="*/ 562 w 889"/>
                <a:gd name="T93" fmla="*/ 925 h 1126"/>
                <a:gd name="T94" fmla="*/ 553 w 889"/>
                <a:gd name="T95" fmla="*/ 885 h 1126"/>
                <a:gd name="T96" fmla="*/ 581 w 889"/>
                <a:gd name="T97" fmla="*/ 820 h 1126"/>
                <a:gd name="T98" fmla="*/ 695 w 889"/>
                <a:gd name="T99" fmla="*/ 735 h 1126"/>
                <a:gd name="T100" fmla="*/ 736 w 889"/>
                <a:gd name="T101" fmla="*/ 692 h 1126"/>
                <a:gd name="T102" fmla="*/ 795 w 889"/>
                <a:gd name="T103" fmla="*/ 639 h 1126"/>
                <a:gd name="T104" fmla="*/ 822 w 889"/>
                <a:gd name="T105" fmla="*/ 604 h 1126"/>
                <a:gd name="T106" fmla="*/ 833 w 889"/>
                <a:gd name="T107" fmla="*/ 53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1126">
                  <a:moveTo>
                    <a:pt x="880" y="474"/>
                  </a:moveTo>
                  <a:cubicBezTo>
                    <a:pt x="883" y="471"/>
                    <a:pt x="886" y="468"/>
                    <a:pt x="889" y="464"/>
                  </a:cubicBezTo>
                  <a:cubicBezTo>
                    <a:pt x="839" y="448"/>
                    <a:pt x="798" y="424"/>
                    <a:pt x="782" y="366"/>
                  </a:cubicBezTo>
                  <a:cubicBezTo>
                    <a:pt x="778" y="358"/>
                    <a:pt x="766" y="350"/>
                    <a:pt x="758" y="350"/>
                  </a:cubicBezTo>
                  <a:cubicBezTo>
                    <a:pt x="714" y="346"/>
                    <a:pt x="666" y="346"/>
                    <a:pt x="634" y="318"/>
                  </a:cubicBezTo>
                  <a:cubicBezTo>
                    <a:pt x="606" y="294"/>
                    <a:pt x="638" y="258"/>
                    <a:pt x="630" y="226"/>
                  </a:cubicBezTo>
                  <a:cubicBezTo>
                    <a:pt x="626" y="214"/>
                    <a:pt x="614" y="198"/>
                    <a:pt x="602" y="198"/>
                  </a:cubicBezTo>
                  <a:cubicBezTo>
                    <a:pt x="574" y="194"/>
                    <a:pt x="550" y="226"/>
                    <a:pt x="518" y="214"/>
                  </a:cubicBezTo>
                  <a:cubicBezTo>
                    <a:pt x="508" y="211"/>
                    <a:pt x="498" y="206"/>
                    <a:pt x="489" y="203"/>
                  </a:cubicBezTo>
                  <a:cubicBezTo>
                    <a:pt x="484" y="206"/>
                    <a:pt x="481" y="210"/>
                    <a:pt x="478" y="214"/>
                  </a:cubicBezTo>
                  <a:cubicBezTo>
                    <a:pt x="481" y="210"/>
                    <a:pt x="484" y="206"/>
                    <a:pt x="489" y="203"/>
                  </a:cubicBezTo>
                  <a:cubicBezTo>
                    <a:pt x="476" y="198"/>
                    <a:pt x="464" y="194"/>
                    <a:pt x="450" y="194"/>
                  </a:cubicBezTo>
                  <a:cubicBezTo>
                    <a:pt x="470" y="242"/>
                    <a:pt x="422" y="246"/>
                    <a:pt x="390" y="254"/>
                  </a:cubicBezTo>
                  <a:cubicBezTo>
                    <a:pt x="310" y="270"/>
                    <a:pt x="210" y="242"/>
                    <a:pt x="170" y="174"/>
                  </a:cubicBezTo>
                  <a:cubicBezTo>
                    <a:pt x="143" y="124"/>
                    <a:pt x="172" y="52"/>
                    <a:pt x="138" y="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77" y="365"/>
                    <a:pt x="77" y="365"/>
                    <a:pt x="77" y="365"/>
                  </a:cubicBezTo>
                  <a:cubicBezTo>
                    <a:pt x="69" y="400"/>
                    <a:pt x="69" y="400"/>
                    <a:pt x="69" y="400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88" y="432"/>
                    <a:pt x="88" y="432"/>
                    <a:pt x="88" y="432"/>
                  </a:cubicBezTo>
                  <a:cubicBezTo>
                    <a:pt x="54" y="432"/>
                    <a:pt x="54" y="432"/>
                    <a:pt x="54" y="432"/>
                  </a:cubicBezTo>
                  <a:cubicBezTo>
                    <a:pt x="54" y="460"/>
                    <a:pt x="54" y="460"/>
                    <a:pt x="5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2" y="506"/>
                    <a:pt x="72" y="506"/>
                    <a:pt x="72" y="506"/>
                  </a:cubicBezTo>
                  <a:cubicBezTo>
                    <a:pt x="85" y="506"/>
                    <a:pt x="85" y="506"/>
                    <a:pt x="85" y="506"/>
                  </a:cubicBezTo>
                  <a:cubicBezTo>
                    <a:pt x="85" y="534"/>
                    <a:pt x="85" y="534"/>
                    <a:pt x="85" y="534"/>
                  </a:cubicBezTo>
                  <a:cubicBezTo>
                    <a:pt x="112" y="534"/>
                    <a:pt x="112" y="534"/>
                    <a:pt x="112" y="534"/>
                  </a:cubicBezTo>
                  <a:cubicBezTo>
                    <a:pt x="118" y="559"/>
                    <a:pt x="118" y="559"/>
                    <a:pt x="118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1" y="596"/>
                    <a:pt x="111" y="596"/>
                    <a:pt x="111" y="596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158" y="653"/>
                    <a:pt x="158" y="653"/>
                    <a:pt x="158" y="653"/>
                  </a:cubicBezTo>
                  <a:cubicBezTo>
                    <a:pt x="174" y="674"/>
                    <a:pt x="174" y="674"/>
                    <a:pt x="174" y="674"/>
                  </a:cubicBezTo>
                  <a:cubicBezTo>
                    <a:pt x="164" y="701"/>
                    <a:pt x="164" y="701"/>
                    <a:pt x="164" y="701"/>
                  </a:cubicBezTo>
                  <a:cubicBezTo>
                    <a:pt x="139" y="724"/>
                    <a:pt x="139" y="724"/>
                    <a:pt x="139" y="724"/>
                  </a:cubicBezTo>
                  <a:cubicBezTo>
                    <a:pt x="139" y="776"/>
                    <a:pt x="139" y="776"/>
                    <a:pt x="139" y="776"/>
                  </a:cubicBezTo>
                  <a:cubicBezTo>
                    <a:pt x="101" y="750"/>
                    <a:pt x="101" y="750"/>
                    <a:pt x="101" y="750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56" y="785"/>
                    <a:pt x="56" y="785"/>
                    <a:pt x="56" y="785"/>
                  </a:cubicBezTo>
                  <a:cubicBezTo>
                    <a:pt x="70" y="813"/>
                    <a:pt x="70" y="813"/>
                    <a:pt x="70" y="813"/>
                  </a:cubicBezTo>
                  <a:cubicBezTo>
                    <a:pt x="53" y="853"/>
                    <a:pt x="53" y="853"/>
                    <a:pt x="53" y="853"/>
                  </a:cubicBezTo>
                  <a:cubicBezTo>
                    <a:pt x="59" y="877"/>
                    <a:pt x="59" y="877"/>
                    <a:pt x="59" y="877"/>
                  </a:cubicBezTo>
                  <a:cubicBezTo>
                    <a:pt x="100" y="877"/>
                    <a:pt x="100" y="877"/>
                    <a:pt x="100" y="877"/>
                  </a:cubicBezTo>
                  <a:cubicBezTo>
                    <a:pt x="111" y="895"/>
                    <a:pt x="111" y="895"/>
                    <a:pt x="111" y="895"/>
                  </a:cubicBezTo>
                  <a:cubicBezTo>
                    <a:pt x="116" y="923"/>
                    <a:pt x="116" y="923"/>
                    <a:pt x="116" y="923"/>
                  </a:cubicBezTo>
                  <a:cubicBezTo>
                    <a:pt x="163" y="923"/>
                    <a:pt x="163" y="923"/>
                    <a:pt x="163" y="923"/>
                  </a:cubicBezTo>
                  <a:cubicBezTo>
                    <a:pt x="173" y="953"/>
                    <a:pt x="173" y="953"/>
                    <a:pt x="173" y="953"/>
                  </a:cubicBezTo>
                  <a:cubicBezTo>
                    <a:pt x="221" y="953"/>
                    <a:pt x="221" y="953"/>
                    <a:pt x="221" y="953"/>
                  </a:cubicBezTo>
                  <a:cubicBezTo>
                    <a:pt x="221" y="990"/>
                    <a:pt x="221" y="990"/>
                    <a:pt x="221" y="990"/>
                  </a:cubicBezTo>
                  <a:cubicBezTo>
                    <a:pt x="276" y="1000"/>
                    <a:pt x="276" y="1000"/>
                    <a:pt x="276" y="1000"/>
                  </a:cubicBezTo>
                  <a:cubicBezTo>
                    <a:pt x="299" y="1000"/>
                    <a:pt x="299" y="1000"/>
                    <a:pt x="299" y="1000"/>
                  </a:cubicBezTo>
                  <a:cubicBezTo>
                    <a:pt x="299" y="1031"/>
                    <a:pt x="299" y="1031"/>
                    <a:pt x="299" y="1031"/>
                  </a:cubicBezTo>
                  <a:cubicBezTo>
                    <a:pt x="273" y="1047"/>
                    <a:pt x="273" y="1047"/>
                    <a:pt x="273" y="1047"/>
                  </a:cubicBezTo>
                  <a:cubicBezTo>
                    <a:pt x="267" y="1063"/>
                    <a:pt x="267" y="1063"/>
                    <a:pt x="267" y="1063"/>
                  </a:cubicBezTo>
                  <a:cubicBezTo>
                    <a:pt x="197" y="1063"/>
                    <a:pt x="197" y="1063"/>
                    <a:pt x="197" y="1063"/>
                  </a:cubicBezTo>
                  <a:cubicBezTo>
                    <a:pt x="177" y="1048"/>
                    <a:pt x="177" y="1048"/>
                    <a:pt x="177" y="1048"/>
                  </a:cubicBezTo>
                  <a:cubicBezTo>
                    <a:pt x="177" y="1058"/>
                    <a:pt x="177" y="1058"/>
                    <a:pt x="177" y="1058"/>
                  </a:cubicBezTo>
                  <a:cubicBezTo>
                    <a:pt x="192" y="1083"/>
                    <a:pt x="192" y="1083"/>
                    <a:pt x="192" y="1083"/>
                  </a:cubicBezTo>
                  <a:cubicBezTo>
                    <a:pt x="196" y="1106"/>
                    <a:pt x="196" y="1106"/>
                    <a:pt x="196" y="1106"/>
                  </a:cubicBezTo>
                  <a:cubicBezTo>
                    <a:pt x="193" y="1107"/>
                    <a:pt x="193" y="1107"/>
                    <a:pt x="193" y="1107"/>
                  </a:cubicBezTo>
                  <a:cubicBezTo>
                    <a:pt x="200" y="1107"/>
                    <a:pt x="213" y="1116"/>
                    <a:pt x="221" y="1118"/>
                  </a:cubicBezTo>
                  <a:cubicBezTo>
                    <a:pt x="230" y="1120"/>
                    <a:pt x="250" y="1126"/>
                    <a:pt x="257" y="1120"/>
                  </a:cubicBezTo>
                  <a:cubicBezTo>
                    <a:pt x="261" y="1116"/>
                    <a:pt x="253" y="1101"/>
                    <a:pt x="257" y="1097"/>
                  </a:cubicBezTo>
                  <a:cubicBezTo>
                    <a:pt x="264" y="1089"/>
                    <a:pt x="293" y="1100"/>
                    <a:pt x="301" y="1091"/>
                  </a:cubicBezTo>
                  <a:cubicBezTo>
                    <a:pt x="305" y="1086"/>
                    <a:pt x="296" y="1068"/>
                    <a:pt x="301" y="1063"/>
                  </a:cubicBezTo>
                  <a:cubicBezTo>
                    <a:pt x="305" y="1059"/>
                    <a:pt x="321" y="1067"/>
                    <a:pt x="325" y="1063"/>
                  </a:cubicBezTo>
                  <a:cubicBezTo>
                    <a:pt x="330" y="1059"/>
                    <a:pt x="321" y="1043"/>
                    <a:pt x="325" y="1038"/>
                  </a:cubicBezTo>
                  <a:cubicBezTo>
                    <a:pt x="334" y="1030"/>
                    <a:pt x="362" y="1039"/>
                    <a:pt x="374" y="1042"/>
                  </a:cubicBezTo>
                  <a:cubicBezTo>
                    <a:pt x="383" y="1044"/>
                    <a:pt x="400" y="1057"/>
                    <a:pt x="409" y="1055"/>
                  </a:cubicBezTo>
                  <a:cubicBezTo>
                    <a:pt x="415" y="1055"/>
                    <a:pt x="427" y="1046"/>
                    <a:pt x="429" y="1040"/>
                  </a:cubicBezTo>
                  <a:cubicBezTo>
                    <a:pt x="432" y="1036"/>
                    <a:pt x="426" y="1025"/>
                    <a:pt x="429" y="1021"/>
                  </a:cubicBezTo>
                  <a:cubicBezTo>
                    <a:pt x="434" y="1017"/>
                    <a:pt x="450" y="1023"/>
                    <a:pt x="456" y="1021"/>
                  </a:cubicBezTo>
                  <a:cubicBezTo>
                    <a:pt x="462" y="1019"/>
                    <a:pt x="473" y="1011"/>
                    <a:pt x="477" y="1006"/>
                  </a:cubicBezTo>
                  <a:cubicBezTo>
                    <a:pt x="485" y="997"/>
                    <a:pt x="489" y="969"/>
                    <a:pt x="500" y="963"/>
                  </a:cubicBezTo>
                  <a:cubicBezTo>
                    <a:pt x="505" y="959"/>
                    <a:pt x="518" y="965"/>
                    <a:pt x="524" y="963"/>
                  </a:cubicBezTo>
                  <a:cubicBezTo>
                    <a:pt x="531" y="960"/>
                    <a:pt x="540" y="950"/>
                    <a:pt x="545" y="946"/>
                  </a:cubicBezTo>
                  <a:cubicBezTo>
                    <a:pt x="550" y="941"/>
                    <a:pt x="562" y="931"/>
                    <a:pt x="562" y="925"/>
                  </a:cubicBezTo>
                  <a:cubicBezTo>
                    <a:pt x="562" y="921"/>
                    <a:pt x="552" y="917"/>
                    <a:pt x="551" y="913"/>
                  </a:cubicBezTo>
                  <a:cubicBezTo>
                    <a:pt x="548" y="907"/>
                    <a:pt x="553" y="892"/>
                    <a:pt x="553" y="885"/>
                  </a:cubicBezTo>
                  <a:cubicBezTo>
                    <a:pt x="552" y="877"/>
                    <a:pt x="541" y="861"/>
                    <a:pt x="543" y="853"/>
                  </a:cubicBezTo>
                  <a:cubicBezTo>
                    <a:pt x="547" y="841"/>
                    <a:pt x="572" y="828"/>
                    <a:pt x="581" y="820"/>
                  </a:cubicBezTo>
                  <a:cubicBezTo>
                    <a:pt x="597" y="807"/>
                    <a:pt x="629" y="780"/>
                    <a:pt x="645" y="767"/>
                  </a:cubicBezTo>
                  <a:cubicBezTo>
                    <a:pt x="657" y="759"/>
                    <a:pt x="688" y="748"/>
                    <a:pt x="695" y="735"/>
                  </a:cubicBezTo>
                  <a:cubicBezTo>
                    <a:pt x="697" y="731"/>
                    <a:pt x="693" y="722"/>
                    <a:pt x="695" y="718"/>
                  </a:cubicBezTo>
                  <a:cubicBezTo>
                    <a:pt x="701" y="707"/>
                    <a:pt x="725" y="697"/>
                    <a:pt x="736" y="692"/>
                  </a:cubicBezTo>
                  <a:cubicBezTo>
                    <a:pt x="746" y="687"/>
                    <a:pt x="768" y="687"/>
                    <a:pt x="776" y="680"/>
                  </a:cubicBezTo>
                  <a:cubicBezTo>
                    <a:pt x="785" y="673"/>
                    <a:pt x="787" y="647"/>
                    <a:pt x="795" y="639"/>
                  </a:cubicBezTo>
                  <a:cubicBezTo>
                    <a:pt x="800" y="633"/>
                    <a:pt x="818" y="632"/>
                    <a:pt x="822" y="625"/>
                  </a:cubicBezTo>
                  <a:cubicBezTo>
                    <a:pt x="824" y="621"/>
                    <a:pt x="820" y="609"/>
                    <a:pt x="822" y="604"/>
                  </a:cubicBezTo>
                  <a:cubicBezTo>
                    <a:pt x="823" y="599"/>
                    <a:pt x="832" y="591"/>
                    <a:pt x="833" y="585"/>
                  </a:cubicBezTo>
                  <a:cubicBezTo>
                    <a:pt x="836" y="574"/>
                    <a:pt x="829" y="549"/>
                    <a:pt x="833" y="538"/>
                  </a:cubicBezTo>
                  <a:cubicBezTo>
                    <a:pt x="839" y="519"/>
                    <a:pt x="867" y="488"/>
                    <a:pt x="88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598469" y="5393023"/>
              <a:ext cx="299360" cy="323189"/>
            </a:xfrm>
            <a:custGeom>
              <a:avLst/>
              <a:gdLst>
                <a:gd name="T0" fmla="*/ 691 w 725"/>
                <a:gd name="T1" fmla="*/ 652 h 786"/>
                <a:gd name="T2" fmla="*/ 710 w 725"/>
                <a:gd name="T3" fmla="*/ 638 h 786"/>
                <a:gd name="T4" fmla="*/ 710 w 725"/>
                <a:gd name="T5" fmla="*/ 581 h 786"/>
                <a:gd name="T6" fmla="*/ 668 w 725"/>
                <a:gd name="T7" fmla="*/ 616 h 786"/>
                <a:gd name="T8" fmla="*/ 653 w 725"/>
                <a:gd name="T9" fmla="*/ 650 h 786"/>
                <a:gd name="T10" fmla="*/ 602 w 725"/>
                <a:gd name="T11" fmla="*/ 678 h 786"/>
                <a:gd name="T12" fmla="*/ 632 w 725"/>
                <a:gd name="T13" fmla="*/ 631 h 786"/>
                <a:gd name="T14" fmla="*/ 672 w 725"/>
                <a:gd name="T15" fmla="*/ 593 h 786"/>
                <a:gd name="T16" fmla="*/ 681 w 725"/>
                <a:gd name="T17" fmla="*/ 570 h 786"/>
                <a:gd name="T18" fmla="*/ 642 w 725"/>
                <a:gd name="T19" fmla="*/ 551 h 786"/>
                <a:gd name="T20" fmla="*/ 602 w 725"/>
                <a:gd name="T21" fmla="*/ 528 h 786"/>
                <a:gd name="T22" fmla="*/ 626 w 725"/>
                <a:gd name="T23" fmla="*/ 504 h 786"/>
                <a:gd name="T24" fmla="*/ 662 w 725"/>
                <a:gd name="T25" fmla="*/ 428 h 786"/>
                <a:gd name="T26" fmla="*/ 708 w 725"/>
                <a:gd name="T27" fmla="*/ 394 h 786"/>
                <a:gd name="T28" fmla="*/ 477 w 725"/>
                <a:gd name="T29" fmla="*/ 356 h 786"/>
                <a:gd name="T30" fmla="*/ 417 w 725"/>
                <a:gd name="T31" fmla="*/ 312 h 786"/>
                <a:gd name="T32" fmla="*/ 357 w 725"/>
                <a:gd name="T33" fmla="*/ 248 h 786"/>
                <a:gd name="T34" fmla="*/ 413 w 725"/>
                <a:gd name="T35" fmla="*/ 176 h 786"/>
                <a:gd name="T36" fmla="*/ 493 w 725"/>
                <a:gd name="T37" fmla="*/ 124 h 786"/>
                <a:gd name="T38" fmla="*/ 545 w 725"/>
                <a:gd name="T39" fmla="*/ 132 h 786"/>
                <a:gd name="T40" fmla="*/ 511 w 725"/>
                <a:gd name="T41" fmla="*/ 19 h 786"/>
                <a:gd name="T42" fmla="*/ 511 w 725"/>
                <a:gd name="T43" fmla="*/ 19 h 786"/>
                <a:gd name="T44" fmla="*/ 385 w 725"/>
                <a:gd name="T45" fmla="*/ 48 h 786"/>
                <a:gd name="T46" fmla="*/ 253 w 725"/>
                <a:gd name="T47" fmla="*/ 156 h 786"/>
                <a:gd name="T48" fmla="*/ 209 w 725"/>
                <a:gd name="T49" fmla="*/ 352 h 786"/>
                <a:gd name="T50" fmla="*/ 21 w 725"/>
                <a:gd name="T51" fmla="*/ 504 h 786"/>
                <a:gd name="T52" fmla="*/ 29 w 725"/>
                <a:gd name="T53" fmla="*/ 536 h 786"/>
                <a:gd name="T54" fmla="*/ 141 w 725"/>
                <a:gd name="T55" fmla="*/ 548 h 786"/>
                <a:gd name="T56" fmla="*/ 269 w 725"/>
                <a:gd name="T57" fmla="*/ 672 h 786"/>
                <a:gd name="T58" fmla="*/ 400 w 725"/>
                <a:gd name="T59" fmla="*/ 786 h 786"/>
                <a:gd name="T60" fmla="*/ 517 w 725"/>
                <a:gd name="T61" fmla="*/ 729 h 786"/>
                <a:gd name="T62" fmla="*/ 600 w 725"/>
                <a:gd name="T63" fmla="*/ 722 h 786"/>
                <a:gd name="T64" fmla="*/ 672 w 725"/>
                <a:gd name="T65" fmla="*/ 710 h 786"/>
                <a:gd name="T66" fmla="*/ 662 w 725"/>
                <a:gd name="T67" fmla="*/ 671 h 786"/>
                <a:gd name="T68" fmla="*/ 681 w 725"/>
                <a:gd name="T69" fmla="*/ 686 h 786"/>
                <a:gd name="T70" fmla="*/ 721 w 725"/>
                <a:gd name="T71" fmla="*/ 67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5" h="786">
                  <a:moveTo>
                    <a:pt x="721" y="652"/>
                  </a:moveTo>
                  <a:cubicBezTo>
                    <a:pt x="716" y="646"/>
                    <a:pt x="698" y="652"/>
                    <a:pt x="691" y="652"/>
                  </a:cubicBezTo>
                  <a:cubicBezTo>
                    <a:pt x="686" y="652"/>
                    <a:pt x="673" y="656"/>
                    <a:pt x="672" y="652"/>
                  </a:cubicBezTo>
                  <a:cubicBezTo>
                    <a:pt x="670" y="642"/>
                    <a:pt x="702" y="645"/>
                    <a:pt x="710" y="638"/>
                  </a:cubicBezTo>
                  <a:cubicBezTo>
                    <a:pt x="715" y="634"/>
                    <a:pt x="721" y="620"/>
                    <a:pt x="721" y="614"/>
                  </a:cubicBezTo>
                  <a:cubicBezTo>
                    <a:pt x="722" y="605"/>
                    <a:pt x="718" y="582"/>
                    <a:pt x="710" y="581"/>
                  </a:cubicBezTo>
                  <a:cubicBezTo>
                    <a:pt x="703" y="581"/>
                    <a:pt x="705" y="602"/>
                    <a:pt x="700" y="606"/>
                  </a:cubicBezTo>
                  <a:cubicBezTo>
                    <a:pt x="694" y="612"/>
                    <a:pt x="673" y="609"/>
                    <a:pt x="668" y="616"/>
                  </a:cubicBezTo>
                  <a:cubicBezTo>
                    <a:pt x="665" y="619"/>
                    <a:pt x="670" y="630"/>
                    <a:pt x="668" y="635"/>
                  </a:cubicBezTo>
                  <a:cubicBezTo>
                    <a:pt x="666" y="640"/>
                    <a:pt x="658" y="647"/>
                    <a:pt x="653" y="650"/>
                  </a:cubicBezTo>
                  <a:cubicBezTo>
                    <a:pt x="646" y="654"/>
                    <a:pt x="628" y="657"/>
                    <a:pt x="621" y="661"/>
                  </a:cubicBezTo>
                  <a:cubicBezTo>
                    <a:pt x="615" y="664"/>
                    <a:pt x="608" y="675"/>
                    <a:pt x="602" y="678"/>
                  </a:cubicBezTo>
                  <a:cubicBezTo>
                    <a:pt x="591" y="683"/>
                    <a:pt x="559" y="697"/>
                    <a:pt x="554" y="686"/>
                  </a:cubicBezTo>
                  <a:cubicBezTo>
                    <a:pt x="545" y="664"/>
                    <a:pt x="619" y="650"/>
                    <a:pt x="632" y="631"/>
                  </a:cubicBezTo>
                  <a:cubicBezTo>
                    <a:pt x="635" y="626"/>
                    <a:pt x="634" y="613"/>
                    <a:pt x="638" y="608"/>
                  </a:cubicBezTo>
                  <a:cubicBezTo>
                    <a:pt x="644" y="601"/>
                    <a:pt x="663" y="595"/>
                    <a:pt x="672" y="593"/>
                  </a:cubicBezTo>
                  <a:cubicBezTo>
                    <a:pt x="677" y="592"/>
                    <a:pt x="688" y="597"/>
                    <a:pt x="691" y="593"/>
                  </a:cubicBezTo>
                  <a:cubicBezTo>
                    <a:pt x="694" y="588"/>
                    <a:pt x="687" y="574"/>
                    <a:pt x="681" y="570"/>
                  </a:cubicBezTo>
                  <a:cubicBezTo>
                    <a:pt x="679" y="569"/>
                    <a:pt x="673" y="571"/>
                    <a:pt x="670" y="570"/>
                  </a:cubicBezTo>
                  <a:cubicBezTo>
                    <a:pt x="662" y="568"/>
                    <a:pt x="650" y="554"/>
                    <a:pt x="642" y="551"/>
                  </a:cubicBezTo>
                  <a:cubicBezTo>
                    <a:pt x="632" y="548"/>
                    <a:pt x="609" y="558"/>
                    <a:pt x="602" y="551"/>
                  </a:cubicBezTo>
                  <a:cubicBezTo>
                    <a:pt x="598" y="547"/>
                    <a:pt x="598" y="532"/>
                    <a:pt x="602" y="528"/>
                  </a:cubicBezTo>
                  <a:cubicBezTo>
                    <a:pt x="605" y="525"/>
                    <a:pt x="617" y="531"/>
                    <a:pt x="621" y="528"/>
                  </a:cubicBezTo>
                  <a:cubicBezTo>
                    <a:pt x="626" y="525"/>
                    <a:pt x="623" y="509"/>
                    <a:pt x="626" y="504"/>
                  </a:cubicBezTo>
                  <a:cubicBezTo>
                    <a:pt x="632" y="496"/>
                    <a:pt x="652" y="491"/>
                    <a:pt x="657" y="483"/>
                  </a:cubicBezTo>
                  <a:cubicBezTo>
                    <a:pt x="664" y="471"/>
                    <a:pt x="652" y="437"/>
                    <a:pt x="662" y="428"/>
                  </a:cubicBezTo>
                  <a:cubicBezTo>
                    <a:pt x="668" y="423"/>
                    <a:pt x="688" y="433"/>
                    <a:pt x="695" y="428"/>
                  </a:cubicBezTo>
                  <a:cubicBezTo>
                    <a:pt x="702" y="423"/>
                    <a:pt x="707" y="403"/>
                    <a:pt x="708" y="394"/>
                  </a:cubicBezTo>
                  <a:cubicBezTo>
                    <a:pt x="708" y="393"/>
                    <a:pt x="708" y="393"/>
                    <a:pt x="708" y="392"/>
                  </a:cubicBezTo>
                  <a:cubicBezTo>
                    <a:pt x="632" y="378"/>
                    <a:pt x="548" y="416"/>
                    <a:pt x="477" y="356"/>
                  </a:cubicBezTo>
                  <a:cubicBezTo>
                    <a:pt x="465" y="348"/>
                    <a:pt x="445" y="356"/>
                    <a:pt x="441" y="348"/>
                  </a:cubicBezTo>
                  <a:cubicBezTo>
                    <a:pt x="429" y="340"/>
                    <a:pt x="429" y="320"/>
                    <a:pt x="417" y="312"/>
                  </a:cubicBezTo>
                  <a:cubicBezTo>
                    <a:pt x="405" y="308"/>
                    <a:pt x="397" y="340"/>
                    <a:pt x="385" y="328"/>
                  </a:cubicBezTo>
                  <a:cubicBezTo>
                    <a:pt x="365" y="304"/>
                    <a:pt x="345" y="276"/>
                    <a:pt x="357" y="248"/>
                  </a:cubicBezTo>
                  <a:cubicBezTo>
                    <a:pt x="357" y="244"/>
                    <a:pt x="373" y="232"/>
                    <a:pt x="377" y="228"/>
                  </a:cubicBezTo>
                  <a:cubicBezTo>
                    <a:pt x="389" y="204"/>
                    <a:pt x="409" y="196"/>
                    <a:pt x="413" y="176"/>
                  </a:cubicBezTo>
                  <a:cubicBezTo>
                    <a:pt x="417" y="164"/>
                    <a:pt x="425" y="152"/>
                    <a:pt x="429" y="152"/>
                  </a:cubicBezTo>
                  <a:cubicBezTo>
                    <a:pt x="453" y="144"/>
                    <a:pt x="469" y="124"/>
                    <a:pt x="493" y="124"/>
                  </a:cubicBezTo>
                  <a:cubicBezTo>
                    <a:pt x="493" y="132"/>
                    <a:pt x="497" y="144"/>
                    <a:pt x="501" y="148"/>
                  </a:cubicBezTo>
                  <a:cubicBezTo>
                    <a:pt x="517" y="160"/>
                    <a:pt x="545" y="152"/>
                    <a:pt x="545" y="132"/>
                  </a:cubicBezTo>
                  <a:cubicBezTo>
                    <a:pt x="545" y="108"/>
                    <a:pt x="533" y="84"/>
                    <a:pt x="529" y="56"/>
                  </a:cubicBezTo>
                  <a:cubicBezTo>
                    <a:pt x="527" y="44"/>
                    <a:pt x="520" y="30"/>
                    <a:pt x="511" y="19"/>
                  </a:cubicBezTo>
                  <a:cubicBezTo>
                    <a:pt x="511" y="21"/>
                    <a:pt x="510" y="22"/>
                    <a:pt x="509" y="24"/>
                  </a:cubicBezTo>
                  <a:cubicBezTo>
                    <a:pt x="510" y="22"/>
                    <a:pt x="511" y="21"/>
                    <a:pt x="511" y="19"/>
                  </a:cubicBezTo>
                  <a:cubicBezTo>
                    <a:pt x="503" y="8"/>
                    <a:pt x="493" y="0"/>
                    <a:pt x="485" y="0"/>
                  </a:cubicBezTo>
                  <a:cubicBezTo>
                    <a:pt x="453" y="0"/>
                    <a:pt x="417" y="28"/>
                    <a:pt x="385" y="48"/>
                  </a:cubicBezTo>
                  <a:cubicBezTo>
                    <a:pt x="373" y="52"/>
                    <a:pt x="393" y="84"/>
                    <a:pt x="381" y="92"/>
                  </a:cubicBezTo>
                  <a:cubicBezTo>
                    <a:pt x="341" y="124"/>
                    <a:pt x="297" y="136"/>
                    <a:pt x="253" y="156"/>
                  </a:cubicBezTo>
                  <a:cubicBezTo>
                    <a:pt x="265" y="176"/>
                    <a:pt x="257" y="196"/>
                    <a:pt x="249" y="216"/>
                  </a:cubicBezTo>
                  <a:cubicBezTo>
                    <a:pt x="233" y="260"/>
                    <a:pt x="229" y="308"/>
                    <a:pt x="209" y="352"/>
                  </a:cubicBezTo>
                  <a:cubicBezTo>
                    <a:pt x="209" y="360"/>
                    <a:pt x="193" y="368"/>
                    <a:pt x="185" y="372"/>
                  </a:cubicBezTo>
                  <a:cubicBezTo>
                    <a:pt x="113" y="392"/>
                    <a:pt x="45" y="428"/>
                    <a:pt x="21" y="504"/>
                  </a:cubicBezTo>
                  <a:cubicBezTo>
                    <a:pt x="16" y="512"/>
                    <a:pt x="7" y="518"/>
                    <a:pt x="0" y="525"/>
                  </a:cubicBezTo>
                  <a:cubicBezTo>
                    <a:pt x="9" y="528"/>
                    <a:pt x="19" y="533"/>
                    <a:pt x="29" y="536"/>
                  </a:cubicBezTo>
                  <a:cubicBezTo>
                    <a:pt x="61" y="548"/>
                    <a:pt x="85" y="516"/>
                    <a:pt x="113" y="520"/>
                  </a:cubicBezTo>
                  <a:cubicBezTo>
                    <a:pt x="125" y="520"/>
                    <a:pt x="137" y="536"/>
                    <a:pt x="141" y="548"/>
                  </a:cubicBezTo>
                  <a:cubicBezTo>
                    <a:pt x="149" y="580"/>
                    <a:pt x="117" y="616"/>
                    <a:pt x="145" y="640"/>
                  </a:cubicBezTo>
                  <a:cubicBezTo>
                    <a:pt x="177" y="668"/>
                    <a:pt x="225" y="668"/>
                    <a:pt x="269" y="672"/>
                  </a:cubicBezTo>
                  <a:cubicBezTo>
                    <a:pt x="277" y="672"/>
                    <a:pt x="289" y="680"/>
                    <a:pt x="293" y="688"/>
                  </a:cubicBezTo>
                  <a:cubicBezTo>
                    <a:pt x="309" y="746"/>
                    <a:pt x="350" y="770"/>
                    <a:pt x="400" y="786"/>
                  </a:cubicBezTo>
                  <a:cubicBezTo>
                    <a:pt x="416" y="771"/>
                    <a:pt x="439" y="750"/>
                    <a:pt x="454" y="743"/>
                  </a:cubicBezTo>
                  <a:cubicBezTo>
                    <a:pt x="468" y="736"/>
                    <a:pt x="501" y="734"/>
                    <a:pt x="517" y="729"/>
                  </a:cubicBezTo>
                  <a:cubicBezTo>
                    <a:pt x="529" y="726"/>
                    <a:pt x="551" y="711"/>
                    <a:pt x="564" y="710"/>
                  </a:cubicBezTo>
                  <a:cubicBezTo>
                    <a:pt x="573" y="710"/>
                    <a:pt x="590" y="722"/>
                    <a:pt x="600" y="722"/>
                  </a:cubicBezTo>
                  <a:cubicBezTo>
                    <a:pt x="609" y="722"/>
                    <a:pt x="627" y="712"/>
                    <a:pt x="636" y="710"/>
                  </a:cubicBezTo>
                  <a:cubicBezTo>
                    <a:pt x="645" y="709"/>
                    <a:pt x="666" y="717"/>
                    <a:pt x="672" y="710"/>
                  </a:cubicBezTo>
                  <a:cubicBezTo>
                    <a:pt x="673" y="709"/>
                    <a:pt x="672" y="705"/>
                    <a:pt x="672" y="703"/>
                  </a:cubicBezTo>
                  <a:cubicBezTo>
                    <a:pt x="671" y="694"/>
                    <a:pt x="657" y="677"/>
                    <a:pt x="662" y="671"/>
                  </a:cubicBezTo>
                  <a:cubicBezTo>
                    <a:pt x="665" y="667"/>
                    <a:pt x="678" y="667"/>
                    <a:pt x="681" y="671"/>
                  </a:cubicBezTo>
                  <a:cubicBezTo>
                    <a:pt x="684" y="673"/>
                    <a:pt x="679" y="683"/>
                    <a:pt x="681" y="686"/>
                  </a:cubicBezTo>
                  <a:cubicBezTo>
                    <a:pt x="684" y="689"/>
                    <a:pt x="694" y="687"/>
                    <a:pt x="698" y="686"/>
                  </a:cubicBezTo>
                  <a:cubicBezTo>
                    <a:pt x="705" y="684"/>
                    <a:pt x="718" y="677"/>
                    <a:pt x="721" y="671"/>
                  </a:cubicBezTo>
                  <a:cubicBezTo>
                    <a:pt x="723" y="666"/>
                    <a:pt x="725" y="655"/>
                    <a:pt x="721" y="6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151663" y="5208343"/>
              <a:ext cx="287445" cy="317232"/>
            </a:xfrm>
            <a:custGeom>
              <a:avLst/>
              <a:gdLst>
                <a:gd name="T0" fmla="*/ 675 w 699"/>
                <a:gd name="T1" fmla="*/ 400 h 772"/>
                <a:gd name="T2" fmla="*/ 515 w 699"/>
                <a:gd name="T3" fmla="*/ 348 h 772"/>
                <a:gd name="T4" fmla="*/ 459 w 699"/>
                <a:gd name="T5" fmla="*/ 252 h 772"/>
                <a:gd name="T6" fmla="*/ 459 w 699"/>
                <a:gd name="T7" fmla="*/ 76 h 772"/>
                <a:gd name="T8" fmla="*/ 263 w 699"/>
                <a:gd name="T9" fmla="*/ 76 h 772"/>
                <a:gd name="T10" fmla="*/ 17 w 699"/>
                <a:gd name="T11" fmla="*/ 135 h 772"/>
                <a:gd name="T12" fmla="*/ 0 w 699"/>
                <a:gd name="T13" fmla="*/ 146 h 772"/>
                <a:gd name="T14" fmla="*/ 11 w 699"/>
                <a:gd name="T15" fmla="*/ 173 h 772"/>
                <a:gd name="T16" fmla="*/ 1 w 699"/>
                <a:gd name="T17" fmla="*/ 205 h 772"/>
                <a:gd name="T18" fmla="*/ 22 w 699"/>
                <a:gd name="T19" fmla="*/ 205 h 772"/>
                <a:gd name="T20" fmla="*/ 20 w 699"/>
                <a:gd name="T21" fmla="*/ 249 h 772"/>
                <a:gd name="T22" fmla="*/ 60 w 699"/>
                <a:gd name="T23" fmla="*/ 285 h 772"/>
                <a:gd name="T24" fmla="*/ 64 w 699"/>
                <a:gd name="T25" fmla="*/ 312 h 772"/>
                <a:gd name="T26" fmla="*/ 75 w 699"/>
                <a:gd name="T27" fmla="*/ 295 h 772"/>
                <a:gd name="T28" fmla="*/ 93 w 699"/>
                <a:gd name="T29" fmla="*/ 301 h 772"/>
                <a:gd name="T30" fmla="*/ 117 w 699"/>
                <a:gd name="T31" fmla="*/ 273 h 772"/>
                <a:gd name="T32" fmla="*/ 131 w 699"/>
                <a:gd name="T33" fmla="*/ 294 h 772"/>
                <a:gd name="T34" fmla="*/ 119 w 699"/>
                <a:gd name="T35" fmla="*/ 314 h 772"/>
                <a:gd name="T36" fmla="*/ 121 w 699"/>
                <a:gd name="T37" fmla="*/ 338 h 772"/>
                <a:gd name="T38" fmla="*/ 113 w 699"/>
                <a:gd name="T39" fmla="*/ 372 h 772"/>
                <a:gd name="T40" fmla="*/ 89 w 699"/>
                <a:gd name="T41" fmla="*/ 387 h 772"/>
                <a:gd name="T42" fmla="*/ 100 w 699"/>
                <a:gd name="T43" fmla="*/ 416 h 772"/>
                <a:gd name="T44" fmla="*/ 107 w 699"/>
                <a:gd name="T45" fmla="*/ 448 h 772"/>
                <a:gd name="T46" fmla="*/ 143 w 699"/>
                <a:gd name="T47" fmla="*/ 448 h 772"/>
                <a:gd name="T48" fmla="*/ 143 w 699"/>
                <a:gd name="T49" fmla="*/ 494 h 772"/>
                <a:gd name="T50" fmla="*/ 126 w 699"/>
                <a:gd name="T51" fmla="*/ 506 h 772"/>
                <a:gd name="T52" fmla="*/ 128 w 699"/>
                <a:gd name="T53" fmla="*/ 530 h 772"/>
                <a:gd name="T54" fmla="*/ 151 w 699"/>
                <a:gd name="T55" fmla="*/ 565 h 772"/>
                <a:gd name="T56" fmla="*/ 196 w 699"/>
                <a:gd name="T57" fmla="*/ 581 h 772"/>
                <a:gd name="T58" fmla="*/ 205 w 699"/>
                <a:gd name="T59" fmla="*/ 624 h 772"/>
                <a:gd name="T60" fmla="*/ 230 w 699"/>
                <a:gd name="T61" fmla="*/ 645 h 772"/>
                <a:gd name="T62" fmla="*/ 242 w 699"/>
                <a:gd name="T63" fmla="*/ 685 h 772"/>
                <a:gd name="T64" fmla="*/ 268 w 699"/>
                <a:gd name="T65" fmla="*/ 722 h 772"/>
                <a:gd name="T66" fmla="*/ 291 w 699"/>
                <a:gd name="T67" fmla="*/ 722 h 772"/>
                <a:gd name="T68" fmla="*/ 312 w 699"/>
                <a:gd name="T69" fmla="*/ 686 h 772"/>
                <a:gd name="T70" fmla="*/ 335 w 699"/>
                <a:gd name="T71" fmla="*/ 694 h 772"/>
                <a:gd name="T72" fmla="*/ 344 w 699"/>
                <a:gd name="T73" fmla="*/ 691 h 772"/>
                <a:gd name="T74" fmla="*/ 344 w 699"/>
                <a:gd name="T75" fmla="*/ 657 h 772"/>
                <a:gd name="T76" fmla="*/ 367 w 699"/>
                <a:gd name="T77" fmla="*/ 652 h 772"/>
                <a:gd name="T78" fmla="*/ 383 w 699"/>
                <a:gd name="T79" fmla="*/ 680 h 772"/>
                <a:gd name="T80" fmla="*/ 403 w 699"/>
                <a:gd name="T81" fmla="*/ 698 h 772"/>
                <a:gd name="T82" fmla="*/ 414 w 699"/>
                <a:gd name="T83" fmla="*/ 700 h 772"/>
                <a:gd name="T84" fmla="*/ 414 w 699"/>
                <a:gd name="T85" fmla="*/ 765 h 772"/>
                <a:gd name="T86" fmla="*/ 442 w 699"/>
                <a:gd name="T87" fmla="*/ 772 h 772"/>
                <a:gd name="T88" fmla="*/ 439 w 699"/>
                <a:gd name="T89" fmla="*/ 748 h 772"/>
                <a:gd name="T90" fmla="*/ 491 w 699"/>
                <a:gd name="T91" fmla="*/ 632 h 772"/>
                <a:gd name="T92" fmla="*/ 571 w 699"/>
                <a:gd name="T93" fmla="*/ 548 h 772"/>
                <a:gd name="T94" fmla="*/ 587 w 699"/>
                <a:gd name="T95" fmla="*/ 504 h 772"/>
                <a:gd name="T96" fmla="*/ 659 w 699"/>
                <a:gd name="T97" fmla="*/ 484 h 772"/>
                <a:gd name="T98" fmla="*/ 671 w 699"/>
                <a:gd name="T99" fmla="*/ 468 h 772"/>
                <a:gd name="T100" fmla="*/ 671 w 699"/>
                <a:gd name="T101" fmla="*/ 440 h 772"/>
                <a:gd name="T102" fmla="*/ 699 w 699"/>
                <a:gd name="T103" fmla="*/ 415 h 772"/>
                <a:gd name="T104" fmla="*/ 675 w 699"/>
                <a:gd name="T105" fmla="*/ 40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9" h="772">
                  <a:moveTo>
                    <a:pt x="675" y="400"/>
                  </a:moveTo>
                  <a:cubicBezTo>
                    <a:pt x="623" y="376"/>
                    <a:pt x="551" y="396"/>
                    <a:pt x="515" y="348"/>
                  </a:cubicBezTo>
                  <a:cubicBezTo>
                    <a:pt x="491" y="320"/>
                    <a:pt x="467" y="284"/>
                    <a:pt x="459" y="252"/>
                  </a:cubicBezTo>
                  <a:cubicBezTo>
                    <a:pt x="443" y="200"/>
                    <a:pt x="483" y="132"/>
                    <a:pt x="459" y="76"/>
                  </a:cubicBezTo>
                  <a:cubicBezTo>
                    <a:pt x="423" y="0"/>
                    <a:pt x="315" y="20"/>
                    <a:pt x="263" y="76"/>
                  </a:cubicBezTo>
                  <a:cubicBezTo>
                    <a:pt x="204" y="138"/>
                    <a:pt x="93" y="174"/>
                    <a:pt x="17" y="13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117" y="273"/>
                    <a:pt x="117" y="273"/>
                    <a:pt x="117" y="273"/>
                  </a:cubicBezTo>
                  <a:cubicBezTo>
                    <a:pt x="131" y="294"/>
                    <a:pt x="131" y="294"/>
                    <a:pt x="131" y="294"/>
                  </a:cubicBezTo>
                  <a:cubicBezTo>
                    <a:pt x="119" y="314"/>
                    <a:pt x="119" y="314"/>
                    <a:pt x="119" y="314"/>
                  </a:cubicBezTo>
                  <a:cubicBezTo>
                    <a:pt x="121" y="338"/>
                    <a:pt x="121" y="338"/>
                    <a:pt x="121" y="338"/>
                  </a:cubicBezTo>
                  <a:cubicBezTo>
                    <a:pt x="113" y="372"/>
                    <a:pt x="113" y="372"/>
                    <a:pt x="113" y="372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100" y="416"/>
                    <a:pt x="100" y="416"/>
                    <a:pt x="100" y="416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43" y="494"/>
                    <a:pt x="143" y="494"/>
                    <a:pt x="143" y="494"/>
                  </a:cubicBezTo>
                  <a:cubicBezTo>
                    <a:pt x="126" y="506"/>
                    <a:pt x="126" y="506"/>
                    <a:pt x="126" y="506"/>
                  </a:cubicBezTo>
                  <a:cubicBezTo>
                    <a:pt x="128" y="530"/>
                    <a:pt x="128" y="530"/>
                    <a:pt x="128" y="530"/>
                  </a:cubicBezTo>
                  <a:cubicBezTo>
                    <a:pt x="151" y="565"/>
                    <a:pt x="151" y="565"/>
                    <a:pt x="151" y="565"/>
                  </a:cubicBezTo>
                  <a:cubicBezTo>
                    <a:pt x="196" y="581"/>
                    <a:pt x="196" y="581"/>
                    <a:pt x="196" y="581"/>
                  </a:cubicBezTo>
                  <a:cubicBezTo>
                    <a:pt x="205" y="624"/>
                    <a:pt x="205" y="624"/>
                    <a:pt x="205" y="624"/>
                  </a:cubicBezTo>
                  <a:cubicBezTo>
                    <a:pt x="230" y="645"/>
                    <a:pt x="230" y="645"/>
                    <a:pt x="230" y="645"/>
                  </a:cubicBezTo>
                  <a:cubicBezTo>
                    <a:pt x="242" y="685"/>
                    <a:pt x="242" y="685"/>
                    <a:pt x="242" y="685"/>
                  </a:cubicBezTo>
                  <a:cubicBezTo>
                    <a:pt x="268" y="722"/>
                    <a:pt x="268" y="722"/>
                    <a:pt x="268" y="722"/>
                  </a:cubicBezTo>
                  <a:cubicBezTo>
                    <a:pt x="291" y="722"/>
                    <a:pt x="291" y="722"/>
                    <a:pt x="291" y="722"/>
                  </a:cubicBezTo>
                  <a:cubicBezTo>
                    <a:pt x="312" y="686"/>
                    <a:pt x="312" y="686"/>
                    <a:pt x="312" y="686"/>
                  </a:cubicBezTo>
                  <a:cubicBezTo>
                    <a:pt x="335" y="694"/>
                    <a:pt x="335" y="694"/>
                    <a:pt x="335" y="694"/>
                  </a:cubicBezTo>
                  <a:cubicBezTo>
                    <a:pt x="344" y="691"/>
                    <a:pt x="344" y="691"/>
                    <a:pt x="344" y="691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67" y="652"/>
                    <a:pt x="367" y="652"/>
                    <a:pt x="367" y="652"/>
                  </a:cubicBezTo>
                  <a:cubicBezTo>
                    <a:pt x="383" y="680"/>
                    <a:pt x="383" y="680"/>
                    <a:pt x="383" y="680"/>
                  </a:cubicBezTo>
                  <a:cubicBezTo>
                    <a:pt x="403" y="698"/>
                    <a:pt x="403" y="698"/>
                    <a:pt x="403" y="698"/>
                  </a:cubicBezTo>
                  <a:cubicBezTo>
                    <a:pt x="414" y="700"/>
                    <a:pt x="414" y="700"/>
                    <a:pt x="414" y="700"/>
                  </a:cubicBezTo>
                  <a:cubicBezTo>
                    <a:pt x="414" y="765"/>
                    <a:pt x="414" y="765"/>
                    <a:pt x="414" y="765"/>
                  </a:cubicBezTo>
                  <a:cubicBezTo>
                    <a:pt x="442" y="772"/>
                    <a:pt x="442" y="772"/>
                    <a:pt x="442" y="772"/>
                  </a:cubicBezTo>
                  <a:cubicBezTo>
                    <a:pt x="440" y="765"/>
                    <a:pt x="439" y="757"/>
                    <a:pt x="439" y="748"/>
                  </a:cubicBezTo>
                  <a:cubicBezTo>
                    <a:pt x="443" y="704"/>
                    <a:pt x="499" y="688"/>
                    <a:pt x="491" y="632"/>
                  </a:cubicBezTo>
                  <a:cubicBezTo>
                    <a:pt x="479" y="588"/>
                    <a:pt x="543" y="572"/>
                    <a:pt x="571" y="548"/>
                  </a:cubicBezTo>
                  <a:cubicBezTo>
                    <a:pt x="583" y="536"/>
                    <a:pt x="579" y="512"/>
                    <a:pt x="587" y="504"/>
                  </a:cubicBezTo>
                  <a:cubicBezTo>
                    <a:pt x="607" y="488"/>
                    <a:pt x="635" y="496"/>
                    <a:pt x="659" y="484"/>
                  </a:cubicBezTo>
                  <a:cubicBezTo>
                    <a:pt x="663" y="480"/>
                    <a:pt x="671" y="476"/>
                    <a:pt x="671" y="468"/>
                  </a:cubicBezTo>
                  <a:cubicBezTo>
                    <a:pt x="671" y="460"/>
                    <a:pt x="667" y="448"/>
                    <a:pt x="671" y="440"/>
                  </a:cubicBezTo>
                  <a:cubicBezTo>
                    <a:pt x="677" y="428"/>
                    <a:pt x="689" y="422"/>
                    <a:pt x="699" y="415"/>
                  </a:cubicBezTo>
                  <a:cubicBezTo>
                    <a:pt x="691" y="407"/>
                    <a:pt x="682" y="403"/>
                    <a:pt x="675" y="400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159110" y="4935791"/>
              <a:ext cx="418508" cy="443828"/>
            </a:xfrm>
            <a:custGeom>
              <a:avLst/>
              <a:gdLst>
                <a:gd name="T0" fmla="*/ 958 w 1018"/>
                <a:gd name="T1" fmla="*/ 433 h 1076"/>
                <a:gd name="T2" fmla="*/ 954 w 1018"/>
                <a:gd name="T3" fmla="*/ 0 h 1076"/>
                <a:gd name="T4" fmla="*/ 903 w 1018"/>
                <a:gd name="T5" fmla="*/ 27 h 1076"/>
                <a:gd name="T6" fmla="*/ 913 w 1018"/>
                <a:gd name="T7" fmla="*/ 91 h 1076"/>
                <a:gd name="T8" fmla="*/ 861 w 1018"/>
                <a:gd name="T9" fmla="*/ 119 h 1076"/>
                <a:gd name="T10" fmla="*/ 810 w 1018"/>
                <a:gd name="T11" fmla="*/ 178 h 1076"/>
                <a:gd name="T12" fmla="*/ 790 w 1018"/>
                <a:gd name="T13" fmla="*/ 138 h 1076"/>
                <a:gd name="T14" fmla="*/ 771 w 1018"/>
                <a:gd name="T15" fmla="*/ 212 h 1076"/>
                <a:gd name="T16" fmla="*/ 716 w 1018"/>
                <a:gd name="T17" fmla="*/ 216 h 1076"/>
                <a:gd name="T18" fmla="*/ 647 w 1018"/>
                <a:gd name="T19" fmla="*/ 210 h 1076"/>
                <a:gd name="T20" fmla="*/ 595 w 1018"/>
                <a:gd name="T21" fmla="*/ 202 h 1076"/>
                <a:gd name="T22" fmla="*/ 555 w 1018"/>
                <a:gd name="T23" fmla="*/ 277 h 1076"/>
                <a:gd name="T24" fmla="*/ 497 w 1018"/>
                <a:gd name="T25" fmla="*/ 353 h 1076"/>
                <a:gd name="T26" fmla="*/ 457 w 1018"/>
                <a:gd name="T27" fmla="*/ 387 h 1076"/>
                <a:gd name="T28" fmla="*/ 430 w 1018"/>
                <a:gd name="T29" fmla="*/ 447 h 1076"/>
                <a:gd name="T30" fmla="*/ 346 w 1018"/>
                <a:gd name="T31" fmla="*/ 429 h 1076"/>
                <a:gd name="T32" fmla="*/ 329 w 1018"/>
                <a:gd name="T33" fmla="*/ 481 h 1076"/>
                <a:gd name="T34" fmla="*/ 266 w 1018"/>
                <a:gd name="T35" fmla="*/ 492 h 1076"/>
                <a:gd name="T36" fmla="*/ 202 w 1018"/>
                <a:gd name="T37" fmla="*/ 560 h 1076"/>
                <a:gd name="T38" fmla="*/ 170 w 1018"/>
                <a:gd name="T39" fmla="*/ 585 h 1076"/>
                <a:gd name="T40" fmla="*/ 185 w 1018"/>
                <a:gd name="T41" fmla="*/ 638 h 1076"/>
                <a:gd name="T42" fmla="*/ 164 w 1018"/>
                <a:gd name="T43" fmla="*/ 669 h 1076"/>
                <a:gd name="T44" fmla="*/ 145 w 1018"/>
                <a:gd name="T45" fmla="*/ 601 h 1076"/>
                <a:gd name="T46" fmla="*/ 145 w 1018"/>
                <a:gd name="T47" fmla="*/ 539 h 1076"/>
                <a:gd name="T48" fmla="*/ 126 w 1018"/>
                <a:gd name="T49" fmla="*/ 547 h 1076"/>
                <a:gd name="T50" fmla="*/ 108 w 1018"/>
                <a:gd name="T51" fmla="*/ 592 h 1076"/>
                <a:gd name="T52" fmla="*/ 139 w 1018"/>
                <a:gd name="T53" fmla="*/ 635 h 1076"/>
                <a:gd name="T54" fmla="*/ 90 w 1018"/>
                <a:gd name="T55" fmla="*/ 681 h 1076"/>
                <a:gd name="T56" fmla="*/ 54 w 1018"/>
                <a:gd name="T57" fmla="*/ 713 h 1076"/>
                <a:gd name="T58" fmla="*/ 32 w 1018"/>
                <a:gd name="T59" fmla="*/ 694 h 1076"/>
                <a:gd name="T60" fmla="*/ 3 w 1018"/>
                <a:gd name="T61" fmla="*/ 768 h 1076"/>
                <a:gd name="T62" fmla="*/ 0 w 1018"/>
                <a:gd name="T63" fmla="*/ 796 h 1076"/>
                <a:gd name="T64" fmla="*/ 442 w 1018"/>
                <a:gd name="T65" fmla="*/ 737 h 1076"/>
                <a:gd name="T66" fmla="*/ 498 w 1018"/>
                <a:gd name="T67" fmla="*/ 1009 h 1076"/>
                <a:gd name="T68" fmla="*/ 682 w 1018"/>
                <a:gd name="T69" fmla="*/ 1076 h 1076"/>
                <a:gd name="T70" fmla="*/ 790 w 1018"/>
                <a:gd name="T71" fmla="*/ 981 h 1076"/>
                <a:gd name="T72" fmla="*/ 830 w 1018"/>
                <a:gd name="T73" fmla="*/ 849 h 1076"/>
                <a:gd name="T74" fmla="*/ 886 w 1018"/>
                <a:gd name="T75" fmla="*/ 705 h 1076"/>
                <a:gd name="T76" fmla="*/ 982 w 1018"/>
                <a:gd name="T77" fmla="*/ 593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8" h="1076">
                  <a:moveTo>
                    <a:pt x="1006" y="505"/>
                  </a:moveTo>
                  <a:cubicBezTo>
                    <a:pt x="998" y="477"/>
                    <a:pt x="974" y="457"/>
                    <a:pt x="958" y="433"/>
                  </a:cubicBezTo>
                  <a:cubicBezTo>
                    <a:pt x="930" y="397"/>
                    <a:pt x="986" y="373"/>
                    <a:pt x="982" y="341"/>
                  </a:cubicBezTo>
                  <a:cubicBezTo>
                    <a:pt x="978" y="230"/>
                    <a:pt x="901" y="111"/>
                    <a:pt x="954" y="0"/>
                  </a:cubicBezTo>
                  <a:cubicBezTo>
                    <a:pt x="939" y="13"/>
                    <a:pt x="939" y="13"/>
                    <a:pt x="939" y="13"/>
                  </a:cubicBezTo>
                  <a:cubicBezTo>
                    <a:pt x="903" y="27"/>
                    <a:pt x="903" y="27"/>
                    <a:pt x="903" y="27"/>
                  </a:cubicBezTo>
                  <a:cubicBezTo>
                    <a:pt x="929" y="77"/>
                    <a:pt x="929" y="77"/>
                    <a:pt x="929" y="77"/>
                  </a:cubicBezTo>
                  <a:cubicBezTo>
                    <a:pt x="913" y="91"/>
                    <a:pt x="913" y="91"/>
                    <a:pt x="913" y="91"/>
                  </a:cubicBezTo>
                  <a:cubicBezTo>
                    <a:pt x="913" y="119"/>
                    <a:pt x="913" y="119"/>
                    <a:pt x="913" y="119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38" y="143"/>
                    <a:pt x="838" y="143"/>
                    <a:pt x="838" y="143"/>
                  </a:cubicBezTo>
                  <a:cubicBezTo>
                    <a:pt x="810" y="178"/>
                    <a:pt x="810" y="178"/>
                    <a:pt x="810" y="178"/>
                  </a:cubicBezTo>
                  <a:cubicBezTo>
                    <a:pt x="810" y="154"/>
                    <a:pt x="810" y="154"/>
                    <a:pt x="810" y="154"/>
                  </a:cubicBezTo>
                  <a:cubicBezTo>
                    <a:pt x="790" y="138"/>
                    <a:pt x="790" y="138"/>
                    <a:pt x="790" y="138"/>
                  </a:cubicBezTo>
                  <a:cubicBezTo>
                    <a:pt x="790" y="189"/>
                    <a:pt x="790" y="189"/>
                    <a:pt x="790" y="189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34" y="180"/>
                    <a:pt x="734" y="180"/>
                    <a:pt x="734" y="180"/>
                  </a:cubicBezTo>
                  <a:cubicBezTo>
                    <a:pt x="716" y="216"/>
                    <a:pt x="716" y="216"/>
                    <a:pt x="716" y="216"/>
                  </a:cubicBezTo>
                  <a:cubicBezTo>
                    <a:pt x="689" y="214"/>
                    <a:pt x="689" y="214"/>
                    <a:pt x="689" y="214"/>
                  </a:cubicBezTo>
                  <a:cubicBezTo>
                    <a:pt x="647" y="210"/>
                    <a:pt x="647" y="210"/>
                    <a:pt x="647" y="210"/>
                  </a:cubicBezTo>
                  <a:cubicBezTo>
                    <a:pt x="629" y="180"/>
                    <a:pt x="629" y="180"/>
                    <a:pt x="629" y="180"/>
                  </a:cubicBezTo>
                  <a:cubicBezTo>
                    <a:pt x="595" y="202"/>
                    <a:pt x="595" y="202"/>
                    <a:pt x="595" y="202"/>
                  </a:cubicBezTo>
                  <a:cubicBezTo>
                    <a:pt x="555" y="246"/>
                    <a:pt x="555" y="246"/>
                    <a:pt x="555" y="246"/>
                  </a:cubicBezTo>
                  <a:cubicBezTo>
                    <a:pt x="555" y="277"/>
                    <a:pt x="555" y="277"/>
                    <a:pt x="555" y="277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497" y="353"/>
                    <a:pt x="497" y="353"/>
                    <a:pt x="497" y="353"/>
                  </a:cubicBezTo>
                  <a:cubicBezTo>
                    <a:pt x="477" y="353"/>
                    <a:pt x="477" y="353"/>
                    <a:pt x="477" y="353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30" y="424"/>
                    <a:pt x="430" y="424"/>
                    <a:pt x="430" y="424"/>
                  </a:cubicBezTo>
                  <a:cubicBezTo>
                    <a:pt x="430" y="447"/>
                    <a:pt x="430" y="447"/>
                    <a:pt x="430" y="447"/>
                  </a:cubicBezTo>
                  <a:cubicBezTo>
                    <a:pt x="379" y="449"/>
                    <a:pt x="379" y="449"/>
                    <a:pt x="379" y="449"/>
                  </a:cubicBezTo>
                  <a:cubicBezTo>
                    <a:pt x="346" y="429"/>
                    <a:pt x="346" y="429"/>
                    <a:pt x="346" y="429"/>
                  </a:cubicBezTo>
                  <a:cubicBezTo>
                    <a:pt x="346" y="464"/>
                    <a:pt x="346" y="464"/>
                    <a:pt x="346" y="464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96" y="481"/>
                    <a:pt x="296" y="481"/>
                    <a:pt x="296" y="481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31" y="518"/>
                    <a:pt x="231" y="518"/>
                    <a:pt x="231" y="518"/>
                  </a:cubicBezTo>
                  <a:cubicBezTo>
                    <a:pt x="202" y="560"/>
                    <a:pt x="202" y="560"/>
                    <a:pt x="202" y="560"/>
                  </a:cubicBezTo>
                  <a:cubicBezTo>
                    <a:pt x="202" y="575"/>
                    <a:pt x="202" y="575"/>
                    <a:pt x="202" y="575"/>
                  </a:cubicBezTo>
                  <a:cubicBezTo>
                    <a:pt x="170" y="585"/>
                    <a:pt x="170" y="585"/>
                    <a:pt x="170" y="585"/>
                  </a:cubicBezTo>
                  <a:cubicBezTo>
                    <a:pt x="170" y="611"/>
                    <a:pt x="170" y="611"/>
                    <a:pt x="170" y="611"/>
                  </a:cubicBezTo>
                  <a:cubicBezTo>
                    <a:pt x="185" y="638"/>
                    <a:pt x="185" y="638"/>
                    <a:pt x="185" y="638"/>
                  </a:cubicBezTo>
                  <a:cubicBezTo>
                    <a:pt x="185" y="658"/>
                    <a:pt x="185" y="658"/>
                    <a:pt x="185" y="658"/>
                  </a:cubicBezTo>
                  <a:cubicBezTo>
                    <a:pt x="164" y="669"/>
                    <a:pt x="164" y="669"/>
                    <a:pt x="164" y="669"/>
                  </a:cubicBezTo>
                  <a:cubicBezTo>
                    <a:pt x="145" y="613"/>
                    <a:pt x="145" y="613"/>
                    <a:pt x="145" y="613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34" y="563"/>
                    <a:pt x="134" y="563"/>
                    <a:pt x="134" y="563"/>
                  </a:cubicBezTo>
                  <a:cubicBezTo>
                    <a:pt x="145" y="539"/>
                    <a:pt x="145" y="539"/>
                    <a:pt x="145" y="539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26" y="547"/>
                    <a:pt x="126" y="547"/>
                    <a:pt x="126" y="547"/>
                  </a:cubicBezTo>
                  <a:cubicBezTo>
                    <a:pt x="122" y="570"/>
                    <a:pt x="122" y="570"/>
                    <a:pt x="122" y="570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113" y="605"/>
                    <a:pt x="113" y="605"/>
                    <a:pt x="113" y="60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13" y="665"/>
                    <a:pt x="113" y="665"/>
                    <a:pt x="113" y="665"/>
                  </a:cubicBezTo>
                  <a:cubicBezTo>
                    <a:pt x="90" y="681"/>
                    <a:pt x="90" y="681"/>
                    <a:pt x="90" y="681"/>
                  </a:cubicBezTo>
                  <a:cubicBezTo>
                    <a:pt x="76" y="713"/>
                    <a:pt x="76" y="713"/>
                    <a:pt x="76" y="713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43" y="685"/>
                    <a:pt x="43" y="685"/>
                    <a:pt x="43" y="685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32" y="721"/>
                    <a:pt x="32" y="721"/>
                    <a:pt x="32" y="721"/>
                  </a:cubicBezTo>
                  <a:cubicBezTo>
                    <a:pt x="3" y="768"/>
                    <a:pt x="3" y="768"/>
                    <a:pt x="3" y="768"/>
                  </a:cubicBezTo>
                  <a:cubicBezTo>
                    <a:pt x="5" y="792"/>
                    <a:pt x="5" y="792"/>
                    <a:pt x="5" y="792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76" y="835"/>
                    <a:pt x="187" y="799"/>
                    <a:pt x="246" y="737"/>
                  </a:cubicBezTo>
                  <a:cubicBezTo>
                    <a:pt x="298" y="681"/>
                    <a:pt x="406" y="661"/>
                    <a:pt x="442" y="737"/>
                  </a:cubicBezTo>
                  <a:cubicBezTo>
                    <a:pt x="466" y="793"/>
                    <a:pt x="426" y="861"/>
                    <a:pt x="442" y="913"/>
                  </a:cubicBezTo>
                  <a:cubicBezTo>
                    <a:pt x="450" y="945"/>
                    <a:pt x="474" y="981"/>
                    <a:pt x="498" y="1009"/>
                  </a:cubicBezTo>
                  <a:cubicBezTo>
                    <a:pt x="534" y="1057"/>
                    <a:pt x="606" y="1037"/>
                    <a:pt x="658" y="1061"/>
                  </a:cubicBezTo>
                  <a:cubicBezTo>
                    <a:pt x="665" y="1064"/>
                    <a:pt x="674" y="1068"/>
                    <a:pt x="682" y="1076"/>
                  </a:cubicBezTo>
                  <a:cubicBezTo>
                    <a:pt x="692" y="1069"/>
                    <a:pt x="700" y="1061"/>
                    <a:pt x="698" y="1045"/>
                  </a:cubicBezTo>
                  <a:cubicBezTo>
                    <a:pt x="750" y="1053"/>
                    <a:pt x="754" y="1005"/>
                    <a:pt x="790" y="981"/>
                  </a:cubicBezTo>
                  <a:cubicBezTo>
                    <a:pt x="810" y="965"/>
                    <a:pt x="838" y="965"/>
                    <a:pt x="846" y="941"/>
                  </a:cubicBezTo>
                  <a:cubicBezTo>
                    <a:pt x="854" y="909"/>
                    <a:pt x="826" y="881"/>
                    <a:pt x="830" y="849"/>
                  </a:cubicBezTo>
                  <a:cubicBezTo>
                    <a:pt x="838" y="813"/>
                    <a:pt x="870" y="793"/>
                    <a:pt x="886" y="761"/>
                  </a:cubicBezTo>
                  <a:cubicBezTo>
                    <a:pt x="894" y="745"/>
                    <a:pt x="890" y="725"/>
                    <a:pt x="886" y="705"/>
                  </a:cubicBezTo>
                  <a:cubicBezTo>
                    <a:pt x="932" y="701"/>
                    <a:pt x="953" y="651"/>
                    <a:pt x="976" y="612"/>
                  </a:cubicBezTo>
                  <a:cubicBezTo>
                    <a:pt x="975" y="605"/>
                    <a:pt x="977" y="598"/>
                    <a:pt x="982" y="593"/>
                  </a:cubicBezTo>
                  <a:cubicBezTo>
                    <a:pt x="1002" y="569"/>
                    <a:pt x="1018" y="537"/>
                    <a:pt x="1006" y="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333364" y="5187492"/>
              <a:ext cx="489997" cy="448295"/>
            </a:xfrm>
            <a:custGeom>
              <a:avLst/>
              <a:gdLst>
                <a:gd name="T0" fmla="*/ 1168 w 1191"/>
                <a:gd name="T1" fmla="*/ 425 h 1089"/>
                <a:gd name="T2" fmla="*/ 960 w 1191"/>
                <a:gd name="T3" fmla="*/ 381 h 1089"/>
                <a:gd name="T4" fmla="*/ 940 w 1191"/>
                <a:gd name="T5" fmla="*/ 325 h 1089"/>
                <a:gd name="T6" fmla="*/ 788 w 1191"/>
                <a:gd name="T7" fmla="*/ 305 h 1089"/>
                <a:gd name="T8" fmla="*/ 788 w 1191"/>
                <a:gd name="T9" fmla="*/ 289 h 1089"/>
                <a:gd name="T10" fmla="*/ 672 w 1191"/>
                <a:gd name="T11" fmla="*/ 85 h 1089"/>
                <a:gd name="T12" fmla="*/ 568 w 1191"/>
                <a:gd name="T13" fmla="*/ 17 h 1089"/>
                <a:gd name="T14" fmla="*/ 554 w 1191"/>
                <a:gd name="T15" fmla="*/ 0 h 1089"/>
                <a:gd name="T16" fmla="*/ 464 w 1191"/>
                <a:gd name="T17" fmla="*/ 93 h 1089"/>
                <a:gd name="T18" fmla="*/ 464 w 1191"/>
                <a:gd name="T19" fmla="*/ 149 h 1089"/>
                <a:gd name="T20" fmla="*/ 408 w 1191"/>
                <a:gd name="T21" fmla="*/ 237 h 1089"/>
                <a:gd name="T22" fmla="*/ 424 w 1191"/>
                <a:gd name="T23" fmla="*/ 329 h 1089"/>
                <a:gd name="T24" fmla="*/ 368 w 1191"/>
                <a:gd name="T25" fmla="*/ 369 h 1089"/>
                <a:gd name="T26" fmla="*/ 276 w 1191"/>
                <a:gd name="T27" fmla="*/ 433 h 1089"/>
                <a:gd name="T28" fmla="*/ 260 w 1191"/>
                <a:gd name="T29" fmla="*/ 464 h 1089"/>
                <a:gd name="T30" fmla="*/ 264 w 1191"/>
                <a:gd name="T31" fmla="*/ 469 h 1089"/>
                <a:gd name="T32" fmla="*/ 260 w 1191"/>
                <a:gd name="T33" fmla="*/ 464 h 1089"/>
                <a:gd name="T34" fmla="*/ 232 w 1191"/>
                <a:gd name="T35" fmla="*/ 489 h 1089"/>
                <a:gd name="T36" fmla="*/ 232 w 1191"/>
                <a:gd name="T37" fmla="*/ 517 h 1089"/>
                <a:gd name="T38" fmla="*/ 220 w 1191"/>
                <a:gd name="T39" fmla="*/ 533 h 1089"/>
                <a:gd name="T40" fmla="*/ 148 w 1191"/>
                <a:gd name="T41" fmla="*/ 553 h 1089"/>
                <a:gd name="T42" fmla="*/ 132 w 1191"/>
                <a:gd name="T43" fmla="*/ 597 h 1089"/>
                <a:gd name="T44" fmla="*/ 52 w 1191"/>
                <a:gd name="T45" fmla="*/ 681 h 1089"/>
                <a:gd name="T46" fmla="*/ 0 w 1191"/>
                <a:gd name="T47" fmla="*/ 797 h 1089"/>
                <a:gd name="T48" fmla="*/ 3 w 1191"/>
                <a:gd name="T49" fmla="*/ 821 h 1089"/>
                <a:gd name="T50" fmla="*/ 29 w 1191"/>
                <a:gd name="T51" fmla="*/ 828 h 1089"/>
                <a:gd name="T52" fmla="*/ 45 w 1191"/>
                <a:gd name="T53" fmla="*/ 828 h 1089"/>
                <a:gd name="T54" fmla="*/ 59 w 1191"/>
                <a:gd name="T55" fmla="*/ 806 h 1089"/>
                <a:gd name="T56" fmla="*/ 73 w 1191"/>
                <a:gd name="T57" fmla="*/ 780 h 1089"/>
                <a:gd name="T58" fmla="*/ 91 w 1191"/>
                <a:gd name="T59" fmla="*/ 759 h 1089"/>
                <a:gd name="T60" fmla="*/ 91 w 1191"/>
                <a:gd name="T61" fmla="*/ 734 h 1089"/>
                <a:gd name="T62" fmla="*/ 118 w 1191"/>
                <a:gd name="T63" fmla="*/ 699 h 1089"/>
                <a:gd name="T64" fmla="*/ 165 w 1191"/>
                <a:gd name="T65" fmla="*/ 707 h 1089"/>
                <a:gd name="T66" fmla="*/ 184 w 1191"/>
                <a:gd name="T67" fmla="*/ 711 h 1089"/>
                <a:gd name="T68" fmla="*/ 231 w 1191"/>
                <a:gd name="T69" fmla="*/ 709 h 1089"/>
                <a:gd name="T70" fmla="*/ 231 w 1191"/>
                <a:gd name="T71" fmla="*/ 724 h 1089"/>
                <a:gd name="T72" fmla="*/ 261 w 1191"/>
                <a:gd name="T73" fmla="*/ 722 h 1089"/>
                <a:gd name="T74" fmla="*/ 265 w 1191"/>
                <a:gd name="T75" fmla="*/ 726 h 1089"/>
                <a:gd name="T76" fmla="*/ 265 w 1191"/>
                <a:gd name="T77" fmla="*/ 714 h 1089"/>
                <a:gd name="T78" fmla="*/ 293 w 1191"/>
                <a:gd name="T79" fmla="*/ 697 h 1089"/>
                <a:gd name="T80" fmla="*/ 318 w 1191"/>
                <a:gd name="T81" fmla="*/ 707 h 1089"/>
                <a:gd name="T82" fmla="*/ 297 w 1191"/>
                <a:gd name="T83" fmla="*/ 755 h 1089"/>
                <a:gd name="T84" fmla="*/ 279 w 1191"/>
                <a:gd name="T85" fmla="*/ 774 h 1089"/>
                <a:gd name="T86" fmla="*/ 298 w 1191"/>
                <a:gd name="T87" fmla="*/ 815 h 1089"/>
                <a:gd name="T88" fmla="*/ 296 w 1191"/>
                <a:gd name="T89" fmla="*/ 819 h 1089"/>
                <a:gd name="T90" fmla="*/ 328 w 1191"/>
                <a:gd name="T91" fmla="*/ 993 h 1089"/>
                <a:gd name="T92" fmla="*/ 548 w 1191"/>
                <a:gd name="T93" fmla="*/ 1073 h 1089"/>
                <a:gd name="T94" fmla="*/ 608 w 1191"/>
                <a:gd name="T95" fmla="*/ 1013 h 1089"/>
                <a:gd name="T96" fmla="*/ 647 w 1191"/>
                <a:gd name="T97" fmla="*/ 1022 h 1089"/>
                <a:gd name="T98" fmla="*/ 668 w 1191"/>
                <a:gd name="T99" fmla="*/ 1001 h 1089"/>
                <a:gd name="T100" fmla="*/ 832 w 1191"/>
                <a:gd name="T101" fmla="*/ 869 h 1089"/>
                <a:gd name="T102" fmla="*/ 856 w 1191"/>
                <a:gd name="T103" fmla="*/ 849 h 1089"/>
                <a:gd name="T104" fmla="*/ 896 w 1191"/>
                <a:gd name="T105" fmla="*/ 713 h 1089"/>
                <a:gd name="T106" fmla="*/ 900 w 1191"/>
                <a:gd name="T107" fmla="*/ 653 h 1089"/>
                <a:gd name="T108" fmla="*/ 1028 w 1191"/>
                <a:gd name="T109" fmla="*/ 589 h 1089"/>
                <a:gd name="T110" fmla="*/ 1032 w 1191"/>
                <a:gd name="T111" fmla="*/ 545 h 1089"/>
                <a:gd name="T112" fmla="*/ 1132 w 1191"/>
                <a:gd name="T113" fmla="*/ 497 h 1089"/>
                <a:gd name="T114" fmla="*/ 1158 w 1191"/>
                <a:gd name="T115" fmla="*/ 516 h 1089"/>
                <a:gd name="T116" fmla="*/ 1168 w 1191"/>
                <a:gd name="T117" fmla="*/ 42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089">
                  <a:moveTo>
                    <a:pt x="1168" y="425"/>
                  </a:moveTo>
                  <a:cubicBezTo>
                    <a:pt x="1116" y="365"/>
                    <a:pt x="1032" y="397"/>
                    <a:pt x="960" y="381"/>
                  </a:cubicBezTo>
                  <a:cubicBezTo>
                    <a:pt x="956" y="381"/>
                    <a:pt x="984" y="325"/>
                    <a:pt x="940" y="325"/>
                  </a:cubicBezTo>
                  <a:cubicBezTo>
                    <a:pt x="888" y="325"/>
                    <a:pt x="840" y="301"/>
                    <a:pt x="788" y="305"/>
                  </a:cubicBezTo>
                  <a:cubicBezTo>
                    <a:pt x="788" y="301"/>
                    <a:pt x="788" y="293"/>
                    <a:pt x="788" y="289"/>
                  </a:cubicBezTo>
                  <a:cubicBezTo>
                    <a:pt x="720" y="241"/>
                    <a:pt x="684" y="173"/>
                    <a:pt x="672" y="85"/>
                  </a:cubicBezTo>
                  <a:cubicBezTo>
                    <a:pt x="668" y="53"/>
                    <a:pt x="620" y="17"/>
                    <a:pt x="568" y="17"/>
                  </a:cubicBezTo>
                  <a:cubicBezTo>
                    <a:pt x="561" y="17"/>
                    <a:pt x="556" y="9"/>
                    <a:pt x="554" y="0"/>
                  </a:cubicBezTo>
                  <a:cubicBezTo>
                    <a:pt x="531" y="39"/>
                    <a:pt x="510" y="89"/>
                    <a:pt x="464" y="93"/>
                  </a:cubicBezTo>
                  <a:cubicBezTo>
                    <a:pt x="468" y="113"/>
                    <a:pt x="472" y="133"/>
                    <a:pt x="464" y="149"/>
                  </a:cubicBezTo>
                  <a:cubicBezTo>
                    <a:pt x="448" y="181"/>
                    <a:pt x="416" y="201"/>
                    <a:pt x="408" y="237"/>
                  </a:cubicBezTo>
                  <a:cubicBezTo>
                    <a:pt x="404" y="269"/>
                    <a:pt x="432" y="297"/>
                    <a:pt x="424" y="329"/>
                  </a:cubicBezTo>
                  <a:cubicBezTo>
                    <a:pt x="416" y="353"/>
                    <a:pt x="388" y="353"/>
                    <a:pt x="368" y="369"/>
                  </a:cubicBezTo>
                  <a:cubicBezTo>
                    <a:pt x="332" y="393"/>
                    <a:pt x="328" y="441"/>
                    <a:pt x="276" y="433"/>
                  </a:cubicBezTo>
                  <a:cubicBezTo>
                    <a:pt x="278" y="449"/>
                    <a:pt x="270" y="457"/>
                    <a:pt x="260" y="464"/>
                  </a:cubicBezTo>
                  <a:cubicBezTo>
                    <a:pt x="261" y="466"/>
                    <a:pt x="263" y="467"/>
                    <a:pt x="264" y="469"/>
                  </a:cubicBezTo>
                  <a:cubicBezTo>
                    <a:pt x="263" y="467"/>
                    <a:pt x="261" y="466"/>
                    <a:pt x="260" y="464"/>
                  </a:cubicBezTo>
                  <a:cubicBezTo>
                    <a:pt x="250" y="471"/>
                    <a:pt x="238" y="477"/>
                    <a:pt x="232" y="489"/>
                  </a:cubicBezTo>
                  <a:cubicBezTo>
                    <a:pt x="228" y="497"/>
                    <a:pt x="232" y="509"/>
                    <a:pt x="232" y="517"/>
                  </a:cubicBezTo>
                  <a:cubicBezTo>
                    <a:pt x="232" y="525"/>
                    <a:pt x="224" y="529"/>
                    <a:pt x="220" y="533"/>
                  </a:cubicBezTo>
                  <a:cubicBezTo>
                    <a:pt x="196" y="545"/>
                    <a:pt x="168" y="537"/>
                    <a:pt x="148" y="553"/>
                  </a:cubicBezTo>
                  <a:cubicBezTo>
                    <a:pt x="140" y="561"/>
                    <a:pt x="144" y="585"/>
                    <a:pt x="132" y="597"/>
                  </a:cubicBezTo>
                  <a:cubicBezTo>
                    <a:pt x="104" y="621"/>
                    <a:pt x="40" y="637"/>
                    <a:pt x="52" y="681"/>
                  </a:cubicBezTo>
                  <a:cubicBezTo>
                    <a:pt x="60" y="737"/>
                    <a:pt x="4" y="753"/>
                    <a:pt x="0" y="797"/>
                  </a:cubicBezTo>
                  <a:cubicBezTo>
                    <a:pt x="0" y="806"/>
                    <a:pt x="1" y="814"/>
                    <a:pt x="3" y="821"/>
                  </a:cubicBezTo>
                  <a:cubicBezTo>
                    <a:pt x="29" y="828"/>
                    <a:pt x="29" y="828"/>
                    <a:pt x="29" y="828"/>
                  </a:cubicBezTo>
                  <a:cubicBezTo>
                    <a:pt x="45" y="828"/>
                    <a:pt x="45" y="828"/>
                    <a:pt x="45" y="828"/>
                  </a:cubicBezTo>
                  <a:cubicBezTo>
                    <a:pt x="59" y="806"/>
                    <a:pt x="59" y="806"/>
                    <a:pt x="59" y="806"/>
                  </a:cubicBezTo>
                  <a:cubicBezTo>
                    <a:pt x="73" y="780"/>
                    <a:pt x="73" y="780"/>
                    <a:pt x="73" y="780"/>
                  </a:cubicBezTo>
                  <a:cubicBezTo>
                    <a:pt x="91" y="759"/>
                    <a:pt x="91" y="759"/>
                    <a:pt x="91" y="759"/>
                  </a:cubicBezTo>
                  <a:cubicBezTo>
                    <a:pt x="91" y="734"/>
                    <a:pt x="91" y="734"/>
                    <a:pt x="91" y="734"/>
                  </a:cubicBezTo>
                  <a:cubicBezTo>
                    <a:pt x="118" y="699"/>
                    <a:pt x="118" y="699"/>
                    <a:pt x="118" y="699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84" y="711"/>
                    <a:pt x="184" y="711"/>
                    <a:pt x="184" y="711"/>
                  </a:cubicBezTo>
                  <a:cubicBezTo>
                    <a:pt x="231" y="709"/>
                    <a:pt x="231" y="709"/>
                    <a:pt x="231" y="709"/>
                  </a:cubicBezTo>
                  <a:cubicBezTo>
                    <a:pt x="231" y="724"/>
                    <a:pt x="231" y="724"/>
                    <a:pt x="231" y="724"/>
                  </a:cubicBezTo>
                  <a:cubicBezTo>
                    <a:pt x="261" y="722"/>
                    <a:pt x="261" y="722"/>
                    <a:pt x="261" y="722"/>
                  </a:cubicBezTo>
                  <a:cubicBezTo>
                    <a:pt x="265" y="726"/>
                    <a:pt x="265" y="726"/>
                    <a:pt x="265" y="726"/>
                  </a:cubicBezTo>
                  <a:cubicBezTo>
                    <a:pt x="265" y="714"/>
                    <a:pt x="265" y="714"/>
                    <a:pt x="265" y="714"/>
                  </a:cubicBezTo>
                  <a:cubicBezTo>
                    <a:pt x="293" y="697"/>
                    <a:pt x="293" y="697"/>
                    <a:pt x="293" y="697"/>
                  </a:cubicBezTo>
                  <a:cubicBezTo>
                    <a:pt x="318" y="707"/>
                    <a:pt x="318" y="707"/>
                    <a:pt x="318" y="707"/>
                  </a:cubicBezTo>
                  <a:cubicBezTo>
                    <a:pt x="297" y="755"/>
                    <a:pt x="297" y="755"/>
                    <a:pt x="297" y="755"/>
                  </a:cubicBezTo>
                  <a:cubicBezTo>
                    <a:pt x="279" y="774"/>
                    <a:pt x="279" y="774"/>
                    <a:pt x="279" y="774"/>
                  </a:cubicBezTo>
                  <a:cubicBezTo>
                    <a:pt x="298" y="815"/>
                    <a:pt x="298" y="815"/>
                    <a:pt x="298" y="815"/>
                  </a:cubicBezTo>
                  <a:cubicBezTo>
                    <a:pt x="296" y="819"/>
                    <a:pt x="296" y="819"/>
                    <a:pt x="296" y="819"/>
                  </a:cubicBezTo>
                  <a:cubicBezTo>
                    <a:pt x="330" y="871"/>
                    <a:pt x="301" y="943"/>
                    <a:pt x="328" y="993"/>
                  </a:cubicBezTo>
                  <a:cubicBezTo>
                    <a:pt x="368" y="1061"/>
                    <a:pt x="468" y="1089"/>
                    <a:pt x="548" y="1073"/>
                  </a:cubicBezTo>
                  <a:cubicBezTo>
                    <a:pt x="580" y="1065"/>
                    <a:pt x="628" y="1061"/>
                    <a:pt x="608" y="1013"/>
                  </a:cubicBezTo>
                  <a:cubicBezTo>
                    <a:pt x="622" y="1013"/>
                    <a:pt x="634" y="1017"/>
                    <a:pt x="647" y="1022"/>
                  </a:cubicBezTo>
                  <a:cubicBezTo>
                    <a:pt x="654" y="1015"/>
                    <a:pt x="663" y="1009"/>
                    <a:pt x="668" y="1001"/>
                  </a:cubicBezTo>
                  <a:cubicBezTo>
                    <a:pt x="692" y="925"/>
                    <a:pt x="760" y="889"/>
                    <a:pt x="832" y="869"/>
                  </a:cubicBezTo>
                  <a:cubicBezTo>
                    <a:pt x="840" y="865"/>
                    <a:pt x="856" y="857"/>
                    <a:pt x="856" y="849"/>
                  </a:cubicBezTo>
                  <a:cubicBezTo>
                    <a:pt x="876" y="805"/>
                    <a:pt x="880" y="757"/>
                    <a:pt x="896" y="713"/>
                  </a:cubicBezTo>
                  <a:cubicBezTo>
                    <a:pt x="904" y="693"/>
                    <a:pt x="912" y="673"/>
                    <a:pt x="900" y="653"/>
                  </a:cubicBezTo>
                  <a:cubicBezTo>
                    <a:pt x="944" y="633"/>
                    <a:pt x="988" y="621"/>
                    <a:pt x="1028" y="589"/>
                  </a:cubicBezTo>
                  <a:cubicBezTo>
                    <a:pt x="1040" y="581"/>
                    <a:pt x="1020" y="549"/>
                    <a:pt x="1032" y="545"/>
                  </a:cubicBezTo>
                  <a:cubicBezTo>
                    <a:pt x="1064" y="525"/>
                    <a:pt x="1100" y="497"/>
                    <a:pt x="1132" y="497"/>
                  </a:cubicBezTo>
                  <a:cubicBezTo>
                    <a:pt x="1140" y="497"/>
                    <a:pt x="1150" y="505"/>
                    <a:pt x="1158" y="516"/>
                  </a:cubicBezTo>
                  <a:cubicBezTo>
                    <a:pt x="1174" y="485"/>
                    <a:pt x="1191" y="448"/>
                    <a:pt x="1168" y="42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29959" y="4840472"/>
              <a:ext cx="476593" cy="723826"/>
            </a:xfrm>
            <a:custGeom>
              <a:avLst/>
              <a:gdLst>
                <a:gd name="T0" fmla="*/ 1047 w 1158"/>
                <a:gd name="T1" fmla="*/ 1073 h 1757"/>
                <a:gd name="T2" fmla="*/ 944 w 1158"/>
                <a:gd name="T3" fmla="*/ 1051 h 1757"/>
                <a:gd name="T4" fmla="*/ 850 w 1158"/>
                <a:gd name="T5" fmla="*/ 1012 h 1757"/>
                <a:gd name="T6" fmla="*/ 727 w 1158"/>
                <a:gd name="T7" fmla="*/ 944 h 1757"/>
                <a:gd name="T8" fmla="*/ 645 w 1158"/>
                <a:gd name="T9" fmla="*/ 853 h 1757"/>
                <a:gd name="T10" fmla="*/ 603 w 1158"/>
                <a:gd name="T11" fmla="*/ 827 h 1757"/>
                <a:gd name="T12" fmla="*/ 567 w 1158"/>
                <a:gd name="T13" fmla="*/ 797 h 1757"/>
                <a:gd name="T14" fmla="*/ 508 w 1158"/>
                <a:gd name="T15" fmla="*/ 769 h 1757"/>
                <a:gd name="T16" fmla="*/ 479 w 1158"/>
                <a:gd name="T17" fmla="*/ 702 h 1757"/>
                <a:gd name="T18" fmla="*/ 508 w 1158"/>
                <a:gd name="T19" fmla="*/ 679 h 1757"/>
                <a:gd name="T20" fmla="*/ 520 w 1158"/>
                <a:gd name="T21" fmla="*/ 622 h 1757"/>
                <a:gd name="T22" fmla="*/ 491 w 1158"/>
                <a:gd name="T23" fmla="*/ 559 h 1757"/>
                <a:gd name="T24" fmla="*/ 480 w 1158"/>
                <a:gd name="T25" fmla="*/ 604 h 1757"/>
                <a:gd name="T26" fmla="*/ 425 w 1158"/>
                <a:gd name="T27" fmla="*/ 602 h 1757"/>
                <a:gd name="T28" fmla="*/ 400 w 1158"/>
                <a:gd name="T29" fmla="*/ 577 h 1757"/>
                <a:gd name="T30" fmla="*/ 368 w 1158"/>
                <a:gd name="T31" fmla="*/ 516 h 1757"/>
                <a:gd name="T32" fmla="*/ 373 w 1158"/>
                <a:gd name="T33" fmla="*/ 479 h 1757"/>
                <a:gd name="T34" fmla="*/ 336 w 1158"/>
                <a:gd name="T35" fmla="*/ 470 h 1757"/>
                <a:gd name="T36" fmla="*/ 290 w 1158"/>
                <a:gd name="T37" fmla="*/ 444 h 1757"/>
                <a:gd name="T38" fmla="*/ 310 w 1158"/>
                <a:gd name="T39" fmla="*/ 388 h 1757"/>
                <a:gd name="T40" fmla="*/ 317 w 1158"/>
                <a:gd name="T41" fmla="*/ 338 h 1757"/>
                <a:gd name="T42" fmla="*/ 341 w 1158"/>
                <a:gd name="T43" fmla="*/ 276 h 1757"/>
                <a:gd name="T44" fmla="*/ 280 w 1158"/>
                <a:gd name="T45" fmla="*/ 268 h 1757"/>
                <a:gd name="T46" fmla="*/ 283 w 1158"/>
                <a:gd name="T47" fmla="*/ 194 h 1757"/>
                <a:gd name="T48" fmla="*/ 273 w 1158"/>
                <a:gd name="T49" fmla="*/ 171 h 1757"/>
                <a:gd name="T50" fmla="*/ 308 w 1158"/>
                <a:gd name="T51" fmla="*/ 121 h 1757"/>
                <a:gd name="T52" fmla="*/ 340 w 1158"/>
                <a:gd name="T53" fmla="*/ 51 h 1757"/>
                <a:gd name="T54" fmla="*/ 352 w 1158"/>
                <a:gd name="T55" fmla="*/ 0 h 1757"/>
                <a:gd name="T56" fmla="*/ 311 w 1158"/>
                <a:gd name="T57" fmla="*/ 37 h 1757"/>
                <a:gd name="T58" fmla="*/ 272 w 1158"/>
                <a:gd name="T59" fmla="*/ 73 h 1757"/>
                <a:gd name="T60" fmla="*/ 239 w 1158"/>
                <a:gd name="T61" fmla="*/ 103 h 1757"/>
                <a:gd name="T62" fmla="*/ 215 w 1158"/>
                <a:gd name="T63" fmla="*/ 130 h 1757"/>
                <a:gd name="T64" fmla="*/ 196 w 1158"/>
                <a:gd name="T65" fmla="*/ 139 h 1757"/>
                <a:gd name="T66" fmla="*/ 133 w 1158"/>
                <a:gd name="T67" fmla="*/ 166 h 1757"/>
                <a:gd name="T68" fmla="*/ 99 w 1158"/>
                <a:gd name="T69" fmla="*/ 184 h 1757"/>
                <a:gd name="T70" fmla="*/ 55 w 1158"/>
                <a:gd name="T71" fmla="*/ 230 h 1757"/>
                <a:gd name="T72" fmla="*/ 81 w 1158"/>
                <a:gd name="T73" fmla="*/ 573 h 1757"/>
                <a:gd name="T74" fmla="*/ 105 w 1158"/>
                <a:gd name="T75" fmla="*/ 737 h 1757"/>
                <a:gd name="T76" fmla="*/ 75 w 1158"/>
                <a:gd name="T77" fmla="*/ 844 h 1757"/>
                <a:gd name="T78" fmla="*/ 75 w 1158"/>
                <a:gd name="T79" fmla="*/ 844 h 1757"/>
                <a:gd name="T80" fmla="*/ 193 w 1158"/>
                <a:gd name="T81" fmla="*/ 929 h 1757"/>
                <a:gd name="T82" fmla="*/ 309 w 1158"/>
                <a:gd name="T83" fmla="*/ 1149 h 1757"/>
                <a:gd name="T84" fmla="*/ 481 w 1158"/>
                <a:gd name="T85" fmla="*/ 1225 h 1757"/>
                <a:gd name="T86" fmla="*/ 679 w 1158"/>
                <a:gd name="T87" fmla="*/ 1360 h 1757"/>
                <a:gd name="T88" fmla="*/ 713 w 1158"/>
                <a:gd name="T89" fmla="*/ 1473 h 1757"/>
                <a:gd name="T90" fmla="*/ 661 w 1158"/>
                <a:gd name="T91" fmla="*/ 1465 h 1757"/>
                <a:gd name="T92" fmla="*/ 581 w 1158"/>
                <a:gd name="T93" fmla="*/ 1517 h 1757"/>
                <a:gd name="T94" fmla="*/ 525 w 1158"/>
                <a:gd name="T95" fmla="*/ 1589 h 1757"/>
                <a:gd name="T96" fmla="*/ 585 w 1158"/>
                <a:gd name="T97" fmla="*/ 1653 h 1757"/>
                <a:gd name="T98" fmla="*/ 645 w 1158"/>
                <a:gd name="T99" fmla="*/ 1697 h 1757"/>
                <a:gd name="T100" fmla="*/ 874 w 1158"/>
                <a:gd name="T101" fmla="*/ 1705 h 1757"/>
                <a:gd name="T102" fmla="*/ 944 w 1158"/>
                <a:gd name="T103" fmla="*/ 1623 h 1757"/>
                <a:gd name="T104" fmla="*/ 956 w 1158"/>
                <a:gd name="T105" fmla="*/ 1547 h 1757"/>
                <a:gd name="T106" fmla="*/ 971 w 1158"/>
                <a:gd name="T107" fmla="*/ 1506 h 1757"/>
                <a:gd name="T108" fmla="*/ 940 w 1158"/>
                <a:gd name="T109" fmla="*/ 1471 h 1757"/>
                <a:gd name="T110" fmla="*/ 971 w 1158"/>
                <a:gd name="T111" fmla="*/ 1396 h 1757"/>
                <a:gd name="T112" fmla="*/ 986 w 1158"/>
                <a:gd name="T113" fmla="*/ 1363 h 1757"/>
                <a:gd name="T114" fmla="*/ 997 w 1158"/>
                <a:gd name="T115" fmla="*/ 1333 h 1757"/>
                <a:gd name="T116" fmla="*/ 1050 w 1158"/>
                <a:gd name="T117" fmla="*/ 1288 h 1757"/>
                <a:gd name="T118" fmla="*/ 1083 w 1158"/>
                <a:gd name="T119" fmla="*/ 1223 h 1757"/>
                <a:gd name="T120" fmla="*/ 1156 w 1158"/>
                <a:gd name="T121" fmla="*/ 1109 h 1757"/>
                <a:gd name="T122" fmla="*/ 1115 w 1158"/>
                <a:gd name="T123" fmla="*/ 109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1757">
                  <a:moveTo>
                    <a:pt x="1115" y="1090"/>
                  </a:moveTo>
                  <a:cubicBezTo>
                    <a:pt x="1047" y="1073"/>
                    <a:pt x="1047" y="1073"/>
                    <a:pt x="1047" y="1073"/>
                  </a:cubicBezTo>
                  <a:cubicBezTo>
                    <a:pt x="981" y="1051"/>
                    <a:pt x="981" y="1051"/>
                    <a:pt x="981" y="1051"/>
                  </a:cubicBezTo>
                  <a:cubicBezTo>
                    <a:pt x="944" y="1051"/>
                    <a:pt x="944" y="1051"/>
                    <a:pt x="944" y="1051"/>
                  </a:cubicBezTo>
                  <a:cubicBezTo>
                    <a:pt x="943" y="1051"/>
                    <a:pt x="943" y="1051"/>
                    <a:pt x="943" y="1051"/>
                  </a:cubicBezTo>
                  <a:cubicBezTo>
                    <a:pt x="856" y="1021"/>
                    <a:pt x="851" y="1015"/>
                    <a:pt x="850" y="1012"/>
                  </a:cubicBezTo>
                  <a:cubicBezTo>
                    <a:pt x="847" y="1009"/>
                    <a:pt x="820" y="994"/>
                    <a:pt x="797" y="982"/>
                  </a:cubicBezTo>
                  <a:cubicBezTo>
                    <a:pt x="727" y="944"/>
                    <a:pt x="727" y="944"/>
                    <a:pt x="727" y="944"/>
                  </a:cubicBezTo>
                  <a:cubicBezTo>
                    <a:pt x="691" y="909"/>
                    <a:pt x="691" y="909"/>
                    <a:pt x="691" y="909"/>
                  </a:cubicBezTo>
                  <a:cubicBezTo>
                    <a:pt x="645" y="853"/>
                    <a:pt x="645" y="853"/>
                    <a:pt x="645" y="853"/>
                  </a:cubicBezTo>
                  <a:cubicBezTo>
                    <a:pt x="625" y="850"/>
                    <a:pt x="625" y="850"/>
                    <a:pt x="625" y="850"/>
                  </a:cubicBezTo>
                  <a:cubicBezTo>
                    <a:pt x="603" y="827"/>
                    <a:pt x="603" y="827"/>
                    <a:pt x="603" y="827"/>
                  </a:cubicBezTo>
                  <a:cubicBezTo>
                    <a:pt x="584" y="825"/>
                    <a:pt x="584" y="825"/>
                    <a:pt x="584" y="825"/>
                  </a:cubicBezTo>
                  <a:cubicBezTo>
                    <a:pt x="567" y="797"/>
                    <a:pt x="567" y="797"/>
                    <a:pt x="567" y="797"/>
                  </a:cubicBezTo>
                  <a:cubicBezTo>
                    <a:pt x="531" y="797"/>
                    <a:pt x="531" y="797"/>
                    <a:pt x="531" y="797"/>
                  </a:cubicBezTo>
                  <a:cubicBezTo>
                    <a:pt x="508" y="769"/>
                    <a:pt x="508" y="769"/>
                    <a:pt x="508" y="769"/>
                  </a:cubicBezTo>
                  <a:cubicBezTo>
                    <a:pt x="519" y="746"/>
                    <a:pt x="519" y="746"/>
                    <a:pt x="519" y="746"/>
                  </a:cubicBezTo>
                  <a:cubicBezTo>
                    <a:pt x="479" y="702"/>
                    <a:pt x="479" y="702"/>
                    <a:pt x="479" y="702"/>
                  </a:cubicBezTo>
                  <a:cubicBezTo>
                    <a:pt x="503" y="695"/>
                    <a:pt x="503" y="695"/>
                    <a:pt x="503" y="695"/>
                  </a:cubicBezTo>
                  <a:cubicBezTo>
                    <a:pt x="508" y="679"/>
                    <a:pt x="508" y="679"/>
                    <a:pt x="508" y="679"/>
                  </a:cubicBezTo>
                  <a:cubicBezTo>
                    <a:pt x="508" y="656"/>
                    <a:pt x="508" y="656"/>
                    <a:pt x="508" y="656"/>
                  </a:cubicBezTo>
                  <a:cubicBezTo>
                    <a:pt x="520" y="622"/>
                    <a:pt x="520" y="622"/>
                    <a:pt x="520" y="622"/>
                  </a:cubicBezTo>
                  <a:cubicBezTo>
                    <a:pt x="520" y="579"/>
                    <a:pt x="520" y="579"/>
                    <a:pt x="520" y="579"/>
                  </a:cubicBezTo>
                  <a:cubicBezTo>
                    <a:pt x="491" y="559"/>
                    <a:pt x="491" y="559"/>
                    <a:pt x="491" y="559"/>
                  </a:cubicBezTo>
                  <a:cubicBezTo>
                    <a:pt x="480" y="567"/>
                    <a:pt x="480" y="567"/>
                    <a:pt x="480" y="567"/>
                  </a:cubicBezTo>
                  <a:cubicBezTo>
                    <a:pt x="480" y="604"/>
                    <a:pt x="480" y="604"/>
                    <a:pt x="480" y="604"/>
                  </a:cubicBezTo>
                  <a:cubicBezTo>
                    <a:pt x="459" y="617"/>
                    <a:pt x="459" y="617"/>
                    <a:pt x="459" y="617"/>
                  </a:cubicBezTo>
                  <a:cubicBezTo>
                    <a:pt x="425" y="602"/>
                    <a:pt x="425" y="602"/>
                    <a:pt x="425" y="602"/>
                  </a:cubicBezTo>
                  <a:cubicBezTo>
                    <a:pt x="425" y="577"/>
                    <a:pt x="425" y="577"/>
                    <a:pt x="425" y="577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400" y="520"/>
                    <a:pt x="400" y="520"/>
                    <a:pt x="400" y="520"/>
                  </a:cubicBezTo>
                  <a:cubicBezTo>
                    <a:pt x="368" y="516"/>
                    <a:pt x="368" y="516"/>
                    <a:pt x="368" y="516"/>
                  </a:cubicBezTo>
                  <a:cubicBezTo>
                    <a:pt x="381" y="488"/>
                    <a:pt x="381" y="488"/>
                    <a:pt x="381" y="488"/>
                  </a:cubicBezTo>
                  <a:cubicBezTo>
                    <a:pt x="373" y="479"/>
                    <a:pt x="373" y="479"/>
                    <a:pt x="373" y="479"/>
                  </a:cubicBezTo>
                  <a:cubicBezTo>
                    <a:pt x="357" y="464"/>
                    <a:pt x="357" y="464"/>
                    <a:pt x="357" y="464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09" y="461"/>
                    <a:pt x="309" y="461"/>
                    <a:pt x="309" y="461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38"/>
                    <a:pt x="317" y="338"/>
                    <a:pt x="317" y="338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27" y="13"/>
                    <a:pt x="327" y="13"/>
                    <a:pt x="327" y="13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33" y="166"/>
                    <a:pt x="133" y="166"/>
                    <a:pt x="133" y="166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0" y="343"/>
                    <a:pt x="77" y="462"/>
                    <a:pt x="81" y="573"/>
                  </a:cubicBezTo>
                  <a:cubicBezTo>
                    <a:pt x="85" y="605"/>
                    <a:pt x="29" y="629"/>
                    <a:pt x="57" y="665"/>
                  </a:cubicBezTo>
                  <a:cubicBezTo>
                    <a:pt x="73" y="689"/>
                    <a:pt x="97" y="709"/>
                    <a:pt x="105" y="737"/>
                  </a:cubicBezTo>
                  <a:cubicBezTo>
                    <a:pt x="117" y="769"/>
                    <a:pt x="101" y="801"/>
                    <a:pt x="81" y="825"/>
                  </a:cubicBezTo>
                  <a:cubicBezTo>
                    <a:pt x="76" y="830"/>
                    <a:pt x="74" y="837"/>
                    <a:pt x="75" y="844"/>
                  </a:cubicBezTo>
                  <a:cubicBezTo>
                    <a:pt x="78" y="839"/>
                    <a:pt x="82" y="834"/>
                    <a:pt x="85" y="829"/>
                  </a:cubicBezTo>
                  <a:cubicBezTo>
                    <a:pt x="82" y="834"/>
                    <a:pt x="78" y="839"/>
                    <a:pt x="75" y="844"/>
                  </a:cubicBezTo>
                  <a:cubicBezTo>
                    <a:pt x="77" y="853"/>
                    <a:pt x="82" y="861"/>
                    <a:pt x="89" y="861"/>
                  </a:cubicBezTo>
                  <a:cubicBezTo>
                    <a:pt x="141" y="861"/>
                    <a:pt x="189" y="897"/>
                    <a:pt x="193" y="929"/>
                  </a:cubicBezTo>
                  <a:cubicBezTo>
                    <a:pt x="205" y="1017"/>
                    <a:pt x="241" y="1085"/>
                    <a:pt x="309" y="1133"/>
                  </a:cubicBezTo>
                  <a:cubicBezTo>
                    <a:pt x="309" y="1137"/>
                    <a:pt x="309" y="1145"/>
                    <a:pt x="309" y="1149"/>
                  </a:cubicBezTo>
                  <a:cubicBezTo>
                    <a:pt x="361" y="1145"/>
                    <a:pt x="409" y="1169"/>
                    <a:pt x="461" y="1169"/>
                  </a:cubicBezTo>
                  <a:cubicBezTo>
                    <a:pt x="505" y="1169"/>
                    <a:pt x="477" y="1225"/>
                    <a:pt x="481" y="1225"/>
                  </a:cubicBezTo>
                  <a:cubicBezTo>
                    <a:pt x="553" y="1241"/>
                    <a:pt x="637" y="1209"/>
                    <a:pt x="689" y="1269"/>
                  </a:cubicBezTo>
                  <a:cubicBezTo>
                    <a:pt x="712" y="1292"/>
                    <a:pt x="695" y="1329"/>
                    <a:pt x="679" y="1360"/>
                  </a:cubicBezTo>
                  <a:cubicBezTo>
                    <a:pt x="688" y="1371"/>
                    <a:pt x="695" y="1385"/>
                    <a:pt x="697" y="1397"/>
                  </a:cubicBezTo>
                  <a:cubicBezTo>
                    <a:pt x="701" y="1425"/>
                    <a:pt x="713" y="1449"/>
                    <a:pt x="713" y="1473"/>
                  </a:cubicBezTo>
                  <a:cubicBezTo>
                    <a:pt x="713" y="1493"/>
                    <a:pt x="685" y="1501"/>
                    <a:pt x="669" y="1489"/>
                  </a:cubicBezTo>
                  <a:cubicBezTo>
                    <a:pt x="665" y="1485"/>
                    <a:pt x="661" y="1473"/>
                    <a:pt x="661" y="1465"/>
                  </a:cubicBezTo>
                  <a:cubicBezTo>
                    <a:pt x="637" y="1465"/>
                    <a:pt x="621" y="1485"/>
                    <a:pt x="597" y="1493"/>
                  </a:cubicBezTo>
                  <a:cubicBezTo>
                    <a:pt x="593" y="1493"/>
                    <a:pt x="585" y="1505"/>
                    <a:pt x="581" y="1517"/>
                  </a:cubicBezTo>
                  <a:cubicBezTo>
                    <a:pt x="577" y="1537"/>
                    <a:pt x="557" y="1545"/>
                    <a:pt x="545" y="1569"/>
                  </a:cubicBezTo>
                  <a:cubicBezTo>
                    <a:pt x="541" y="1573"/>
                    <a:pt x="525" y="1585"/>
                    <a:pt x="525" y="1589"/>
                  </a:cubicBezTo>
                  <a:cubicBezTo>
                    <a:pt x="513" y="1617"/>
                    <a:pt x="533" y="1645"/>
                    <a:pt x="553" y="1669"/>
                  </a:cubicBezTo>
                  <a:cubicBezTo>
                    <a:pt x="565" y="1681"/>
                    <a:pt x="573" y="1649"/>
                    <a:pt x="585" y="1653"/>
                  </a:cubicBezTo>
                  <a:cubicBezTo>
                    <a:pt x="597" y="1661"/>
                    <a:pt x="597" y="1681"/>
                    <a:pt x="609" y="1689"/>
                  </a:cubicBezTo>
                  <a:cubicBezTo>
                    <a:pt x="613" y="1697"/>
                    <a:pt x="633" y="1689"/>
                    <a:pt x="645" y="1697"/>
                  </a:cubicBezTo>
                  <a:cubicBezTo>
                    <a:pt x="716" y="1757"/>
                    <a:pt x="800" y="1719"/>
                    <a:pt x="876" y="1733"/>
                  </a:cubicBezTo>
                  <a:cubicBezTo>
                    <a:pt x="876" y="1725"/>
                    <a:pt x="871" y="1711"/>
                    <a:pt x="874" y="1705"/>
                  </a:cubicBezTo>
                  <a:cubicBezTo>
                    <a:pt x="877" y="1697"/>
                    <a:pt x="895" y="1688"/>
                    <a:pt x="901" y="1682"/>
                  </a:cubicBezTo>
                  <a:cubicBezTo>
                    <a:pt x="913" y="1668"/>
                    <a:pt x="938" y="1640"/>
                    <a:pt x="944" y="1623"/>
                  </a:cubicBezTo>
                  <a:cubicBezTo>
                    <a:pt x="946" y="1619"/>
                    <a:pt x="944" y="1609"/>
                    <a:pt x="944" y="1604"/>
                  </a:cubicBezTo>
                  <a:cubicBezTo>
                    <a:pt x="946" y="1590"/>
                    <a:pt x="944" y="1556"/>
                    <a:pt x="956" y="1547"/>
                  </a:cubicBezTo>
                  <a:cubicBezTo>
                    <a:pt x="958" y="1545"/>
                    <a:pt x="968" y="1550"/>
                    <a:pt x="971" y="1547"/>
                  </a:cubicBezTo>
                  <a:cubicBezTo>
                    <a:pt x="978" y="1540"/>
                    <a:pt x="978" y="1513"/>
                    <a:pt x="971" y="1506"/>
                  </a:cubicBezTo>
                  <a:cubicBezTo>
                    <a:pt x="966" y="1501"/>
                    <a:pt x="947" y="1510"/>
                    <a:pt x="942" y="1506"/>
                  </a:cubicBezTo>
                  <a:cubicBezTo>
                    <a:pt x="936" y="1500"/>
                    <a:pt x="938" y="1480"/>
                    <a:pt x="940" y="1471"/>
                  </a:cubicBezTo>
                  <a:cubicBezTo>
                    <a:pt x="944" y="1460"/>
                    <a:pt x="967" y="1444"/>
                    <a:pt x="971" y="1432"/>
                  </a:cubicBezTo>
                  <a:cubicBezTo>
                    <a:pt x="974" y="1423"/>
                    <a:pt x="968" y="1404"/>
                    <a:pt x="971" y="1396"/>
                  </a:cubicBezTo>
                  <a:cubicBezTo>
                    <a:pt x="973" y="1390"/>
                    <a:pt x="984" y="1384"/>
                    <a:pt x="986" y="1379"/>
                  </a:cubicBezTo>
                  <a:cubicBezTo>
                    <a:pt x="987" y="1375"/>
                    <a:pt x="985" y="1367"/>
                    <a:pt x="986" y="1363"/>
                  </a:cubicBezTo>
                  <a:cubicBezTo>
                    <a:pt x="987" y="1359"/>
                    <a:pt x="996" y="1354"/>
                    <a:pt x="997" y="1350"/>
                  </a:cubicBezTo>
                  <a:cubicBezTo>
                    <a:pt x="999" y="1346"/>
                    <a:pt x="996" y="1337"/>
                    <a:pt x="997" y="1333"/>
                  </a:cubicBezTo>
                  <a:cubicBezTo>
                    <a:pt x="1001" y="1320"/>
                    <a:pt x="1014" y="1294"/>
                    <a:pt x="1026" y="1288"/>
                  </a:cubicBezTo>
                  <a:cubicBezTo>
                    <a:pt x="1031" y="1285"/>
                    <a:pt x="1046" y="1292"/>
                    <a:pt x="1050" y="1288"/>
                  </a:cubicBezTo>
                  <a:cubicBezTo>
                    <a:pt x="1055" y="1283"/>
                    <a:pt x="1048" y="1266"/>
                    <a:pt x="1050" y="1259"/>
                  </a:cubicBezTo>
                  <a:cubicBezTo>
                    <a:pt x="1055" y="1248"/>
                    <a:pt x="1075" y="1232"/>
                    <a:pt x="1083" y="1223"/>
                  </a:cubicBezTo>
                  <a:cubicBezTo>
                    <a:pt x="1092" y="1212"/>
                    <a:pt x="1112" y="1192"/>
                    <a:pt x="1120" y="1180"/>
                  </a:cubicBezTo>
                  <a:cubicBezTo>
                    <a:pt x="1131" y="1163"/>
                    <a:pt x="1149" y="1128"/>
                    <a:pt x="1156" y="1109"/>
                  </a:cubicBezTo>
                  <a:cubicBezTo>
                    <a:pt x="1157" y="1108"/>
                    <a:pt x="1158" y="1107"/>
                    <a:pt x="1158" y="1105"/>
                  </a:cubicBezTo>
                  <a:lnTo>
                    <a:pt x="1115" y="10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9648464" y="4229837"/>
              <a:ext cx="110212" cy="132552"/>
            </a:xfrm>
            <a:custGeom>
              <a:avLst/>
              <a:gdLst>
                <a:gd name="T0" fmla="*/ 122 w 268"/>
                <a:gd name="T1" fmla="*/ 12 h 325"/>
                <a:gd name="T2" fmla="*/ 26 w 268"/>
                <a:gd name="T3" fmla="*/ 60 h 325"/>
                <a:gd name="T4" fmla="*/ 10 w 268"/>
                <a:gd name="T5" fmla="*/ 72 h 325"/>
                <a:gd name="T6" fmla="*/ 72 w 268"/>
                <a:gd name="T7" fmla="*/ 325 h 325"/>
                <a:gd name="T8" fmla="*/ 84 w 268"/>
                <a:gd name="T9" fmla="*/ 313 h 325"/>
                <a:gd name="T10" fmla="*/ 63 w 268"/>
                <a:gd name="T11" fmla="*/ 300 h 325"/>
                <a:gd name="T12" fmla="*/ 84 w 268"/>
                <a:gd name="T13" fmla="*/ 264 h 325"/>
                <a:gd name="T14" fmla="*/ 111 w 268"/>
                <a:gd name="T15" fmla="*/ 226 h 325"/>
                <a:gd name="T16" fmla="*/ 128 w 268"/>
                <a:gd name="T17" fmla="*/ 214 h 325"/>
                <a:gd name="T18" fmla="*/ 137 w 268"/>
                <a:gd name="T19" fmla="*/ 193 h 325"/>
                <a:gd name="T20" fmla="*/ 187 w 268"/>
                <a:gd name="T21" fmla="*/ 184 h 325"/>
                <a:gd name="T22" fmla="*/ 198 w 268"/>
                <a:gd name="T23" fmla="*/ 193 h 325"/>
                <a:gd name="T24" fmla="*/ 223 w 268"/>
                <a:gd name="T25" fmla="*/ 193 h 325"/>
                <a:gd name="T26" fmla="*/ 196 w 268"/>
                <a:gd name="T27" fmla="*/ 165 h 325"/>
                <a:gd name="T28" fmla="*/ 202 w 268"/>
                <a:gd name="T29" fmla="*/ 144 h 325"/>
                <a:gd name="T30" fmla="*/ 223 w 268"/>
                <a:gd name="T31" fmla="*/ 103 h 325"/>
                <a:gd name="T32" fmla="*/ 245 w 268"/>
                <a:gd name="T33" fmla="*/ 91 h 325"/>
                <a:gd name="T34" fmla="*/ 245 w 268"/>
                <a:gd name="T35" fmla="*/ 67 h 325"/>
                <a:gd name="T36" fmla="*/ 268 w 268"/>
                <a:gd name="T37" fmla="*/ 48 h 325"/>
                <a:gd name="T38" fmla="*/ 122 w 268"/>
                <a:gd name="T39" fmla="*/ 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5">
                  <a:moveTo>
                    <a:pt x="122" y="12"/>
                  </a:moveTo>
                  <a:cubicBezTo>
                    <a:pt x="82" y="0"/>
                    <a:pt x="30" y="8"/>
                    <a:pt x="26" y="60"/>
                  </a:cubicBezTo>
                  <a:cubicBezTo>
                    <a:pt x="26" y="64"/>
                    <a:pt x="10" y="64"/>
                    <a:pt x="10" y="72"/>
                  </a:cubicBezTo>
                  <a:cubicBezTo>
                    <a:pt x="0" y="153"/>
                    <a:pt x="14" y="259"/>
                    <a:pt x="72" y="325"/>
                  </a:cubicBezTo>
                  <a:cubicBezTo>
                    <a:pt x="75" y="322"/>
                    <a:pt x="85" y="317"/>
                    <a:pt x="84" y="313"/>
                  </a:cubicBezTo>
                  <a:cubicBezTo>
                    <a:pt x="84" y="307"/>
                    <a:pt x="65" y="306"/>
                    <a:pt x="63" y="300"/>
                  </a:cubicBezTo>
                  <a:cubicBezTo>
                    <a:pt x="61" y="290"/>
                    <a:pt x="79" y="272"/>
                    <a:pt x="84" y="264"/>
                  </a:cubicBezTo>
                  <a:cubicBezTo>
                    <a:pt x="91" y="254"/>
                    <a:pt x="103" y="234"/>
                    <a:pt x="111" y="226"/>
                  </a:cubicBezTo>
                  <a:cubicBezTo>
                    <a:pt x="114" y="222"/>
                    <a:pt x="125" y="218"/>
                    <a:pt x="128" y="214"/>
                  </a:cubicBezTo>
                  <a:cubicBezTo>
                    <a:pt x="132" y="210"/>
                    <a:pt x="133" y="197"/>
                    <a:pt x="137" y="193"/>
                  </a:cubicBezTo>
                  <a:cubicBezTo>
                    <a:pt x="147" y="186"/>
                    <a:pt x="174" y="181"/>
                    <a:pt x="187" y="184"/>
                  </a:cubicBezTo>
                  <a:cubicBezTo>
                    <a:pt x="190" y="185"/>
                    <a:pt x="195" y="192"/>
                    <a:pt x="198" y="193"/>
                  </a:cubicBezTo>
                  <a:cubicBezTo>
                    <a:pt x="204" y="196"/>
                    <a:pt x="220" y="199"/>
                    <a:pt x="223" y="193"/>
                  </a:cubicBezTo>
                  <a:cubicBezTo>
                    <a:pt x="227" y="185"/>
                    <a:pt x="198" y="175"/>
                    <a:pt x="196" y="165"/>
                  </a:cubicBezTo>
                  <a:cubicBezTo>
                    <a:pt x="195" y="160"/>
                    <a:pt x="200" y="149"/>
                    <a:pt x="202" y="144"/>
                  </a:cubicBezTo>
                  <a:cubicBezTo>
                    <a:pt x="206" y="133"/>
                    <a:pt x="214" y="111"/>
                    <a:pt x="223" y="103"/>
                  </a:cubicBezTo>
                  <a:cubicBezTo>
                    <a:pt x="227" y="98"/>
                    <a:pt x="242" y="97"/>
                    <a:pt x="245" y="91"/>
                  </a:cubicBezTo>
                  <a:cubicBezTo>
                    <a:pt x="249" y="86"/>
                    <a:pt x="243" y="72"/>
                    <a:pt x="245" y="67"/>
                  </a:cubicBezTo>
                  <a:cubicBezTo>
                    <a:pt x="249" y="60"/>
                    <a:pt x="258" y="54"/>
                    <a:pt x="268" y="48"/>
                  </a:cubicBezTo>
                  <a:cubicBezTo>
                    <a:pt x="217" y="55"/>
                    <a:pt x="169" y="28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854638" y="4109200"/>
              <a:ext cx="985952" cy="881698"/>
            </a:xfrm>
            <a:custGeom>
              <a:avLst/>
              <a:gdLst>
                <a:gd name="T0" fmla="*/ 2376 w 2397"/>
                <a:gd name="T1" fmla="*/ 34 h 2141"/>
                <a:gd name="T2" fmla="*/ 2276 w 2397"/>
                <a:gd name="T3" fmla="*/ 24 h 2141"/>
                <a:gd name="T4" fmla="*/ 2173 w 2397"/>
                <a:gd name="T5" fmla="*/ 3 h 2141"/>
                <a:gd name="T6" fmla="*/ 2046 w 2397"/>
                <a:gd name="T7" fmla="*/ 112 h 2141"/>
                <a:gd name="T8" fmla="*/ 1981 w 2397"/>
                <a:gd name="T9" fmla="*/ 193 h 2141"/>
                <a:gd name="T10" fmla="*/ 1831 w 2397"/>
                <a:gd name="T11" fmla="*/ 255 h 2141"/>
                <a:gd name="T12" fmla="*/ 1741 w 2397"/>
                <a:gd name="T13" fmla="*/ 298 h 2141"/>
                <a:gd name="T14" fmla="*/ 1656 w 2397"/>
                <a:gd name="T15" fmla="*/ 406 h 2141"/>
                <a:gd name="T16" fmla="*/ 1592 w 2397"/>
                <a:gd name="T17" fmla="*/ 342 h 2141"/>
                <a:gd name="T18" fmla="*/ 1590 w 2397"/>
                <a:gd name="T19" fmla="*/ 182 h 2141"/>
                <a:gd name="T20" fmla="*/ 1454 w 2397"/>
                <a:gd name="T21" fmla="*/ 209 h 2141"/>
                <a:gd name="T22" fmla="*/ 1385 w 2397"/>
                <a:gd name="T23" fmla="*/ 247 h 2141"/>
                <a:gd name="T24" fmla="*/ 1302 w 2397"/>
                <a:gd name="T25" fmla="*/ 341 h 2141"/>
                <a:gd name="T26" fmla="*/ 1261 w 2397"/>
                <a:gd name="T27" fmla="*/ 438 h 2141"/>
                <a:gd name="T28" fmla="*/ 1146 w 2397"/>
                <a:gd name="T29" fmla="*/ 515 h 2141"/>
                <a:gd name="T30" fmla="*/ 1086 w 2397"/>
                <a:gd name="T31" fmla="*/ 610 h 2141"/>
                <a:gd name="T32" fmla="*/ 1019 w 2397"/>
                <a:gd name="T33" fmla="*/ 682 h 2141"/>
                <a:gd name="T34" fmla="*/ 891 w 2397"/>
                <a:gd name="T35" fmla="*/ 755 h 2141"/>
                <a:gd name="T36" fmla="*/ 712 w 2397"/>
                <a:gd name="T37" fmla="*/ 803 h 2141"/>
                <a:gd name="T38" fmla="*/ 640 w 2397"/>
                <a:gd name="T39" fmla="*/ 864 h 2141"/>
                <a:gd name="T40" fmla="*/ 601 w 2397"/>
                <a:gd name="T41" fmla="*/ 939 h 2141"/>
                <a:gd name="T42" fmla="*/ 479 w 2397"/>
                <a:gd name="T43" fmla="*/ 984 h 2141"/>
                <a:gd name="T44" fmla="*/ 436 w 2397"/>
                <a:gd name="T45" fmla="*/ 1054 h 2141"/>
                <a:gd name="T46" fmla="*/ 386 w 2397"/>
                <a:gd name="T47" fmla="*/ 1106 h 2141"/>
                <a:gd name="T48" fmla="*/ 324 w 2397"/>
                <a:gd name="T49" fmla="*/ 1140 h 2141"/>
                <a:gd name="T50" fmla="*/ 268 w 2397"/>
                <a:gd name="T51" fmla="*/ 1219 h 2141"/>
                <a:gd name="T52" fmla="*/ 210 w 2397"/>
                <a:gd name="T53" fmla="*/ 1206 h 2141"/>
                <a:gd name="T54" fmla="*/ 108 w 2397"/>
                <a:gd name="T55" fmla="*/ 1237 h 2141"/>
                <a:gd name="T56" fmla="*/ 62 w 2397"/>
                <a:gd name="T57" fmla="*/ 1304 h 2141"/>
                <a:gd name="T58" fmla="*/ 36 w 2397"/>
                <a:gd name="T59" fmla="*/ 1378 h 2141"/>
                <a:gd name="T60" fmla="*/ 302 w 2397"/>
                <a:gd name="T61" fmla="*/ 1755 h 2141"/>
                <a:gd name="T62" fmla="*/ 799 w 2397"/>
                <a:gd name="T63" fmla="*/ 2040 h 2141"/>
                <a:gd name="T64" fmla="*/ 1118 w 2397"/>
                <a:gd name="T65" fmla="*/ 1874 h 2141"/>
                <a:gd name="T66" fmla="*/ 1216 w 2397"/>
                <a:gd name="T67" fmla="*/ 1769 h 2141"/>
                <a:gd name="T68" fmla="*/ 1275 w 2397"/>
                <a:gd name="T69" fmla="*/ 1726 h 2141"/>
                <a:gd name="T70" fmla="*/ 1362 w 2397"/>
                <a:gd name="T71" fmla="*/ 1754 h 2141"/>
                <a:gd name="T72" fmla="*/ 1345 w 2397"/>
                <a:gd name="T73" fmla="*/ 1796 h 2141"/>
                <a:gd name="T74" fmla="*/ 1340 w 2397"/>
                <a:gd name="T75" fmla="*/ 1824 h 2141"/>
                <a:gd name="T76" fmla="*/ 1520 w 2397"/>
                <a:gd name="T77" fmla="*/ 1857 h 2141"/>
                <a:gd name="T78" fmla="*/ 1588 w 2397"/>
                <a:gd name="T79" fmla="*/ 1866 h 2141"/>
                <a:gd name="T80" fmla="*/ 1588 w 2397"/>
                <a:gd name="T81" fmla="*/ 1796 h 2141"/>
                <a:gd name="T82" fmla="*/ 1614 w 2397"/>
                <a:gd name="T83" fmla="*/ 1769 h 2141"/>
                <a:gd name="T84" fmla="*/ 1639 w 2397"/>
                <a:gd name="T85" fmla="*/ 1862 h 2141"/>
                <a:gd name="T86" fmla="*/ 1709 w 2397"/>
                <a:gd name="T87" fmla="*/ 1830 h 2141"/>
                <a:gd name="T88" fmla="*/ 1724 w 2397"/>
                <a:gd name="T89" fmla="*/ 1756 h 2141"/>
                <a:gd name="T90" fmla="*/ 1736 w 2397"/>
                <a:gd name="T91" fmla="*/ 1705 h 2141"/>
                <a:gd name="T92" fmla="*/ 1673 w 2397"/>
                <a:gd name="T93" fmla="*/ 1639 h 2141"/>
                <a:gd name="T94" fmla="*/ 1631 w 2397"/>
                <a:gd name="T95" fmla="*/ 1627 h 2141"/>
                <a:gd name="T96" fmla="*/ 1575 w 2397"/>
                <a:gd name="T97" fmla="*/ 1652 h 2141"/>
                <a:gd name="T98" fmla="*/ 1573 w 2397"/>
                <a:gd name="T99" fmla="*/ 1593 h 2141"/>
                <a:gd name="T100" fmla="*/ 1537 w 2397"/>
                <a:gd name="T101" fmla="*/ 1590 h 2141"/>
                <a:gd name="T102" fmla="*/ 1449 w 2397"/>
                <a:gd name="T103" fmla="*/ 1639 h 2141"/>
                <a:gd name="T104" fmla="*/ 1413 w 2397"/>
                <a:gd name="T105" fmla="*/ 1612 h 2141"/>
                <a:gd name="T106" fmla="*/ 1521 w 2397"/>
                <a:gd name="T107" fmla="*/ 1582 h 2141"/>
                <a:gd name="T108" fmla="*/ 1466 w 2397"/>
                <a:gd name="T109" fmla="*/ 1517 h 2141"/>
                <a:gd name="T110" fmla="*/ 1461 w 2397"/>
                <a:gd name="T111" fmla="*/ 1292 h 2141"/>
                <a:gd name="T112" fmla="*/ 1542 w 2397"/>
                <a:gd name="T113" fmla="*/ 1146 h 2141"/>
                <a:gd name="T114" fmla="*/ 1688 w 2397"/>
                <a:gd name="T115" fmla="*/ 1066 h 2141"/>
                <a:gd name="T116" fmla="*/ 1825 w 2397"/>
                <a:gd name="T117" fmla="*/ 972 h 2141"/>
                <a:gd name="T118" fmla="*/ 1912 w 2397"/>
                <a:gd name="T119" fmla="*/ 810 h 2141"/>
                <a:gd name="T120" fmla="*/ 2000 w 2397"/>
                <a:gd name="T121" fmla="*/ 616 h 2141"/>
                <a:gd name="T122" fmla="*/ 2196 w 2397"/>
                <a:gd name="T123" fmla="*/ 339 h 2141"/>
                <a:gd name="T124" fmla="*/ 2300 w 2397"/>
                <a:gd name="T125" fmla="*/ 23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7" h="2141">
                  <a:moveTo>
                    <a:pt x="2357" y="85"/>
                  </a:moveTo>
                  <a:cubicBezTo>
                    <a:pt x="2367" y="71"/>
                    <a:pt x="2382" y="47"/>
                    <a:pt x="2397" y="28"/>
                  </a:cubicBezTo>
                  <a:cubicBezTo>
                    <a:pt x="2376" y="20"/>
                    <a:pt x="2376" y="20"/>
                    <a:pt x="2376" y="20"/>
                  </a:cubicBezTo>
                  <a:cubicBezTo>
                    <a:pt x="2376" y="34"/>
                    <a:pt x="2376" y="34"/>
                    <a:pt x="2376" y="34"/>
                  </a:cubicBezTo>
                  <a:cubicBezTo>
                    <a:pt x="2318" y="31"/>
                    <a:pt x="2318" y="31"/>
                    <a:pt x="2318" y="31"/>
                  </a:cubicBezTo>
                  <a:cubicBezTo>
                    <a:pt x="2348" y="8"/>
                    <a:pt x="2348" y="8"/>
                    <a:pt x="2348" y="8"/>
                  </a:cubicBezTo>
                  <a:cubicBezTo>
                    <a:pt x="2332" y="0"/>
                    <a:pt x="2332" y="0"/>
                    <a:pt x="2332" y="0"/>
                  </a:cubicBezTo>
                  <a:cubicBezTo>
                    <a:pt x="2276" y="24"/>
                    <a:pt x="2276" y="24"/>
                    <a:pt x="2276" y="24"/>
                  </a:cubicBezTo>
                  <a:cubicBezTo>
                    <a:pt x="2228" y="24"/>
                    <a:pt x="2228" y="24"/>
                    <a:pt x="2228" y="24"/>
                  </a:cubicBezTo>
                  <a:cubicBezTo>
                    <a:pt x="2200" y="52"/>
                    <a:pt x="2200" y="52"/>
                    <a:pt x="2200" y="52"/>
                  </a:cubicBezTo>
                  <a:cubicBezTo>
                    <a:pt x="2200" y="33"/>
                    <a:pt x="2200" y="33"/>
                    <a:pt x="2200" y="33"/>
                  </a:cubicBezTo>
                  <a:cubicBezTo>
                    <a:pt x="2173" y="3"/>
                    <a:pt x="2173" y="3"/>
                    <a:pt x="2173" y="3"/>
                  </a:cubicBezTo>
                  <a:cubicBezTo>
                    <a:pt x="2151" y="68"/>
                    <a:pt x="2151" y="68"/>
                    <a:pt x="2151" y="68"/>
                  </a:cubicBezTo>
                  <a:cubicBezTo>
                    <a:pt x="2113" y="68"/>
                    <a:pt x="2113" y="68"/>
                    <a:pt x="2113" y="68"/>
                  </a:cubicBezTo>
                  <a:cubicBezTo>
                    <a:pt x="2098" y="95"/>
                    <a:pt x="2098" y="95"/>
                    <a:pt x="2098" y="95"/>
                  </a:cubicBezTo>
                  <a:cubicBezTo>
                    <a:pt x="2046" y="112"/>
                    <a:pt x="2046" y="112"/>
                    <a:pt x="2046" y="112"/>
                  </a:cubicBezTo>
                  <a:cubicBezTo>
                    <a:pt x="2032" y="149"/>
                    <a:pt x="2032" y="149"/>
                    <a:pt x="2032" y="149"/>
                  </a:cubicBezTo>
                  <a:cubicBezTo>
                    <a:pt x="2007" y="149"/>
                    <a:pt x="2007" y="149"/>
                    <a:pt x="2007" y="149"/>
                  </a:cubicBezTo>
                  <a:cubicBezTo>
                    <a:pt x="1997" y="166"/>
                    <a:pt x="1997" y="166"/>
                    <a:pt x="1997" y="166"/>
                  </a:cubicBezTo>
                  <a:cubicBezTo>
                    <a:pt x="1981" y="193"/>
                    <a:pt x="1981" y="193"/>
                    <a:pt x="1981" y="193"/>
                  </a:cubicBezTo>
                  <a:cubicBezTo>
                    <a:pt x="1956" y="212"/>
                    <a:pt x="1956" y="212"/>
                    <a:pt x="1956" y="212"/>
                  </a:cubicBezTo>
                  <a:cubicBezTo>
                    <a:pt x="1942" y="231"/>
                    <a:pt x="1942" y="231"/>
                    <a:pt x="1942" y="231"/>
                  </a:cubicBezTo>
                  <a:cubicBezTo>
                    <a:pt x="1873" y="231"/>
                    <a:pt x="1873" y="231"/>
                    <a:pt x="1873" y="231"/>
                  </a:cubicBezTo>
                  <a:cubicBezTo>
                    <a:pt x="1831" y="255"/>
                    <a:pt x="1831" y="255"/>
                    <a:pt x="1831" y="255"/>
                  </a:cubicBezTo>
                  <a:cubicBezTo>
                    <a:pt x="1786" y="291"/>
                    <a:pt x="1786" y="291"/>
                    <a:pt x="1786" y="291"/>
                  </a:cubicBezTo>
                  <a:cubicBezTo>
                    <a:pt x="1764" y="262"/>
                    <a:pt x="1764" y="262"/>
                    <a:pt x="1764" y="262"/>
                  </a:cubicBezTo>
                  <a:cubicBezTo>
                    <a:pt x="1764" y="255"/>
                    <a:pt x="1764" y="255"/>
                    <a:pt x="1764" y="255"/>
                  </a:cubicBezTo>
                  <a:cubicBezTo>
                    <a:pt x="1741" y="298"/>
                    <a:pt x="1741" y="298"/>
                    <a:pt x="1741" y="298"/>
                  </a:cubicBezTo>
                  <a:cubicBezTo>
                    <a:pt x="1741" y="319"/>
                    <a:pt x="1741" y="319"/>
                    <a:pt x="1741" y="319"/>
                  </a:cubicBezTo>
                  <a:cubicBezTo>
                    <a:pt x="1694" y="334"/>
                    <a:pt x="1694" y="334"/>
                    <a:pt x="1694" y="334"/>
                  </a:cubicBezTo>
                  <a:cubicBezTo>
                    <a:pt x="1669" y="369"/>
                    <a:pt x="1669" y="369"/>
                    <a:pt x="1669" y="369"/>
                  </a:cubicBezTo>
                  <a:cubicBezTo>
                    <a:pt x="1656" y="406"/>
                    <a:pt x="1656" y="406"/>
                    <a:pt x="1656" y="406"/>
                  </a:cubicBezTo>
                  <a:cubicBezTo>
                    <a:pt x="1625" y="379"/>
                    <a:pt x="1625" y="379"/>
                    <a:pt x="1625" y="379"/>
                  </a:cubicBezTo>
                  <a:cubicBezTo>
                    <a:pt x="1637" y="349"/>
                    <a:pt x="1637" y="349"/>
                    <a:pt x="1637" y="349"/>
                  </a:cubicBezTo>
                  <a:cubicBezTo>
                    <a:pt x="1637" y="342"/>
                    <a:pt x="1637" y="342"/>
                    <a:pt x="1637" y="342"/>
                  </a:cubicBezTo>
                  <a:cubicBezTo>
                    <a:pt x="1592" y="342"/>
                    <a:pt x="1592" y="342"/>
                    <a:pt x="1592" y="342"/>
                  </a:cubicBezTo>
                  <a:cubicBezTo>
                    <a:pt x="1605" y="324"/>
                    <a:pt x="1605" y="324"/>
                    <a:pt x="1605" y="324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590" y="213"/>
                    <a:pt x="1590" y="213"/>
                    <a:pt x="1590" y="213"/>
                  </a:cubicBezTo>
                  <a:cubicBezTo>
                    <a:pt x="1590" y="182"/>
                    <a:pt x="1590" y="182"/>
                    <a:pt x="1590" y="182"/>
                  </a:cubicBezTo>
                  <a:cubicBezTo>
                    <a:pt x="1573" y="183"/>
                    <a:pt x="1573" y="183"/>
                    <a:pt x="1573" y="183"/>
                  </a:cubicBezTo>
                  <a:cubicBezTo>
                    <a:pt x="1525" y="187"/>
                    <a:pt x="1525" y="187"/>
                    <a:pt x="1525" y="187"/>
                  </a:cubicBezTo>
                  <a:cubicBezTo>
                    <a:pt x="1479" y="214"/>
                    <a:pt x="1479" y="214"/>
                    <a:pt x="1479" y="214"/>
                  </a:cubicBezTo>
                  <a:cubicBezTo>
                    <a:pt x="1454" y="209"/>
                    <a:pt x="1454" y="209"/>
                    <a:pt x="1454" y="209"/>
                  </a:cubicBezTo>
                  <a:cubicBezTo>
                    <a:pt x="1441" y="169"/>
                    <a:pt x="1441" y="169"/>
                    <a:pt x="1441" y="169"/>
                  </a:cubicBezTo>
                  <a:cubicBezTo>
                    <a:pt x="1400" y="179"/>
                    <a:pt x="1400" y="179"/>
                    <a:pt x="1400" y="179"/>
                  </a:cubicBezTo>
                  <a:cubicBezTo>
                    <a:pt x="1400" y="216"/>
                    <a:pt x="1400" y="216"/>
                    <a:pt x="1400" y="216"/>
                  </a:cubicBezTo>
                  <a:cubicBezTo>
                    <a:pt x="1385" y="247"/>
                    <a:pt x="1385" y="247"/>
                    <a:pt x="1385" y="247"/>
                  </a:cubicBezTo>
                  <a:cubicBezTo>
                    <a:pt x="1385" y="293"/>
                    <a:pt x="1385" y="293"/>
                    <a:pt x="1385" y="293"/>
                  </a:cubicBezTo>
                  <a:cubicBezTo>
                    <a:pt x="1364" y="293"/>
                    <a:pt x="1364" y="293"/>
                    <a:pt x="1364" y="293"/>
                  </a:cubicBezTo>
                  <a:cubicBezTo>
                    <a:pt x="1336" y="325"/>
                    <a:pt x="1336" y="325"/>
                    <a:pt x="1336" y="325"/>
                  </a:cubicBezTo>
                  <a:cubicBezTo>
                    <a:pt x="1302" y="341"/>
                    <a:pt x="1302" y="341"/>
                    <a:pt x="1302" y="341"/>
                  </a:cubicBezTo>
                  <a:cubicBezTo>
                    <a:pt x="1302" y="364"/>
                    <a:pt x="1302" y="364"/>
                    <a:pt x="1302" y="364"/>
                  </a:cubicBezTo>
                  <a:cubicBezTo>
                    <a:pt x="1271" y="377"/>
                    <a:pt x="1271" y="377"/>
                    <a:pt x="1271" y="377"/>
                  </a:cubicBezTo>
                  <a:cubicBezTo>
                    <a:pt x="1271" y="419"/>
                    <a:pt x="1271" y="419"/>
                    <a:pt x="1271" y="419"/>
                  </a:cubicBezTo>
                  <a:cubicBezTo>
                    <a:pt x="1261" y="438"/>
                    <a:pt x="1261" y="438"/>
                    <a:pt x="1261" y="438"/>
                  </a:cubicBezTo>
                  <a:cubicBezTo>
                    <a:pt x="1231" y="462"/>
                    <a:pt x="1231" y="462"/>
                    <a:pt x="1231" y="462"/>
                  </a:cubicBezTo>
                  <a:cubicBezTo>
                    <a:pt x="1203" y="462"/>
                    <a:pt x="1203" y="462"/>
                    <a:pt x="1203" y="462"/>
                  </a:cubicBezTo>
                  <a:cubicBezTo>
                    <a:pt x="1190" y="478"/>
                    <a:pt x="1190" y="478"/>
                    <a:pt x="1190" y="478"/>
                  </a:cubicBezTo>
                  <a:cubicBezTo>
                    <a:pt x="1146" y="515"/>
                    <a:pt x="1146" y="515"/>
                    <a:pt x="1146" y="515"/>
                  </a:cubicBezTo>
                  <a:cubicBezTo>
                    <a:pt x="1124" y="515"/>
                    <a:pt x="1124" y="515"/>
                    <a:pt x="1124" y="515"/>
                  </a:cubicBezTo>
                  <a:cubicBezTo>
                    <a:pt x="1115" y="546"/>
                    <a:pt x="1115" y="546"/>
                    <a:pt x="1115" y="546"/>
                  </a:cubicBezTo>
                  <a:cubicBezTo>
                    <a:pt x="1086" y="556"/>
                    <a:pt x="1086" y="556"/>
                    <a:pt x="1086" y="556"/>
                  </a:cubicBezTo>
                  <a:cubicBezTo>
                    <a:pt x="1086" y="610"/>
                    <a:pt x="1086" y="610"/>
                    <a:pt x="1086" y="610"/>
                  </a:cubicBezTo>
                  <a:cubicBezTo>
                    <a:pt x="1055" y="610"/>
                    <a:pt x="1055" y="610"/>
                    <a:pt x="1055" y="610"/>
                  </a:cubicBezTo>
                  <a:cubicBezTo>
                    <a:pt x="1033" y="636"/>
                    <a:pt x="1033" y="636"/>
                    <a:pt x="1033" y="636"/>
                  </a:cubicBezTo>
                  <a:cubicBezTo>
                    <a:pt x="1033" y="664"/>
                    <a:pt x="1033" y="664"/>
                    <a:pt x="1033" y="664"/>
                  </a:cubicBezTo>
                  <a:cubicBezTo>
                    <a:pt x="1019" y="682"/>
                    <a:pt x="1019" y="682"/>
                    <a:pt x="1019" y="682"/>
                  </a:cubicBezTo>
                  <a:cubicBezTo>
                    <a:pt x="949" y="682"/>
                    <a:pt x="949" y="682"/>
                    <a:pt x="949" y="682"/>
                  </a:cubicBezTo>
                  <a:cubicBezTo>
                    <a:pt x="949" y="708"/>
                    <a:pt x="949" y="708"/>
                    <a:pt x="949" y="708"/>
                  </a:cubicBezTo>
                  <a:cubicBezTo>
                    <a:pt x="926" y="708"/>
                    <a:pt x="926" y="708"/>
                    <a:pt x="926" y="708"/>
                  </a:cubicBezTo>
                  <a:cubicBezTo>
                    <a:pt x="891" y="755"/>
                    <a:pt x="891" y="755"/>
                    <a:pt x="891" y="755"/>
                  </a:cubicBezTo>
                  <a:cubicBezTo>
                    <a:pt x="868" y="776"/>
                    <a:pt x="868" y="776"/>
                    <a:pt x="868" y="776"/>
                  </a:cubicBezTo>
                  <a:cubicBezTo>
                    <a:pt x="867" y="776"/>
                    <a:pt x="867" y="776"/>
                    <a:pt x="867" y="776"/>
                  </a:cubicBezTo>
                  <a:cubicBezTo>
                    <a:pt x="798" y="803"/>
                    <a:pt x="798" y="803"/>
                    <a:pt x="798" y="803"/>
                  </a:cubicBezTo>
                  <a:cubicBezTo>
                    <a:pt x="712" y="803"/>
                    <a:pt x="712" y="803"/>
                    <a:pt x="712" y="803"/>
                  </a:cubicBezTo>
                  <a:cubicBezTo>
                    <a:pt x="712" y="820"/>
                    <a:pt x="712" y="820"/>
                    <a:pt x="712" y="820"/>
                  </a:cubicBezTo>
                  <a:cubicBezTo>
                    <a:pt x="660" y="820"/>
                    <a:pt x="660" y="820"/>
                    <a:pt x="660" y="820"/>
                  </a:cubicBezTo>
                  <a:cubicBezTo>
                    <a:pt x="623" y="849"/>
                    <a:pt x="623" y="849"/>
                    <a:pt x="623" y="849"/>
                  </a:cubicBezTo>
                  <a:cubicBezTo>
                    <a:pt x="640" y="864"/>
                    <a:pt x="640" y="864"/>
                    <a:pt x="640" y="864"/>
                  </a:cubicBezTo>
                  <a:cubicBezTo>
                    <a:pt x="640" y="889"/>
                    <a:pt x="640" y="889"/>
                    <a:pt x="640" y="889"/>
                  </a:cubicBezTo>
                  <a:cubicBezTo>
                    <a:pt x="615" y="898"/>
                    <a:pt x="615" y="898"/>
                    <a:pt x="615" y="898"/>
                  </a:cubicBezTo>
                  <a:cubicBezTo>
                    <a:pt x="628" y="928"/>
                    <a:pt x="628" y="928"/>
                    <a:pt x="628" y="928"/>
                  </a:cubicBezTo>
                  <a:cubicBezTo>
                    <a:pt x="601" y="939"/>
                    <a:pt x="601" y="939"/>
                    <a:pt x="601" y="939"/>
                  </a:cubicBezTo>
                  <a:cubicBezTo>
                    <a:pt x="583" y="939"/>
                    <a:pt x="583" y="939"/>
                    <a:pt x="583" y="939"/>
                  </a:cubicBezTo>
                  <a:cubicBezTo>
                    <a:pt x="583" y="968"/>
                    <a:pt x="583" y="968"/>
                    <a:pt x="583" y="968"/>
                  </a:cubicBezTo>
                  <a:cubicBezTo>
                    <a:pt x="522" y="968"/>
                    <a:pt x="522" y="968"/>
                    <a:pt x="522" y="968"/>
                  </a:cubicBezTo>
                  <a:cubicBezTo>
                    <a:pt x="479" y="984"/>
                    <a:pt x="479" y="984"/>
                    <a:pt x="479" y="984"/>
                  </a:cubicBezTo>
                  <a:cubicBezTo>
                    <a:pt x="479" y="1000"/>
                    <a:pt x="479" y="1000"/>
                    <a:pt x="479" y="1000"/>
                  </a:cubicBezTo>
                  <a:cubicBezTo>
                    <a:pt x="447" y="1021"/>
                    <a:pt x="447" y="1021"/>
                    <a:pt x="447" y="1021"/>
                  </a:cubicBezTo>
                  <a:cubicBezTo>
                    <a:pt x="447" y="1039"/>
                    <a:pt x="447" y="1039"/>
                    <a:pt x="447" y="1039"/>
                  </a:cubicBezTo>
                  <a:cubicBezTo>
                    <a:pt x="436" y="1054"/>
                    <a:pt x="436" y="1054"/>
                    <a:pt x="436" y="1054"/>
                  </a:cubicBezTo>
                  <a:cubicBezTo>
                    <a:pt x="436" y="1074"/>
                    <a:pt x="436" y="1074"/>
                    <a:pt x="436" y="1074"/>
                  </a:cubicBezTo>
                  <a:cubicBezTo>
                    <a:pt x="413" y="1096"/>
                    <a:pt x="413" y="1096"/>
                    <a:pt x="413" y="1096"/>
                  </a:cubicBezTo>
                  <a:cubicBezTo>
                    <a:pt x="399" y="1087"/>
                    <a:pt x="399" y="1087"/>
                    <a:pt x="399" y="1087"/>
                  </a:cubicBezTo>
                  <a:cubicBezTo>
                    <a:pt x="386" y="1106"/>
                    <a:pt x="386" y="1106"/>
                    <a:pt x="386" y="1106"/>
                  </a:cubicBezTo>
                  <a:cubicBezTo>
                    <a:pt x="352" y="1106"/>
                    <a:pt x="352" y="1106"/>
                    <a:pt x="352" y="1106"/>
                  </a:cubicBezTo>
                  <a:cubicBezTo>
                    <a:pt x="352" y="1133"/>
                    <a:pt x="352" y="1133"/>
                    <a:pt x="352" y="1133"/>
                  </a:cubicBezTo>
                  <a:cubicBezTo>
                    <a:pt x="324" y="1121"/>
                    <a:pt x="324" y="1121"/>
                    <a:pt x="324" y="1121"/>
                  </a:cubicBezTo>
                  <a:cubicBezTo>
                    <a:pt x="324" y="1140"/>
                    <a:pt x="324" y="1140"/>
                    <a:pt x="324" y="1140"/>
                  </a:cubicBezTo>
                  <a:cubicBezTo>
                    <a:pt x="309" y="1153"/>
                    <a:pt x="309" y="1153"/>
                    <a:pt x="309" y="1153"/>
                  </a:cubicBezTo>
                  <a:cubicBezTo>
                    <a:pt x="309" y="1178"/>
                    <a:pt x="309" y="1178"/>
                    <a:pt x="309" y="1178"/>
                  </a:cubicBezTo>
                  <a:cubicBezTo>
                    <a:pt x="287" y="1194"/>
                    <a:pt x="287" y="1194"/>
                    <a:pt x="287" y="1194"/>
                  </a:cubicBezTo>
                  <a:cubicBezTo>
                    <a:pt x="268" y="1219"/>
                    <a:pt x="268" y="1219"/>
                    <a:pt x="268" y="1219"/>
                  </a:cubicBezTo>
                  <a:cubicBezTo>
                    <a:pt x="233" y="1242"/>
                    <a:pt x="233" y="1242"/>
                    <a:pt x="233" y="1242"/>
                  </a:cubicBezTo>
                  <a:cubicBezTo>
                    <a:pt x="233" y="1220"/>
                    <a:pt x="233" y="1220"/>
                    <a:pt x="233" y="1220"/>
                  </a:cubicBezTo>
                  <a:cubicBezTo>
                    <a:pt x="210" y="1237"/>
                    <a:pt x="210" y="1237"/>
                    <a:pt x="210" y="1237"/>
                  </a:cubicBezTo>
                  <a:cubicBezTo>
                    <a:pt x="210" y="1206"/>
                    <a:pt x="210" y="1206"/>
                    <a:pt x="210" y="1206"/>
                  </a:cubicBezTo>
                  <a:cubicBezTo>
                    <a:pt x="170" y="1218"/>
                    <a:pt x="170" y="1218"/>
                    <a:pt x="170" y="1218"/>
                  </a:cubicBezTo>
                  <a:cubicBezTo>
                    <a:pt x="159" y="1218"/>
                    <a:pt x="159" y="1218"/>
                    <a:pt x="159" y="1218"/>
                  </a:cubicBezTo>
                  <a:cubicBezTo>
                    <a:pt x="140" y="1237"/>
                    <a:pt x="140" y="1237"/>
                    <a:pt x="140" y="1237"/>
                  </a:cubicBezTo>
                  <a:cubicBezTo>
                    <a:pt x="108" y="1237"/>
                    <a:pt x="108" y="1237"/>
                    <a:pt x="108" y="1237"/>
                  </a:cubicBezTo>
                  <a:cubicBezTo>
                    <a:pt x="115" y="1247"/>
                    <a:pt x="115" y="1247"/>
                    <a:pt x="115" y="1247"/>
                  </a:cubicBezTo>
                  <a:cubicBezTo>
                    <a:pt x="115" y="1280"/>
                    <a:pt x="115" y="1280"/>
                    <a:pt x="115" y="1280"/>
                  </a:cubicBezTo>
                  <a:cubicBezTo>
                    <a:pt x="59" y="1280"/>
                    <a:pt x="59" y="1280"/>
                    <a:pt x="59" y="1280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85" y="1351"/>
                    <a:pt x="85" y="1351"/>
                    <a:pt x="85" y="1351"/>
                  </a:cubicBezTo>
                  <a:cubicBezTo>
                    <a:pt x="60" y="1351"/>
                    <a:pt x="60" y="1351"/>
                    <a:pt x="60" y="1351"/>
                  </a:cubicBezTo>
                  <a:cubicBezTo>
                    <a:pt x="36" y="1369"/>
                    <a:pt x="36" y="1369"/>
                    <a:pt x="36" y="1369"/>
                  </a:cubicBezTo>
                  <a:cubicBezTo>
                    <a:pt x="36" y="1378"/>
                    <a:pt x="36" y="1378"/>
                    <a:pt x="36" y="1378"/>
                  </a:cubicBezTo>
                  <a:cubicBezTo>
                    <a:pt x="12" y="1406"/>
                    <a:pt x="12" y="1406"/>
                    <a:pt x="12" y="1406"/>
                  </a:cubicBezTo>
                  <a:cubicBezTo>
                    <a:pt x="0" y="1435"/>
                    <a:pt x="0" y="1435"/>
                    <a:pt x="0" y="1435"/>
                  </a:cubicBezTo>
                  <a:cubicBezTo>
                    <a:pt x="71" y="1484"/>
                    <a:pt x="95" y="1577"/>
                    <a:pt x="126" y="1655"/>
                  </a:cubicBezTo>
                  <a:cubicBezTo>
                    <a:pt x="154" y="1719"/>
                    <a:pt x="234" y="1751"/>
                    <a:pt x="302" y="1755"/>
                  </a:cubicBezTo>
                  <a:cubicBezTo>
                    <a:pt x="386" y="1763"/>
                    <a:pt x="486" y="1815"/>
                    <a:pt x="522" y="1891"/>
                  </a:cubicBezTo>
                  <a:cubicBezTo>
                    <a:pt x="559" y="1973"/>
                    <a:pt x="590" y="2062"/>
                    <a:pt x="632" y="2141"/>
                  </a:cubicBezTo>
                  <a:cubicBezTo>
                    <a:pt x="657" y="2124"/>
                    <a:pt x="694" y="2100"/>
                    <a:pt x="714" y="2088"/>
                  </a:cubicBezTo>
                  <a:cubicBezTo>
                    <a:pt x="735" y="2075"/>
                    <a:pt x="778" y="2052"/>
                    <a:pt x="799" y="2040"/>
                  </a:cubicBezTo>
                  <a:cubicBezTo>
                    <a:pt x="811" y="2034"/>
                    <a:pt x="835" y="2021"/>
                    <a:pt x="847" y="2014"/>
                  </a:cubicBezTo>
                  <a:cubicBezTo>
                    <a:pt x="869" y="2001"/>
                    <a:pt x="911" y="1971"/>
                    <a:pt x="934" y="1959"/>
                  </a:cubicBezTo>
                  <a:cubicBezTo>
                    <a:pt x="959" y="1945"/>
                    <a:pt x="1011" y="1922"/>
                    <a:pt x="1036" y="1910"/>
                  </a:cubicBezTo>
                  <a:cubicBezTo>
                    <a:pt x="1057" y="1900"/>
                    <a:pt x="1097" y="1882"/>
                    <a:pt x="1118" y="1874"/>
                  </a:cubicBezTo>
                  <a:cubicBezTo>
                    <a:pt x="1142" y="1863"/>
                    <a:pt x="1201" y="1856"/>
                    <a:pt x="1216" y="1834"/>
                  </a:cubicBezTo>
                  <a:cubicBezTo>
                    <a:pt x="1220" y="1829"/>
                    <a:pt x="1216" y="1817"/>
                    <a:pt x="1216" y="1811"/>
                  </a:cubicBezTo>
                  <a:cubicBezTo>
                    <a:pt x="1216" y="1808"/>
                    <a:pt x="1216" y="1803"/>
                    <a:pt x="1216" y="1800"/>
                  </a:cubicBezTo>
                  <a:cubicBezTo>
                    <a:pt x="1216" y="1792"/>
                    <a:pt x="1215" y="1777"/>
                    <a:pt x="1216" y="1769"/>
                  </a:cubicBezTo>
                  <a:cubicBezTo>
                    <a:pt x="1218" y="1759"/>
                    <a:pt x="1225" y="1740"/>
                    <a:pt x="1230" y="1731"/>
                  </a:cubicBezTo>
                  <a:cubicBezTo>
                    <a:pt x="1233" y="1724"/>
                    <a:pt x="1240" y="1705"/>
                    <a:pt x="1249" y="1705"/>
                  </a:cubicBezTo>
                  <a:cubicBezTo>
                    <a:pt x="1255" y="1705"/>
                    <a:pt x="1258" y="1723"/>
                    <a:pt x="1264" y="1726"/>
                  </a:cubicBezTo>
                  <a:cubicBezTo>
                    <a:pt x="1266" y="1727"/>
                    <a:pt x="1273" y="1728"/>
                    <a:pt x="1275" y="1726"/>
                  </a:cubicBezTo>
                  <a:cubicBezTo>
                    <a:pt x="1279" y="1722"/>
                    <a:pt x="1271" y="1709"/>
                    <a:pt x="1275" y="1705"/>
                  </a:cubicBezTo>
                  <a:cubicBezTo>
                    <a:pt x="1280" y="1700"/>
                    <a:pt x="1297" y="1702"/>
                    <a:pt x="1304" y="1705"/>
                  </a:cubicBezTo>
                  <a:cubicBezTo>
                    <a:pt x="1315" y="1710"/>
                    <a:pt x="1329" y="1733"/>
                    <a:pt x="1340" y="1741"/>
                  </a:cubicBezTo>
                  <a:cubicBezTo>
                    <a:pt x="1345" y="1745"/>
                    <a:pt x="1356" y="1754"/>
                    <a:pt x="1362" y="1754"/>
                  </a:cubicBezTo>
                  <a:cubicBezTo>
                    <a:pt x="1370" y="1755"/>
                    <a:pt x="1385" y="1741"/>
                    <a:pt x="1393" y="1743"/>
                  </a:cubicBezTo>
                  <a:cubicBezTo>
                    <a:pt x="1403" y="1745"/>
                    <a:pt x="1426" y="1761"/>
                    <a:pt x="1423" y="1771"/>
                  </a:cubicBezTo>
                  <a:cubicBezTo>
                    <a:pt x="1420" y="1782"/>
                    <a:pt x="1391" y="1777"/>
                    <a:pt x="1381" y="1781"/>
                  </a:cubicBezTo>
                  <a:cubicBezTo>
                    <a:pt x="1372" y="1784"/>
                    <a:pt x="1355" y="1794"/>
                    <a:pt x="1345" y="1796"/>
                  </a:cubicBezTo>
                  <a:cubicBezTo>
                    <a:pt x="1331" y="1799"/>
                    <a:pt x="1302" y="1797"/>
                    <a:pt x="1288" y="1802"/>
                  </a:cubicBezTo>
                  <a:cubicBezTo>
                    <a:pt x="1276" y="1805"/>
                    <a:pt x="1242" y="1814"/>
                    <a:pt x="1245" y="1826"/>
                  </a:cubicBezTo>
                  <a:cubicBezTo>
                    <a:pt x="1246" y="1834"/>
                    <a:pt x="1267" y="1828"/>
                    <a:pt x="1275" y="1828"/>
                  </a:cubicBezTo>
                  <a:cubicBezTo>
                    <a:pt x="1291" y="1828"/>
                    <a:pt x="1323" y="1826"/>
                    <a:pt x="1340" y="1824"/>
                  </a:cubicBezTo>
                  <a:cubicBezTo>
                    <a:pt x="1370" y="1822"/>
                    <a:pt x="1434" y="1797"/>
                    <a:pt x="1463" y="1809"/>
                  </a:cubicBezTo>
                  <a:cubicBezTo>
                    <a:pt x="1470" y="1812"/>
                    <a:pt x="1475" y="1829"/>
                    <a:pt x="1482" y="1834"/>
                  </a:cubicBezTo>
                  <a:cubicBezTo>
                    <a:pt x="1487" y="1838"/>
                    <a:pt x="1502" y="1839"/>
                    <a:pt x="1508" y="1843"/>
                  </a:cubicBezTo>
                  <a:cubicBezTo>
                    <a:pt x="1512" y="1846"/>
                    <a:pt x="1516" y="1854"/>
                    <a:pt x="1520" y="1857"/>
                  </a:cubicBezTo>
                  <a:cubicBezTo>
                    <a:pt x="1524" y="1860"/>
                    <a:pt x="1533" y="1866"/>
                    <a:pt x="1539" y="1866"/>
                  </a:cubicBezTo>
                  <a:cubicBezTo>
                    <a:pt x="1543" y="1866"/>
                    <a:pt x="1551" y="1858"/>
                    <a:pt x="1556" y="1858"/>
                  </a:cubicBezTo>
                  <a:cubicBezTo>
                    <a:pt x="1562" y="1859"/>
                    <a:pt x="1568" y="1875"/>
                    <a:pt x="1575" y="1876"/>
                  </a:cubicBezTo>
                  <a:cubicBezTo>
                    <a:pt x="1579" y="1876"/>
                    <a:pt x="1584" y="1866"/>
                    <a:pt x="1588" y="1866"/>
                  </a:cubicBezTo>
                  <a:cubicBezTo>
                    <a:pt x="1594" y="1866"/>
                    <a:pt x="1604" y="1879"/>
                    <a:pt x="1611" y="1879"/>
                  </a:cubicBezTo>
                  <a:cubicBezTo>
                    <a:pt x="1615" y="1880"/>
                    <a:pt x="1625" y="1878"/>
                    <a:pt x="1626" y="1874"/>
                  </a:cubicBezTo>
                  <a:cubicBezTo>
                    <a:pt x="1628" y="1863"/>
                    <a:pt x="1600" y="1853"/>
                    <a:pt x="1595" y="1843"/>
                  </a:cubicBezTo>
                  <a:cubicBezTo>
                    <a:pt x="1590" y="1833"/>
                    <a:pt x="1588" y="1808"/>
                    <a:pt x="1588" y="1796"/>
                  </a:cubicBezTo>
                  <a:cubicBezTo>
                    <a:pt x="1587" y="1786"/>
                    <a:pt x="1589" y="1767"/>
                    <a:pt x="1592" y="1758"/>
                  </a:cubicBezTo>
                  <a:cubicBezTo>
                    <a:pt x="1593" y="1753"/>
                    <a:pt x="1594" y="1739"/>
                    <a:pt x="1599" y="1737"/>
                  </a:cubicBezTo>
                  <a:cubicBezTo>
                    <a:pt x="1607" y="1735"/>
                    <a:pt x="1625" y="1750"/>
                    <a:pt x="1626" y="1758"/>
                  </a:cubicBezTo>
                  <a:cubicBezTo>
                    <a:pt x="1626" y="1762"/>
                    <a:pt x="1615" y="1765"/>
                    <a:pt x="1614" y="1769"/>
                  </a:cubicBezTo>
                  <a:cubicBezTo>
                    <a:pt x="1614" y="1774"/>
                    <a:pt x="1624" y="1782"/>
                    <a:pt x="1626" y="1786"/>
                  </a:cubicBezTo>
                  <a:cubicBezTo>
                    <a:pt x="1627" y="1790"/>
                    <a:pt x="1626" y="1796"/>
                    <a:pt x="1626" y="1800"/>
                  </a:cubicBezTo>
                  <a:cubicBezTo>
                    <a:pt x="1624" y="1811"/>
                    <a:pt x="1607" y="1831"/>
                    <a:pt x="1611" y="1841"/>
                  </a:cubicBezTo>
                  <a:cubicBezTo>
                    <a:pt x="1613" y="1850"/>
                    <a:pt x="1630" y="1860"/>
                    <a:pt x="1639" y="1862"/>
                  </a:cubicBezTo>
                  <a:cubicBezTo>
                    <a:pt x="1645" y="1864"/>
                    <a:pt x="1656" y="1860"/>
                    <a:pt x="1662" y="1858"/>
                  </a:cubicBezTo>
                  <a:cubicBezTo>
                    <a:pt x="1667" y="1857"/>
                    <a:pt x="1679" y="1852"/>
                    <a:pt x="1683" y="1847"/>
                  </a:cubicBezTo>
                  <a:cubicBezTo>
                    <a:pt x="1685" y="1842"/>
                    <a:pt x="1678" y="1828"/>
                    <a:pt x="1683" y="1824"/>
                  </a:cubicBezTo>
                  <a:cubicBezTo>
                    <a:pt x="1688" y="1820"/>
                    <a:pt x="1704" y="1834"/>
                    <a:pt x="1709" y="1830"/>
                  </a:cubicBezTo>
                  <a:cubicBezTo>
                    <a:pt x="1711" y="1829"/>
                    <a:pt x="1708" y="1823"/>
                    <a:pt x="1709" y="1821"/>
                  </a:cubicBezTo>
                  <a:cubicBezTo>
                    <a:pt x="1711" y="1816"/>
                    <a:pt x="1722" y="1812"/>
                    <a:pt x="1724" y="1807"/>
                  </a:cubicBezTo>
                  <a:cubicBezTo>
                    <a:pt x="1726" y="1803"/>
                    <a:pt x="1724" y="1792"/>
                    <a:pt x="1724" y="1786"/>
                  </a:cubicBezTo>
                  <a:cubicBezTo>
                    <a:pt x="1724" y="1779"/>
                    <a:pt x="1719" y="1761"/>
                    <a:pt x="1724" y="1756"/>
                  </a:cubicBezTo>
                  <a:cubicBezTo>
                    <a:pt x="1728" y="1752"/>
                    <a:pt x="1743" y="1760"/>
                    <a:pt x="1747" y="1756"/>
                  </a:cubicBezTo>
                  <a:cubicBezTo>
                    <a:pt x="1753" y="1750"/>
                    <a:pt x="1753" y="1728"/>
                    <a:pt x="1747" y="1722"/>
                  </a:cubicBezTo>
                  <a:cubicBezTo>
                    <a:pt x="1743" y="1718"/>
                    <a:pt x="1725" y="1728"/>
                    <a:pt x="1722" y="1722"/>
                  </a:cubicBezTo>
                  <a:cubicBezTo>
                    <a:pt x="1720" y="1717"/>
                    <a:pt x="1735" y="1710"/>
                    <a:pt x="1736" y="1705"/>
                  </a:cubicBezTo>
                  <a:cubicBezTo>
                    <a:pt x="1737" y="1696"/>
                    <a:pt x="1730" y="1676"/>
                    <a:pt x="1722" y="1673"/>
                  </a:cubicBezTo>
                  <a:cubicBezTo>
                    <a:pt x="1716" y="1671"/>
                    <a:pt x="1705" y="1687"/>
                    <a:pt x="1700" y="1684"/>
                  </a:cubicBezTo>
                  <a:cubicBezTo>
                    <a:pt x="1695" y="1681"/>
                    <a:pt x="1702" y="1667"/>
                    <a:pt x="1700" y="1661"/>
                  </a:cubicBezTo>
                  <a:cubicBezTo>
                    <a:pt x="1696" y="1653"/>
                    <a:pt x="1682" y="1638"/>
                    <a:pt x="1673" y="1639"/>
                  </a:cubicBezTo>
                  <a:cubicBezTo>
                    <a:pt x="1666" y="1639"/>
                    <a:pt x="1662" y="1662"/>
                    <a:pt x="1656" y="1659"/>
                  </a:cubicBezTo>
                  <a:cubicBezTo>
                    <a:pt x="1648" y="1657"/>
                    <a:pt x="1660" y="1633"/>
                    <a:pt x="1654" y="1627"/>
                  </a:cubicBezTo>
                  <a:cubicBezTo>
                    <a:pt x="1652" y="1625"/>
                    <a:pt x="1644" y="1627"/>
                    <a:pt x="1641" y="1627"/>
                  </a:cubicBezTo>
                  <a:cubicBezTo>
                    <a:pt x="1638" y="1627"/>
                    <a:pt x="1633" y="1628"/>
                    <a:pt x="1631" y="1627"/>
                  </a:cubicBezTo>
                  <a:cubicBezTo>
                    <a:pt x="1629" y="1626"/>
                    <a:pt x="1627" y="1619"/>
                    <a:pt x="1624" y="1618"/>
                  </a:cubicBezTo>
                  <a:cubicBezTo>
                    <a:pt x="1621" y="1616"/>
                    <a:pt x="1613" y="1616"/>
                    <a:pt x="1611" y="1618"/>
                  </a:cubicBezTo>
                  <a:cubicBezTo>
                    <a:pt x="1599" y="1625"/>
                    <a:pt x="1601" y="1665"/>
                    <a:pt x="1588" y="1667"/>
                  </a:cubicBezTo>
                  <a:cubicBezTo>
                    <a:pt x="1583" y="1668"/>
                    <a:pt x="1575" y="1657"/>
                    <a:pt x="1575" y="1652"/>
                  </a:cubicBezTo>
                  <a:cubicBezTo>
                    <a:pt x="1574" y="1644"/>
                    <a:pt x="1590" y="1635"/>
                    <a:pt x="1592" y="1627"/>
                  </a:cubicBezTo>
                  <a:cubicBezTo>
                    <a:pt x="1593" y="1622"/>
                    <a:pt x="1592" y="1610"/>
                    <a:pt x="1588" y="1606"/>
                  </a:cubicBezTo>
                  <a:cubicBezTo>
                    <a:pt x="1584" y="1603"/>
                    <a:pt x="1572" y="1610"/>
                    <a:pt x="1569" y="1606"/>
                  </a:cubicBezTo>
                  <a:cubicBezTo>
                    <a:pt x="1567" y="1604"/>
                    <a:pt x="1574" y="1596"/>
                    <a:pt x="1573" y="1593"/>
                  </a:cubicBezTo>
                  <a:cubicBezTo>
                    <a:pt x="1570" y="1588"/>
                    <a:pt x="1552" y="1586"/>
                    <a:pt x="1552" y="1593"/>
                  </a:cubicBezTo>
                  <a:cubicBezTo>
                    <a:pt x="1552" y="1601"/>
                    <a:pt x="1547" y="1622"/>
                    <a:pt x="1542" y="1631"/>
                  </a:cubicBezTo>
                  <a:cubicBezTo>
                    <a:pt x="1539" y="1636"/>
                    <a:pt x="1533" y="1652"/>
                    <a:pt x="1527" y="1650"/>
                  </a:cubicBezTo>
                  <a:cubicBezTo>
                    <a:pt x="1513" y="1644"/>
                    <a:pt x="1550" y="1598"/>
                    <a:pt x="1537" y="1590"/>
                  </a:cubicBezTo>
                  <a:cubicBezTo>
                    <a:pt x="1530" y="1585"/>
                    <a:pt x="1517" y="1605"/>
                    <a:pt x="1510" y="1608"/>
                  </a:cubicBezTo>
                  <a:cubicBezTo>
                    <a:pt x="1504" y="1611"/>
                    <a:pt x="1490" y="1612"/>
                    <a:pt x="1484" y="1614"/>
                  </a:cubicBezTo>
                  <a:cubicBezTo>
                    <a:pt x="1478" y="1615"/>
                    <a:pt x="1466" y="1616"/>
                    <a:pt x="1461" y="1620"/>
                  </a:cubicBezTo>
                  <a:cubicBezTo>
                    <a:pt x="1456" y="1623"/>
                    <a:pt x="1454" y="1636"/>
                    <a:pt x="1449" y="1639"/>
                  </a:cubicBezTo>
                  <a:cubicBezTo>
                    <a:pt x="1446" y="1640"/>
                    <a:pt x="1437" y="1635"/>
                    <a:pt x="1434" y="1637"/>
                  </a:cubicBezTo>
                  <a:cubicBezTo>
                    <a:pt x="1431" y="1639"/>
                    <a:pt x="1434" y="1649"/>
                    <a:pt x="1430" y="1650"/>
                  </a:cubicBezTo>
                  <a:cubicBezTo>
                    <a:pt x="1424" y="1652"/>
                    <a:pt x="1414" y="1636"/>
                    <a:pt x="1412" y="1629"/>
                  </a:cubicBezTo>
                  <a:cubicBezTo>
                    <a:pt x="1410" y="1625"/>
                    <a:pt x="1411" y="1616"/>
                    <a:pt x="1413" y="1612"/>
                  </a:cubicBezTo>
                  <a:cubicBezTo>
                    <a:pt x="1417" y="1607"/>
                    <a:pt x="1430" y="1601"/>
                    <a:pt x="1436" y="1599"/>
                  </a:cubicBezTo>
                  <a:cubicBezTo>
                    <a:pt x="1444" y="1595"/>
                    <a:pt x="1462" y="1591"/>
                    <a:pt x="1470" y="1590"/>
                  </a:cubicBezTo>
                  <a:cubicBezTo>
                    <a:pt x="1473" y="1589"/>
                    <a:pt x="1479" y="1590"/>
                    <a:pt x="1482" y="1590"/>
                  </a:cubicBezTo>
                  <a:cubicBezTo>
                    <a:pt x="1492" y="1589"/>
                    <a:pt x="1520" y="1592"/>
                    <a:pt x="1521" y="1582"/>
                  </a:cubicBezTo>
                  <a:cubicBezTo>
                    <a:pt x="1523" y="1573"/>
                    <a:pt x="1499" y="1568"/>
                    <a:pt x="1491" y="1563"/>
                  </a:cubicBezTo>
                  <a:cubicBezTo>
                    <a:pt x="1486" y="1560"/>
                    <a:pt x="1478" y="1551"/>
                    <a:pt x="1472" y="1550"/>
                  </a:cubicBezTo>
                  <a:cubicBezTo>
                    <a:pt x="1464" y="1547"/>
                    <a:pt x="1442" y="1557"/>
                    <a:pt x="1438" y="1550"/>
                  </a:cubicBezTo>
                  <a:cubicBezTo>
                    <a:pt x="1434" y="1540"/>
                    <a:pt x="1463" y="1527"/>
                    <a:pt x="1466" y="1517"/>
                  </a:cubicBezTo>
                  <a:cubicBezTo>
                    <a:pt x="1470" y="1507"/>
                    <a:pt x="1465" y="1486"/>
                    <a:pt x="1465" y="1476"/>
                  </a:cubicBezTo>
                  <a:cubicBezTo>
                    <a:pt x="1463" y="1456"/>
                    <a:pt x="1458" y="1417"/>
                    <a:pt x="1457" y="1398"/>
                  </a:cubicBezTo>
                  <a:cubicBezTo>
                    <a:pt x="1456" y="1382"/>
                    <a:pt x="1456" y="1350"/>
                    <a:pt x="1457" y="1334"/>
                  </a:cubicBezTo>
                  <a:cubicBezTo>
                    <a:pt x="1457" y="1323"/>
                    <a:pt x="1461" y="1302"/>
                    <a:pt x="1461" y="1292"/>
                  </a:cubicBezTo>
                  <a:cubicBezTo>
                    <a:pt x="1461" y="1285"/>
                    <a:pt x="1454" y="1270"/>
                    <a:pt x="1459" y="1265"/>
                  </a:cubicBezTo>
                  <a:cubicBezTo>
                    <a:pt x="1461" y="1263"/>
                    <a:pt x="1469" y="1267"/>
                    <a:pt x="1472" y="1265"/>
                  </a:cubicBezTo>
                  <a:cubicBezTo>
                    <a:pt x="1500" y="1247"/>
                    <a:pt x="1498" y="1164"/>
                    <a:pt x="1525" y="1146"/>
                  </a:cubicBezTo>
                  <a:cubicBezTo>
                    <a:pt x="1529" y="1144"/>
                    <a:pt x="1538" y="1147"/>
                    <a:pt x="1542" y="1146"/>
                  </a:cubicBezTo>
                  <a:cubicBezTo>
                    <a:pt x="1553" y="1142"/>
                    <a:pt x="1568" y="1122"/>
                    <a:pt x="1578" y="1116"/>
                  </a:cubicBezTo>
                  <a:cubicBezTo>
                    <a:pt x="1587" y="1110"/>
                    <a:pt x="1605" y="1104"/>
                    <a:pt x="1614" y="1100"/>
                  </a:cubicBezTo>
                  <a:cubicBezTo>
                    <a:pt x="1622" y="1097"/>
                    <a:pt x="1639" y="1091"/>
                    <a:pt x="1647" y="1087"/>
                  </a:cubicBezTo>
                  <a:cubicBezTo>
                    <a:pt x="1657" y="1082"/>
                    <a:pt x="1677" y="1069"/>
                    <a:pt x="1688" y="1066"/>
                  </a:cubicBezTo>
                  <a:cubicBezTo>
                    <a:pt x="1694" y="1065"/>
                    <a:pt x="1706" y="1069"/>
                    <a:pt x="1711" y="1066"/>
                  </a:cubicBezTo>
                  <a:cubicBezTo>
                    <a:pt x="1726" y="1058"/>
                    <a:pt x="1732" y="1016"/>
                    <a:pt x="1747" y="1008"/>
                  </a:cubicBezTo>
                  <a:cubicBezTo>
                    <a:pt x="1755" y="1003"/>
                    <a:pt x="1776" y="1011"/>
                    <a:pt x="1785" y="1008"/>
                  </a:cubicBezTo>
                  <a:cubicBezTo>
                    <a:pt x="1797" y="1003"/>
                    <a:pt x="1815" y="981"/>
                    <a:pt x="1825" y="972"/>
                  </a:cubicBezTo>
                  <a:cubicBezTo>
                    <a:pt x="1840" y="957"/>
                    <a:pt x="1881" y="930"/>
                    <a:pt x="1882" y="909"/>
                  </a:cubicBezTo>
                  <a:cubicBezTo>
                    <a:pt x="1882" y="903"/>
                    <a:pt x="1867" y="896"/>
                    <a:pt x="1866" y="890"/>
                  </a:cubicBezTo>
                  <a:cubicBezTo>
                    <a:pt x="1866" y="880"/>
                    <a:pt x="1886" y="865"/>
                    <a:pt x="1891" y="856"/>
                  </a:cubicBezTo>
                  <a:cubicBezTo>
                    <a:pt x="1897" y="845"/>
                    <a:pt x="1906" y="822"/>
                    <a:pt x="1912" y="810"/>
                  </a:cubicBezTo>
                  <a:cubicBezTo>
                    <a:pt x="1918" y="798"/>
                    <a:pt x="1933" y="773"/>
                    <a:pt x="1938" y="759"/>
                  </a:cubicBezTo>
                  <a:cubicBezTo>
                    <a:pt x="1948" y="737"/>
                    <a:pt x="1959" y="690"/>
                    <a:pt x="1969" y="668"/>
                  </a:cubicBezTo>
                  <a:cubicBezTo>
                    <a:pt x="1975" y="655"/>
                    <a:pt x="1990" y="629"/>
                    <a:pt x="1999" y="617"/>
                  </a:cubicBezTo>
                  <a:cubicBezTo>
                    <a:pt x="1999" y="617"/>
                    <a:pt x="1999" y="617"/>
                    <a:pt x="2000" y="616"/>
                  </a:cubicBezTo>
                  <a:cubicBezTo>
                    <a:pt x="1942" y="550"/>
                    <a:pt x="1928" y="444"/>
                    <a:pt x="1938" y="363"/>
                  </a:cubicBezTo>
                  <a:cubicBezTo>
                    <a:pt x="1938" y="355"/>
                    <a:pt x="1954" y="355"/>
                    <a:pt x="1954" y="351"/>
                  </a:cubicBezTo>
                  <a:cubicBezTo>
                    <a:pt x="1958" y="299"/>
                    <a:pt x="2010" y="291"/>
                    <a:pt x="2050" y="303"/>
                  </a:cubicBezTo>
                  <a:cubicBezTo>
                    <a:pt x="2097" y="319"/>
                    <a:pt x="2145" y="346"/>
                    <a:pt x="2196" y="339"/>
                  </a:cubicBezTo>
                  <a:cubicBezTo>
                    <a:pt x="2205" y="334"/>
                    <a:pt x="2214" y="330"/>
                    <a:pt x="2219" y="325"/>
                  </a:cubicBezTo>
                  <a:cubicBezTo>
                    <a:pt x="2227" y="318"/>
                    <a:pt x="2242" y="301"/>
                    <a:pt x="2249" y="293"/>
                  </a:cubicBezTo>
                  <a:cubicBezTo>
                    <a:pt x="2257" y="285"/>
                    <a:pt x="2272" y="269"/>
                    <a:pt x="2279" y="261"/>
                  </a:cubicBezTo>
                  <a:cubicBezTo>
                    <a:pt x="2285" y="254"/>
                    <a:pt x="2298" y="242"/>
                    <a:pt x="2300" y="234"/>
                  </a:cubicBezTo>
                  <a:cubicBezTo>
                    <a:pt x="2305" y="222"/>
                    <a:pt x="2297" y="194"/>
                    <a:pt x="2300" y="181"/>
                  </a:cubicBezTo>
                  <a:cubicBezTo>
                    <a:pt x="2308" y="154"/>
                    <a:pt x="2342" y="108"/>
                    <a:pt x="2357" y="8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732511" y="5031110"/>
              <a:ext cx="296381" cy="262126"/>
            </a:xfrm>
            <a:custGeom>
              <a:avLst/>
              <a:gdLst>
                <a:gd name="T0" fmla="*/ 560 w 719"/>
                <a:gd name="T1" fmla="*/ 108 h 640"/>
                <a:gd name="T2" fmla="*/ 496 w 719"/>
                <a:gd name="T3" fmla="*/ 52 h 640"/>
                <a:gd name="T4" fmla="*/ 388 w 719"/>
                <a:gd name="T5" fmla="*/ 4 h 640"/>
                <a:gd name="T6" fmla="*/ 316 w 719"/>
                <a:gd name="T7" fmla="*/ 40 h 640"/>
                <a:gd name="T8" fmla="*/ 144 w 719"/>
                <a:gd name="T9" fmla="*/ 84 h 640"/>
                <a:gd name="T10" fmla="*/ 132 w 719"/>
                <a:gd name="T11" fmla="*/ 112 h 640"/>
                <a:gd name="T12" fmla="*/ 25 w 719"/>
                <a:gd name="T13" fmla="*/ 191 h 640"/>
                <a:gd name="T14" fmla="*/ 23 w 719"/>
                <a:gd name="T15" fmla="*/ 196 h 640"/>
                <a:gd name="T16" fmla="*/ 23 w 719"/>
                <a:gd name="T17" fmla="*/ 219 h 640"/>
                <a:gd name="T18" fmla="*/ 16 w 719"/>
                <a:gd name="T19" fmla="*/ 240 h 640"/>
                <a:gd name="T20" fmla="*/ 0 w 719"/>
                <a:gd name="T21" fmla="*/ 245 h 640"/>
                <a:gd name="T22" fmla="*/ 35 w 719"/>
                <a:gd name="T23" fmla="*/ 284 h 640"/>
                <a:gd name="T24" fmla="*/ 24 w 719"/>
                <a:gd name="T25" fmla="*/ 307 h 640"/>
                <a:gd name="T26" fmla="*/ 42 w 719"/>
                <a:gd name="T27" fmla="*/ 328 h 640"/>
                <a:gd name="T28" fmla="*/ 78 w 719"/>
                <a:gd name="T29" fmla="*/ 328 h 640"/>
                <a:gd name="T30" fmla="*/ 95 w 719"/>
                <a:gd name="T31" fmla="*/ 357 h 640"/>
                <a:gd name="T32" fmla="*/ 114 w 719"/>
                <a:gd name="T33" fmla="*/ 359 h 640"/>
                <a:gd name="T34" fmla="*/ 136 w 719"/>
                <a:gd name="T35" fmla="*/ 382 h 640"/>
                <a:gd name="T36" fmla="*/ 156 w 719"/>
                <a:gd name="T37" fmla="*/ 385 h 640"/>
                <a:gd name="T38" fmla="*/ 204 w 719"/>
                <a:gd name="T39" fmla="*/ 443 h 640"/>
                <a:gd name="T40" fmla="*/ 239 w 719"/>
                <a:gd name="T41" fmla="*/ 477 h 640"/>
                <a:gd name="T42" fmla="*/ 307 w 719"/>
                <a:gd name="T43" fmla="*/ 514 h 640"/>
                <a:gd name="T44" fmla="*/ 363 w 719"/>
                <a:gd name="T45" fmla="*/ 548 h 640"/>
                <a:gd name="T46" fmla="*/ 452 w 719"/>
                <a:gd name="T47" fmla="*/ 582 h 640"/>
                <a:gd name="T48" fmla="*/ 490 w 719"/>
                <a:gd name="T49" fmla="*/ 582 h 640"/>
                <a:gd name="T50" fmla="*/ 557 w 719"/>
                <a:gd name="T51" fmla="*/ 605 h 640"/>
                <a:gd name="T52" fmla="*/ 625 w 719"/>
                <a:gd name="T53" fmla="*/ 622 h 640"/>
                <a:gd name="T54" fmla="*/ 668 w 719"/>
                <a:gd name="T55" fmla="*/ 637 h 640"/>
                <a:gd name="T56" fmla="*/ 666 w 719"/>
                <a:gd name="T57" fmla="*/ 640 h 640"/>
                <a:gd name="T58" fmla="*/ 688 w 719"/>
                <a:gd name="T59" fmla="*/ 563 h 640"/>
                <a:gd name="T60" fmla="*/ 688 w 719"/>
                <a:gd name="T61" fmla="*/ 470 h 640"/>
                <a:gd name="T62" fmla="*/ 688 w 719"/>
                <a:gd name="T63" fmla="*/ 395 h 640"/>
                <a:gd name="T64" fmla="*/ 688 w 719"/>
                <a:gd name="T65" fmla="*/ 307 h 640"/>
                <a:gd name="T66" fmla="*/ 707 w 719"/>
                <a:gd name="T67" fmla="*/ 232 h 640"/>
                <a:gd name="T68" fmla="*/ 719 w 719"/>
                <a:gd name="T69" fmla="*/ 215 h 640"/>
                <a:gd name="T70" fmla="*/ 656 w 719"/>
                <a:gd name="T71" fmla="*/ 156 h 640"/>
                <a:gd name="T72" fmla="*/ 652 w 719"/>
                <a:gd name="T73" fmla="*/ 112 h 640"/>
                <a:gd name="T74" fmla="*/ 594 w 719"/>
                <a:gd name="T75" fmla="*/ 62 h 640"/>
                <a:gd name="T76" fmla="*/ 560 w 719"/>
                <a:gd name="T77" fmla="*/ 1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640">
                  <a:moveTo>
                    <a:pt x="560" y="108"/>
                  </a:moveTo>
                  <a:cubicBezTo>
                    <a:pt x="536" y="92"/>
                    <a:pt x="528" y="56"/>
                    <a:pt x="496" y="52"/>
                  </a:cubicBezTo>
                  <a:cubicBezTo>
                    <a:pt x="452" y="48"/>
                    <a:pt x="428" y="0"/>
                    <a:pt x="388" y="4"/>
                  </a:cubicBezTo>
                  <a:cubicBezTo>
                    <a:pt x="360" y="8"/>
                    <a:pt x="340" y="28"/>
                    <a:pt x="316" y="40"/>
                  </a:cubicBezTo>
                  <a:cubicBezTo>
                    <a:pt x="260" y="72"/>
                    <a:pt x="216" y="116"/>
                    <a:pt x="144" y="84"/>
                  </a:cubicBezTo>
                  <a:cubicBezTo>
                    <a:pt x="136" y="84"/>
                    <a:pt x="140" y="108"/>
                    <a:pt x="132" y="112"/>
                  </a:cubicBezTo>
                  <a:cubicBezTo>
                    <a:pt x="90" y="131"/>
                    <a:pt x="55" y="157"/>
                    <a:pt x="25" y="191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24" y="307"/>
                    <a:pt x="24" y="307"/>
                    <a:pt x="24" y="307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14" y="359"/>
                    <a:pt x="114" y="359"/>
                    <a:pt x="114" y="359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39" y="477"/>
                    <a:pt x="239" y="477"/>
                    <a:pt x="239" y="477"/>
                  </a:cubicBezTo>
                  <a:cubicBezTo>
                    <a:pt x="307" y="514"/>
                    <a:pt x="307" y="514"/>
                    <a:pt x="307" y="514"/>
                  </a:cubicBezTo>
                  <a:cubicBezTo>
                    <a:pt x="341" y="532"/>
                    <a:pt x="360" y="543"/>
                    <a:pt x="363" y="548"/>
                  </a:cubicBezTo>
                  <a:cubicBezTo>
                    <a:pt x="368" y="552"/>
                    <a:pt x="412" y="568"/>
                    <a:pt x="452" y="582"/>
                  </a:cubicBezTo>
                  <a:cubicBezTo>
                    <a:pt x="490" y="582"/>
                    <a:pt x="490" y="582"/>
                    <a:pt x="490" y="582"/>
                  </a:cubicBezTo>
                  <a:cubicBezTo>
                    <a:pt x="557" y="605"/>
                    <a:pt x="557" y="605"/>
                    <a:pt x="557" y="605"/>
                  </a:cubicBezTo>
                  <a:cubicBezTo>
                    <a:pt x="625" y="622"/>
                    <a:pt x="625" y="622"/>
                    <a:pt x="625" y="622"/>
                  </a:cubicBezTo>
                  <a:cubicBezTo>
                    <a:pt x="668" y="637"/>
                    <a:pt x="668" y="637"/>
                    <a:pt x="668" y="637"/>
                  </a:cubicBezTo>
                  <a:cubicBezTo>
                    <a:pt x="666" y="640"/>
                    <a:pt x="666" y="640"/>
                    <a:pt x="666" y="640"/>
                  </a:cubicBezTo>
                  <a:cubicBezTo>
                    <a:pt x="675" y="618"/>
                    <a:pt x="685" y="583"/>
                    <a:pt x="688" y="563"/>
                  </a:cubicBezTo>
                  <a:cubicBezTo>
                    <a:pt x="691" y="540"/>
                    <a:pt x="688" y="494"/>
                    <a:pt x="688" y="470"/>
                  </a:cubicBezTo>
                  <a:cubicBezTo>
                    <a:pt x="688" y="451"/>
                    <a:pt x="688" y="414"/>
                    <a:pt x="688" y="395"/>
                  </a:cubicBezTo>
                  <a:cubicBezTo>
                    <a:pt x="688" y="373"/>
                    <a:pt x="685" y="329"/>
                    <a:pt x="688" y="307"/>
                  </a:cubicBezTo>
                  <a:cubicBezTo>
                    <a:pt x="690" y="288"/>
                    <a:pt x="699" y="249"/>
                    <a:pt x="707" y="232"/>
                  </a:cubicBezTo>
                  <a:cubicBezTo>
                    <a:pt x="709" y="227"/>
                    <a:pt x="714" y="221"/>
                    <a:pt x="719" y="215"/>
                  </a:cubicBezTo>
                  <a:cubicBezTo>
                    <a:pt x="694" y="200"/>
                    <a:pt x="671" y="183"/>
                    <a:pt x="656" y="156"/>
                  </a:cubicBezTo>
                  <a:cubicBezTo>
                    <a:pt x="652" y="144"/>
                    <a:pt x="660" y="124"/>
                    <a:pt x="652" y="112"/>
                  </a:cubicBezTo>
                  <a:cubicBezTo>
                    <a:pt x="638" y="93"/>
                    <a:pt x="614" y="78"/>
                    <a:pt x="594" y="62"/>
                  </a:cubicBezTo>
                  <a:cubicBezTo>
                    <a:pt x="578" y="75"/>
                    <a:pt x="560" y="85"/>
                    <a:pt x="560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646128" y="4690048"/>
              <a:ext cx="397657" cy="418508"/>
            </a:xfrm>
            <a:custGeom>
              <a:avLst/>
              <a:gdLst>
                <a:gd name="T0" fmla="*/ 936 w 968"/>
                <a:gd name="T1" fmla="*/ 425 h 1020"/>
                <a:gd name="T2" fmla="*/ 484 w 968"/>
                <a:gd name="T3" fmla="*/ 493 h 1020"/>
                <a:gd name="T4" fmla="*/ 496 w 968"/>
                <a:gd name="T5" fmla="*/ 157 h 1020"/>
                <a:gd name="T6" fmla="*/ 504 w 968"/>
                <a:gd name="T7" fmla="*/ 77 h 1020"/>
                <a:gd name="T8" fmla="*/ 474 w 968"/>
                <a:gd name="T9" fmla="*/ 17 h 1020"/>
                <a:gd name="T10" fmla="*/ 439 w 968"/>
                <a:gd name="T11" fmla="*/ 24 h 1020"/>
                <a:gd name="T12" fmla="*/ 406 w 968"/>
                <a:gd name="T13" fmla="*/ 62 h 1020"/>
                <a:gd name="T14" fmla="*/ 376 w 968"/>
                <a:gd name="T15" fmla="*/ 88 h 1020"/>
                <a:gd name="T16" fmla="*/ 313 w 968"/>
                <a:gd name="T17" fmla="*/ 79 h 1020"/>
                <a:gd name="T18" fmla="*/ 242 w 968"/>
                <a:gd name="T19" fmla="*/ 112 h 1020"/>
                <a:gd name="T20" fmla="*/ 193 w 968"/>
                <a:gd name="T21" fmla="*/ 157 h 1020"/>
                <a:gd name="T22" fmla="*/ 169 w 968"/>
                <a:gd name="T23" fmla="*/ 181 h 1020"/>
                <a:gd name="T24" fmla="*/ 142 w 968"/>
                <a:gd name="T25" fmla="*/ 233 h 1020"/>
                <a:gd name="T26" fmla="*/ 121 w 968"/>
                <a:gd name="T27" fmla="*/ 273 h 1020"/>
                <a:gd name="T28" fmla="*/ 105 w 968"/>
                <a:gd name="T29" fmla="*/ 307 h 1020"/>
                <a:gd name="T30" fmla="*/ 81 w 968"/>
                <a:gd name="T31" fmla="*/ 353 h 1020"/>
                <a:gd name="T32" fmla="*/ 72 w 968"/>
                <a:gd name="T33" fmla="*/ 387 h 1020"/>
                <a:gd name="T34" fmla="*/ 49 w 968"/>
                <a:gd name="T35" fmla="*/ 456 h 1020"/>
                <a:gd name="T36" fmla="*/ 26 w 968"/>
                <a:gd name="T37" fmla="*/ 531 h 1020"/>
                <a:gd name="T38" fmla="*/ 23 w 968"/>
                <a:gd name="T39" fmla="*/ 550 h 1020"/>
                <a:gd name="T40" fmla="*/ 0 w 968"/>
                <a:gd name="T41" fmla="*/ 606 h 1020"/>
                <a:gd name="T42" fmla="*/ 42 w 968"/>
                <a:gd name="T43" fmla="*/ 636 h 1020"/>
                <a:gd name="T44" fmla="*/ 82 w 968"/>
                <a:gd name="T45" fmla="*/ 681 h 1020"/>
                <a:gd name="T46" fmla="*/ 42 w 968"/>
                <a:gd name="T47" fmla="*/ 751 h 1020"/>
                <a:gd name="T48" fmla="*/ 15 w 968"/>
                <a:gd name="T49" fmla="*/ 773 h 1020"/>
                <a:gd name="T50" fmla="*/ 32 w 968"/>
                <a:gd name="T51" fmla="*/ 822 h 1020"/>
                <a:gd name="T52" fmla="*/ 79 w 968"/>
                <a:gd name="T53" fmla="*/ 823 h 1020"/>
                <a:gd name="T54" fmla="*/ 109 w 968"/>
                <a:gd name="T55" fmla="*/ 855 h 1020"/>
                <a:gd name="T56" fmla="*/ 127 w 968"/>
                <a:gd name="T57" fmla="*/ 881 h 1020"/>
                <a:gd name="T58" fmla="*/ 151 w 968"/>
                <a:gd name="T59" fmla="*/ 937 h 1020"/>
                <a:gd name="T60" fmla="*/ 178 w 968"/>
                <a:gd name="T61" fmla="*/ 977 h 1020"/>
                <a:gd name="T62" fmla="*/ 191 w 968"/>
                <a:gd name="T63" fmla="*/ 932 h 1020"/>
                <a:gd name="T64" fmla="*/ 246 w 968"/>
                <a:gd name="T65" fmla="*/ 943 h 1020"/>
                <a:gd name="T66" fmla="*/ 237 w 968"/>
                <a:gd name="T67" fmla="*/ 1020 h 1020"/>
                <a:gd name="T68" fmla="*/ 356 w 968"/>
                <a:gd name="T69" fmla="*/ 913 h 1020"/>
                <a:gd name="T70" fmla="*/ 600 w 968"/>
                <a:gd name="T71" fmla="*/ 833 h 1020"/>
                <a:gd name="T72" fmla="*/ 772 w 968"/>
                <a:gd name="T73" fmla="*/ 937 h 1020"/>
                <a:gd name="T74" fmla="*/ 776 w 968"/>
                <a:gd name="T75" fmla="*/ 853 h 1020"/>
                <a:gd name="T76" fmla="*/ 832 w 968"/>
                <a:gd name="T77" fmla="*/ 717 h 1020"/>
                <a:gd name="T78" fmla="*/ 880 w 968"/>
                <a:gd name="T79" fmla="*/ 54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020">
                  <a:moveTo>
                    <a:pt x="956" y="469"/>
                  </a:moveTo>
                  <a:cubicBezTo>
                    <a:pt x="968" y="449"/>
                    <a:pt x="952" y="429"/>
                    <a:pt x="936" y="425"/>
                  </a:cubicBezTo>
                  <a:cubicBezTo>
                    <a:pt x="800" y="393"/>
                    <a:pt x="704" y="473"/>
                    <a:pt x="592" y="541"/>
                  </a:cubicBezTo>
                  <a:cubicBezTo>
                    <a:pt x="556" y="565"/>
                    <a:pt x="500" y="529"/>
                    <a:pt x="484" y="493"/>
                  </a:cubicBezTo>
                  <a:cubicBezTo>
                    <a:pt x="456" y="401"/>
                    <a:pt x="556" y="325"/>
                    <a:pt x="544" y="241"/>
                  </a:cubicBezTo>
                  <a:cubicBezTo>
                    <a:pt x="544" y="217"/>
                    <a:pt x="508" y="197"/>
                    <a:pt x="496" y="157"/>
                  </a:cubicBezTo>
                  <a:cubicBezTo>
                    <a:pt x="496" y="153"/>
                    <a:pt x="492" y="145"/>
                    <a:pt x="488" y="141"/>
                  </a:cubicBezTo>
                  <a:cubicBezTo>
                    <a:pt x="468" y="117"/>
                    <a:pt x="500" y="97"/>
                    <a:pt x="504" y="77"/>
                  </a:cubicBezTo>
                  <a:cubicBezTo>
                    <a:pt x="511" y="55"/>
                    <a:pt x="505" y="29"/>
                    <a:pt x="488" y="12"/>
                  </a:cubicBezTo>
                  <a:cubicBezTo>
                    <a:pt x="474" y="17"/>
                    <a:pt x="474" y="17"/>
                    <a:pt x="474" y="17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42" y="112"/>
                    <a:pt x="242" y="112"/>
                    <a:pt x="242" y="112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42" y="233"/>
                    <a:pt x="142" y="233"/>
                    <a:pt x="142" y="233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21" y="273"/>
                    <a:pt x="121" y="273"/>
                    <a:pt x="121" y="273"/>
                  </a:cubicBezTo>
                  <a:cubicBezTo>
                    <a:pt x="121" y="293"/>
                    <a:pt x="121" y="293"/>
                    <a:pt x="121" y="293"/>
                  </a:cubicBezTo>
                  <a:cubicBezTo>
                    <a:pt x="105" y="307"/>
                    <a:pt x="105" y="307"/>
                    <a:pt x="105" y="307"/>
                  </a:cubicBezTo>
                  <a:cubicBezTo>
                    <a:pt x="81" y="338"/>
                    <a:pt x="81" y="338"/>
                    <a:pt x="81" y="338"/>
                  </a:cubicBezTo>
                  <a:cubicBezTo>
                    <a:pt x="81" y="353"/>
                    <a:pt x="81" y="353"/>
                    <a:pt x="81" y="353"/>
                  </a:cubicBezTo>
                  <a:cubicBezTo>
                    <a:pt x="85" y="351"/>
                    <a:pt x="85" y="351"/>
                    <a:pt x="85" y="35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49" y="456"/>
                    <a:pt x="49" y="456"/>
                    <a:pt x="49" y="456"/>
                  </a:cubicBezTo>
                  <a:cubicBezTo>
                    <a:pt x="34" y="491"/>
                    <a:pt x="34" y="491"/>
                    <a:pt x="34" y="491"/>
                  </a:cubicBezTo>
                  <a:cubicBezTo>
                    <a:pt x="26" y="531"/>
                    <a:pt x="26" y="531"/>
                    <a:pt x="26" y="531"/>
                  </a:cubicBezTo>
                  <a:cubicBezTo>
                    <a:pt x="7" y="540"/>
                    <a:pt x="7" y="540"/>
                    <a:pt x="7" y="540"/>
                  </a:cubicBezTo>
                  <a:cubicBezTo>
                    <a:pt x="23" y="550"/>
                    <a:pt x="23" y="550"/>
                    <a:pt x="23" y="550"/>
                  </a:cubicBezTo>
                  <a:cubicBezTo>
                    <a:pt x="9" y="566"/>
                    <a:pt x="9" y="566"/>
                    <a:pt x="9" y="56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5" y="629"/>
                    <a:pt x="5" y="629"/>
                    <a:pt x="5" y="629"/>
                  </a:cubicBezTo>
                  <a:cubicBezTo>
                    <a:pt x="42" y="636"/>
                    <a:pt x="42" y="636"/>
                    <a:pt x="42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82" y="681"/>
                    <a:pt x="82" y="681"/>
                    <a:pt x="82" y="681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2" y="751"/>
                    <a:pt x="42" y="751"/>
                    <a:pt x="42" y="751"/>
                  </a:cubicBezTo>
                  <a:cubicBezTo>
                    <a:pt x="35" y="762"/>
                    <a:pt x="35" y="762"/>
                    <a:pt x="35" y="762"/>
                  </a:cubicBezTo>
                  <a:cubicBezTo>
                    <a:pt x="15" y="773"/>
                    <a:pt x="15" y="773"/>
                    <a:pt x="15" y="773"/>
                  </a:cubicBezTo>
                  <a:cubicBezTo>
                    <a:pt x="17" y="809"/>
                    <a:pt x="17" y="809"/>
                    <a:pt x="17" y="809"/>
                  </a:cubicBezTo>
                  <a:cubicBezTo>
                    <a:pt x="32" y="822"/>
                    <a:pt x="32" y="822"/>
                    <a:pt x="32" y="822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79" y="823"/>
                    <a:pt x="79" y="823"/>
                    <a:pt x="79" y="823"/>
                  </a:cubicBezTo>
                  <a:cubicBezTo>
                    <a:pt x="97" y="842"/>
                    <a:pt x="97" y="842"/>
                    <a:pt x="97" y="842"/>
                  </a:cubicBezTo>
                  <a:cubicBezTo>
                    <a:pt x="109" y="855"/>
                    <a:pt x="109" y="855"/>
                    <a:pt x="109" y="855"/>
                  </a:cubicBezTo>
                  <a:cubicBezTo>
                    <a:pt x="98" y="877"/>
                    <a:pt x="98" y="877"/>
                    <a:pt x="98" y="877"/>
                  </a:cubicBezTo>
                  <a:cubicBezTo>
                    <a:pt x="127" y="881"/>
                    <a:pt x="127" y="881"/>
                    <a:pt x="127" y="881"/>
                  </a:cubicBezTo>
                  <a:cubicBezTo>
                    <a:pt x="127" y="937"/>
                    <a:pt x="127" y="937"/>
                    <a:pt x="127" y="937"/>
                  </a:cubicBezTo>
                  <a:cubicBezTo>
                    <a:pt x="151" y="937"/>
                    <a:pt x="151" y="937"/>
                    <a:pt x="151" y="937"/>
                  </a:cubicBezTo>
                  <a:cubicBezTo>
                    <a:pt x="151" y="965"/>
                    <a:pt x="151" y="965"/>
                    <a:pt x="151" y="965"/>
                  </a:cubicBezTo>
                  <a:cubicBezTo>
                    <a:pt x="178" y="977"/>
                    <a:pt x="178" y="977"/>
                    <a:pt x="178" y="977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91" y="932"/>
                    <a:pt x="191" y="932"/>
                    <a:pt x="191" y="932"/>
                  </a:cubicBezTo>
                  <a:cubicBezTo>
                    <a:pt x="210" y="918"/>
                    <a:pt x="210" y="918"/>
                    <a:pt x="210" y="918"/>
                  </a:cubicBezTo>
                  <a:cubicBezTo>
                    <a:pt x="246" y="943"/>
                    <a:pt x="246" y="943"/>
                    <a:pt x="246" y="943"/>
                  </a:cubicBezTo>
                  <a:cubicBezTo>
                    <a:pt x="246" y="991"/>
                    <a:pt x="246" y="991"/>
                    <a:pt x="246" y="991"/>
                  </a:cubicBezTo>
                  <a:cubicBezTo>
                    <a:pt x="237" y="1020"/>
                    <a:pt x="237" y="1020"/>
                    <a:pt x="237" y="1020"/>
                  </a:cubicBezTo>
                  <a:cubicBezTo>
                    <a:pt x="267" y="986"/>
                    <a:pt x="302" y="960"/>
                    <a:pt x="344" y="941"/>
                  </a:cubicBezTo>
                  <a:cubicBezTo>
                    <a:pt x="352" y="937"/>
                    <a:pt x="348" y="913"/>
                    <a:pt x="356" y="913"/>
                  </a:cubicBezTo>
                  <a:cubicBezTo>
                    <a:pt x="428" y="945"/>
                    <a:pt x="472" y="901"/>
                    <a:pt x="528" y="869"/>
                  </a:cubicBezTo>
                  <a:cubicBezTo>
                    <a:pt x="552" y="857"/>
                    <a:pt x="572" y="837"/>
                    <a:pt x="600" y="833"/>
                  </a:cubicBezTo>
                  <a:cubicBezTo>
                    <a:pt x="640" y="829"/>
                    <a:pt x="664" y="877"/>
                    <a:pt x="708" y="881"/>
                  </a:cubicBezTo>
                  <a:cubicBezTo>
                    <a:pt x="740" y="885"/>
                    <a:pt x="748" y="921"/>
                    <a:pt x="772" y="937"/>
                  </a:cubicBezTo>
                  <a:cubicBezTo>
                    <a:pt x="772" y="914"/>
                    <a:pt x="790" y="904"/>
                    <a:pt x="806" y="891"/>
                  </a:cubicBezTo>
                  <a:cubicBezTo>
                    <a:pt x="792" y="880"/>
                    <a:pt x="781" y="868"/>
                    <a:pt x="776" y="853"/>
                  </a:cubicBezTo>
                  <a:cubicBezTo>
                    <a:pt x="764" y="817"/>
                    <a:pt x="792" y="785"/>
                    <a:pt x="824" y="749"/>
                  </a:cubicBezTo>
                  <a:cubicBezTo>
                    <a:pt x="832" y="745"/>
                    <a:pt x="824" y="721"/>
                    <a:pt x="832" y="717"/>
                  </a:cubicBezTo>
                  <a:cubicBezTo>
                    <a:pt x="844" y="701"/>
                    <a:pt x="876" y="705"/>
                    <a:pt x="880" y="689"/>
                  </a:cubicBezTo>
                  <a:cubicBezTo>
                    <a:pt x="896" y="641"/>
                    <a:pt x="840" y="585"/>
                    <a:pt x="880" y="545"/>
                  </a:cubicBezTo>
                  <a:cubicBezTo>
                    <a:pt x="904" y="517"/>
                    <a:pt x="928" y="497"/>
                    <a:pt x="956" y="4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833787" y="4693027"/>
              <a:ext cx="281487" cy="425955"/>
            </a:xfrm>
            <a:custGeom>
              <a:avLst/>
              <a:gdLst>
                <a:gd name="T0" fmla="*/ 576 w 686"/>
                <a:gd name="T1" fmla="*/ 471 h 1034"/>
                <a:gd name="T2" fmla="*/ 356 w 686"/>
                <a:gd name="T3" fmla="*/ 335 h 1034"/>
                <a:gd name="T4" fmla="*/ 180 w 686"/>
                <a:gd name="T5" fmla="*/ 235 h 1034"/>
                <a:gd name="T6" fmla="*/ 54 w 686"/>
                <a:gd name="T7" fmla="*/ 15 h 1034"/>
                <a:gd name="T8" fmla="*/ 50 w 686"/>
                <a:gd name="T9" fmla="*/ 23 h 1034"/>
                <a:gd name="T10" fmla="*/ 39 w 686"/>
                <a:gd name="T11" fmla="*/ 0 h 1034"/>
                <a:gd name="T12" fmla="*/ 32 w 686"/>
                <a:gd name="T13" fmla="*/ 2 h 1034"/>
                <a:gd name="T14" fmla="*/ 48 w 686"/>
                <a:gd name="T15" fmla="*/ 67 h 1034"/>
                <a:gd name="T16" fmla="*/ 32 w 686"/>
                <a:gd name="T17" fmla="*/ 131 h 1034"/>
                <a:gd name="T18" fmla="*/ 40 w 686"/>
                <a:gd name="T19" fmla="*/ 147 h 1034"/>
                <a:gd name="T20" fmla="*/ 88 w 686"/>
                <a:gd name="T21" fmla="*/ 231 h 1034"/>
                <a:gd name="T22" fmla="*/ 28 w 686"/>
                <a:gd name="T23" fmla="*/ 483 h 1034"/>
                <a:gd name="T24" fmla="*/ 136 w 686"/>
                <a:gd name="T25" fmla="*/ 531 h 1034"/>
                <a:gd name="T26" fmla="*/ 480 w 686"/>
                <a:gd name="T27" fmla="*/ 415 h 1034"/>
                <a:gd name="T28" fmla="*/ 500 w 686"/>
                <a:gd name="T29" fmla="*/ 459 h 1034"/>
                <a:gd name="T30" fmla="*/ 424 w 686"/>
                <a:gd name="T31" fmla="*/ 535 h 1034"/>
                <a:gd name="T32" fmla="*/ 424 w 686"/>
                <a:gd name="T33" fmla="*/ 679 h 1034"/>
                <a:gd name="T34" fmla="*/ 376 w 686"/>
                <a:gd name="T35" fmla="*/ 707 h 1034"/>
                <a:gd name="T36" fmla="*/ 368 w 686"/>
                <a:gd name="T37" fmla="*/ 739 h 1034"/>
                <a:gd name="T38" fmla="*/ 320 w 686"/>
                <a:gd name="T39" fmla="*/ 843 h 1034"/>
                <a:gd name="T40" fmla="*/ 350 w 686"/>
                <a:gd name="T41" fmla="*/ 881 h 1034"/>
                <a:gd name="T42" fmla="*/ 368 w 686"/>
                <a:gd name="T43" fmla="*/ 863 h 1034"/>
                <a:gd name="T44" fmla="*/ 350 w 686"/>
                <a:gd name="T45" fmla="*/ 881 h 1034"/>
                <a:gd name="T46" fmla="*/ 408 w 686"/>
                <a:gd name="T47" fmla="*/ 931 h 1034"/>
                <a:gd name="T48" fmla="*/ 412 w 686"/>
                <a:gd name="T49" fmla="*/ 975 h 1034"/>
                <a:gd name="T50" fmla="*/ 475 w 686"/>
                <a:gd name="T51" fmla="*/ 1034 h 1034"/>
                <a:gd name="T52" fmla="*/ 497 w 686"/>
                <a:gd name="T53" fmla="*/ 1003 h 1034"/>
                <a:gd name="T54" fmla="*/ 510 w 686"/>
                <a:gd name="T55" fmla="*/ 956 h 1034"/>
                <a:gd name="T56" fmla="*/ 510 w 686"/>
                <a:gd name="T57" fmla="*/ 912 h 1034"/>
                <a:gd name="T58" fmla="*/ 527 w 686"/>
                <a:gd name="T59" fmla="*/ 859 h 1034"/>
                <a:gd name="T60" fmla="*/ 590 w 686"/>
                <a:gd name="T61" fmla="*/ 793 h 1034"/>
                <a:gd name="T62" fmla="*/ 673 w 686"/>
                <a:gd name="T63" fmla="*/ 730 h 1034"/>
                <a:gd name="T64" fmla="*/ 686 w 686"/>
                <a:gd name="T65" fmla="*/ 721 h 1034"/>
                <a:gd name="T66" fmla="*/ 576 w 686"/>
                <a:gd name="T67" fmla="*/ 4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6" h="1034">
                  <a:moveTo>
                    <a:pt x="576" y="471"/>
                  </a:moveTo>
                  <a:cubicBezTo>
                    <a:pt x="540" y="395"/>
                    <a:pt x="440" y="343"/>
                    <a:pt x="356" y="335"/>
                  </a:cubicBezTo>
                  <a:cubicBezTo>
                    <a:pt x="288" y="331"/>
                    <a:pt x="208" y="299"/>
                    <a:pt x="180" y="235"/>
                  </a:cubicBezTo>
                  <a:cubicBezTo>
                    <a:pt x="149" y="157"/>
                    <a:pt x="125" y="64"/>
                    <a:pt x="54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9" y="19"/>
                    <a:pt x="55" y="45"/>
                    <a:pt x="48" y="67"/>
                  </a:cubicBezTo>
                  <a:cubicBezTo>
                    <a:pt x="44" y="87"/>
                    <a:pt x="12" y="107"/>
                    <a:pt x="32" y="131"/>
                  </a:cubicBezTo>
                  <a:cubicBezTo>
                    <a:pt x="36" y="135"/>
                    <a:pt x="40" y="143"/>
                    <a:pt x="40" y="147"/>
                  </a:cubicBezTo>
                  <a:cubicBezTo>
                    <a:pt x="52" y="187"/>
                    <a:pt x="88" y="207"/>
                    <a:pt x="88" y="231"/>
                  </a:cubicBezTo>
                  <a:cubicBezTo>
                    <a:pt x="100" y="315"/>
                    <a:pt x="0" y="391"/>
                    <a:pt x="28" y="483"/>
                  </a:cubicBezTo>
                  <a:cubicBezTo>
                    <a:pt x="44" y="519"/>
                    <a:pt x="100" y="555"/>
                    <a:pt x="136" y="531"/>
                  </a:cubicBezTo>
                  <a:cubicBezTo>
                    <a:pt x="248" y="463"/>
                    <a:pt x="344" y="383"/>
                    <a:pt x="480" y="415"/>
                  </a:cubicBezTo>
                  <a:cubicBezTo>
                    <a:pt x="496" y="419"/>
                    <a:pt x="512" y="439"/>
                    <a:pt x="500" y="459"/>
                  </a:cubicBezTo>
                  <a:cubicBezTo>
                    <a:pt x="472" y="487"/>
                    <a:pt x="448" y="507"/>
                    <a:pt x="424" y="535"/>
                  </a:cubicBezTo>
                  <a:cubicBezTo>
                    <a:pt x="384" y="575"/>
                    <a:pt x="440" y="631"/>
                    <a:pt x="424" y="679"/>
                  </a:cubicBezTo>
                  <a:cubicBezTo>
                    <a:pt x="420" y="695"/>
                    <a:pt x="388" y="691"/>
                    <a:pt x="376" y="707"/>
                  </a:cubicBezTo>
                  <a:cubicBezTo>
                    <a:pt x="368" y="711"/>
                    <a:pt x="376" y="735"/>
                    <a:pt x="368" y="739"/>
                  </a:cubicBezTo>
                  <a:cubicBezTo>
                    <a:pt x="336" y="775"/>
                    <a:pt x="308" y="807"/>
                    <a:pt x="320" y="843"/>
                  </a:cubicBezTo>
                  <a:cubicBezTo>
                    <a:pt x="325" y="858"/>
                    <a:pt x="336" y="870"/>
                    <a:pt x="350" y="881"/>
                  </a:cubicBezTo>
                  <a:cubicBezTo>
                    <a:pt x="357" y="876"/>
                    <a:pt x="363" y="870"/>
                    <a:pt x="368" y="863"/>
                  </a:cubicBezTo>
                  <a:cubicBezTo>
                    <a:pt x="363" y="870"/>
                    <a:pt x="357" y="876"/>
                    <a:pt x="350" y="881"/>
                  </a:cubicBezTo>
                  <a:cubicBezTo>
                    <a:pt x="370" y="897"/>
                    <a:pt x="394" y="912"/>
                    <a:pt x="408" y="931"/>
                  </a:cubicBezTo>
                  <a:cubicBezTo>
                    <a:pt x="416" y="943"/>
                    <a:pt x="408" y="963"/>
                    <a:pt x="412" y="975"/>
                  </a:cubicBezTo>
                  <a:cubicBezTo>
                    <a:pt x="427" y="1002"/>
                    <a:pt x="450" y="1019"/>
                    <a:pt x="475" y="1034"/>
                  </a:cubicBezTo>
                  <a:cubicBezTo>
                    <a:pt x="483" y="1023"/>
                    <a:pt x="493" y="1012"/>
                    <a:pt x="497" y="1003"/>
                  </a:cubicBezTo>
                  <a:cubicBezTo>
                    <a:pt x="502" y="992"/>
                    <a:pt x="509" y="968"/>
                    <a:pt x="510" y="956"/>
                  </a:cubicBezTo>
                  <a:cubicBezTo>
                    <a:pt x="512" y="945"/>
                    <a:pt x="509" y="923"/>
                    <a:pt x="510" y="912"/>
                  </a:cubicBezTo>
                  <a:cubicBezTo>
                    <a:pt x="513" y="898"/>
                    <a:pt x="520" y="871"/>
                    <a:pt x="527" y="859"/>
                  </a:cubicBezTo>
                  <a:cubicBezTo>
                    <a:pt x="539" y="840"/>
                    <a:pt x="573" y="808"/>
                    <a:pt x="590" y="793"/>
                  </a:cubicBezTo>
                  <a:cubicBezTo>
                    <a:pt x="609" y="775"/>
                    <a:pt x="652" y="745"/>
                    <a:pt x="673" y="730"/>
                  </a:cubicBezTo>
                  <a:cubicBezTo>
                    <a:pt x="677" y="728"/>
                    <a:pt x="681" y="725"/>
                    <a:pt x="686" y="721"/>
                  </a:cubicBezTo>
                  <a:cubicBezTo>
                    <a:pt x="644" y="642"/>
                    <a:pt x="613" y="553"/>
                    <a:pt x="576" y="4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746761" y="2920695"/>
              <a:ext cx="344040" cy="419998"/>
            </a:xfrm>
            <a:custGeom>
              <a:avLst/>
              <a:gdLst>
                <a:gd name="T0" fmla="*/ 785 w 835"/>
                <a:gd name="T1" fmla="*/ 635 h 1022"/>
                <a:gd name="T2" fmla="*/ 718 w 835"/>
                <a:gd name="T3" fmla="*/ 597 h 1022"/>
                <a:gd name="T4" fmla="*/ 688 w 835"/>
                <a:gd name="T5" fmla="*/ 556 h 1022"/>
                <a:gd name="T6" fmla="*/ 747 w 835"/>
                <a:gd name="T7" fmla="*/ 535 h 1022"/>
                <a:gd name="T8" fmla="*/ 778 w 835"/>
                <a:gd name="T9" fmla="*/ 493 h 1022"/>
                <a:gd name="T10" fmla="*/ 764 w 835"/>
                <a:gd name="T11" fmla="*/ 427 h 1022"/>
                <a:gd name="T12" fmla="*/ 793 w 835"/>
                <a:gd name="T13" fmla="*/ 393 h 1022"/>
                <a:gd name="T14" fmla="*/ 820 w 835"/>
                <a:gd name="T15" fmla="*/ 325 h 1022"/>
                <a:gd name="T16" fmla="*/ 817 w 835"/>
                <a:gd name="T17" fmla="*/ 284 h 1022"/>
                <a:gd name="T18" fmla="*/ 762 w 835"/>
                <a:gd name="T19" fmla="*/ 225 h 1022"/>
                <a:gd name="T20" fmla="*/ 773 w 835"/>
                <a:gd name="T21" fmla="*/ 178 h 1022"/>
                <a:gd name="T22" fmla="*/ 803 w 835"/>
                <a:gd name="T23" fmla="*/ 163 h 1022"/>
                <a:gd name="T24" fmla="*/ 769 w 835"/>
                <a:gd name="T25" fmla="*/ 129 h 1022"/>
                <a:gd name="T26" fmla="*/ 719 w 835"/>
                <a:gd name="T27" fmla="*/ 125 h 1022"/>
                <a:gd name="T28" fmla="*/ 762 w 835"/>
                <a:gd name="T29" fmla="*/ 87 h 1022"/>
                <a:gd name="T30" fmla="*/ 733 w 835"/>
                <a:gd name="T31" fmla="*/ 21 h 1022"/>
                <a:gd name="T32" fmla="*/ 623 w 835"/>
                <a:gd name="T33" fmla="*/ 11 h 1022"/>
                <a:gd name="T34" fmla="*/ 588 w 835"/>
                <a:gd name="T35" fmla="*/ 37 h 1022"/>
                <a:gd name="T36" fmla="*/ 525 w 835"/>
                <a:gd name="T37" fmla="*/ 159 h 1022"/>
                <a:gd name="T38" fmla="*/ 448 w 835"/>
                <a:gd name="T39" fmla="*/ 236 h 1022"/>
                <a:gd name="T40" fmla="*/ 344 w 835"/>
                <a:gd name="T41" fmla="*/ 240 h 1022"/>
                <a:gd name="T42" fmla="*/ 234 w 835"/>
                <a:gd name="T43" fmla="*/ 295 h 1022"/>
                <a:gd name="T44" fmla="*/ 182 w 835"/>
                <a:gd name="T45" fmla="*/ 319 h 1022"/>
                <a:gd name="T46" fmla="*/ 85 w 835"/>
                <a:gd name="T47" fmla="*/ 380 h 1022"/>
                <a:gd name="T48" fmla="*/ 19 w 835"/>
                <a:gd name="T49" fmla="*/ 448 h 1022"/>
                <a:gd name="T50" fmla="*/ 2 w 835"/>
                <a:gd name="T51" fmla="*/ 489 h 1022"/>
                <a:gd name="T52" fmla="*/ 12 w 835"/>
                <a:gd name="T53" fmla="*/ 591 h 1022"/>
                <a:gd name="T54" fmla="*/ 79 w 835"/>
                <a:gd name="T55" fmla="*/ 668 h 1022"/>
                <a:gd name="T56" fmla="*/ 162 w 835"/>
                <a:gd name="T57" fmla="*/ 744 h 1022"/>
                <a:gd name="T58" fmla="*/ 275 w 835"/>
                <a:gd name="T59" fmla="*/ 771 h 1022"/>
                <a:gd name="T60" fmla="*/ 354 w 835"/>
                <a:gd name="T61" fmla="*/ 801 h 1022"/>
                <a:gd name="T62" fmla="*/ 446 w 835"/>
                <a:gd name="T63" fmla="*/ 891 h 1022"/>
                <a:gd name="T64" fmla="*/ 514 w 835"/>
                <a:gd name="T65" fmla="*/ 937 h 1022"/>
                <a:gd name="T66" fmla="*/ 559 w 835"/>
                <a:gd name="T67" fmla="*/ 977 h 1022"/>
                <a:gd name="T68" fmla="*/ 656 w 835"/>
                <a:gd name="T69" fmla="*/ 1019 h 1022"/>
                <a:gd name="T70" fmla="*/ 700 w 835"/>
                <a:gd name="T71" fmla="*/ 1022 h 1022"/>
                <a:gd name="T72" fmla="*/ 720 w 835"/>
                <a:gd name="T73" fmla="*/ 993 h 1022"/>
                <a:gd name="T74" fmla="*/ 751 w 835"/>
                <a:gd name="T75" fmla="*/ 965 h 1022"/>
                <a:gd name="T76" fmla="*/ 789 w 835"/>
                <a:gd name="T77" fmla="*/ 955 h 1022"/>
                <a:gd name="T78" fmla="*/ 804 w 835"/>
                <a:gd name="T79" fmla="*/ 923 h 1022"/>
                <a:gd name="T80" fmla="*/ 805 w 835"/>
                <a:gd name="T81" fmla="*/ 871 h 1022"/>
                <a:gd name="T82" fmla="*/ 808 w 835"/>
                <a:gd name="T83" fmla="*/ 825 h 1022"/>
                <a:gd name="T84" fmla="*/ 763 w 835"/>
                <a:gd name="T85" fmla="*/ 779 h 1022"/>
                <a:gd name="T86" fmla="*/ 835 w 835"/>
                <a:gd name="T87" fmla="*/ 726 h 1022"/>
                <a:gd name="T88" fmla="*/ 804 w 835"/>
                <a:gd name="T89" fmla="*/ 68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5" h="1022">
                  <a:moveTo>
                    <a:pt x="804" y="685"/>
                  </a:moveTo>
                  <a:cubicBezTo>
                    <a:pt x="785" y="635"/>
                    <a:pt x="785" y="635"/>
                    <a:pt x="785" y="635"/>
                  </a:cubicBezTo>
                  <a:cubicBezTo>
                    <a:pt x="735" y="635"/>
                    <a:pt x="735" y="635"/>
                    <a:pt x="735" y="635"/>
                  </a:cubicBezTo>
                  <a:cubicBezTo>
                    <a:pt x="718" y="597"/>
                    <a:pt x="718" y="597"/>
                    <a:pt x="718" y="597"/>
                  </a:cubicBezTo>
                  <a:cubicBezTo>
                    <a:pt x="725" y="585"/>
                    <a:pt x="725" y="585"/>
                    <a:pt x="725" y="585"/>
                  </a:cubicBezTo>
                  <a:cubicBezTo>
                    <a:pt x="688" y="556"/>
                    <a:pt x="688" y="556"/>
                    <a:pt x="688" y="556"/>
                  </a:cubicBezTo>
                  <a:cubicBezTo>
                    <a:pt x="712" y="535"/>
                    <a:pt x="712" y="535"/>
                    <a:pt x="712" y="535"/>
                  </a:cubicBezTo>
                  <a:cubicBezTo>
                    <a:pt x="747" y="535"/>
                    <a:pt x="747" y="535"/>
                    <a:pt x="747" y="535"/>
                  </a:cubicBezTo>
                  <a:cubicBezTo>
                    <a:pt x="765" y="507"/>
                    <a:pt x="765" y="507"/>
                    <a:pt x="765" y="507"/>
                  </a:cubicBezTo>
                  <a:cubicBezTo>
                    <a:pt x="778" y="493"/>
                    <a:pt x="778" y="493"/>
                    <a:pt x="778" y="493"/>
                  </a:cubicBezTo>
                  <a:cubicBezTo>
                    <a:pt x="753" y="462"/>
                    <a:pt x="753" y="462"/>
                    <a:pt x="753" y="462"/>
                  </a:cubicBezTo>
                  <a:cubicBezTo>
                    <a:pt x="764" y="427"/>
                    <a:pt x="764" y="427"/>
                    <a:pt x="764" y="427"/>
                  </a:cubicBezTo>
                  <a:cubicBezTo>
                    <a:pt x="773" y="407"/>
                    <a:pt x="773" y="407"/>
                    <a:pt x="773" y="407"/>
                  </a:cubicBezTo>
                  <a:cubicBezTo>
                    <a:pt x="793" y="393"/>
                    <a:pt x="793" y="393"/>
                    <a:pt x="793" y="393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20" y="325"/>
                    <a:pt x="820" y="325"/>
                    <a:pt x="820" y="325"/>
                  </a:cubicBezTo>
                  <a:cubicBezTo>
                    <a:pt x="835" y="302"/>
                    <a:pt x="835" y="302"/>
                    <a:pt x="835" y="302"/>
                  </a:cubicBezTo>
                  <a:cubicBezTo>
                    <a:pt x="817" y="284"/>
                    <a:pt x="817" y="284"/>
                    <a:pt x="817" y="284"/>
                  </a:cubicBezTo>
                  <a:cubicBezTo>
                    <a:pt x="817" y="256"/>
                    <a:pt x="817" y="256"/>
                    <a:pt x="817" y="256"/>
                  </a:cubicBezTo>
                  <a:cubicBezTo>
                    <a:pt x="762" y="225"/>
                    <a:pt x="762" y="225"/>
                    <a:pt x="762" y="225"/>
                  </a:cubicBezTo>
                  <a:cubicBezTo>
                    <a:pt x="781" y="200"/>
                    <a:pt x="781" y="200"/>
                    <a:pt x="781" y="200"/>
                  </a:cubicBezTo>
                  <a:cubicBezTo>
                    <a:pt x="773" y="178"/>
                    <a:pt x="773" y="178"/>
                    <a:pt x="773" y="178"/>
                  </a:cubicBezTo>
                  <a:cubicBezTo>
                    <a:pt x="777" y="177"/>
                    <a:pt x="777" y="177"/>
                    <a:pt x="777" y="177"/>
                  </a:cubicBezTo>
                  <a:cubicBezTo>
                    <a:pt x="788" y="173"/>
                    <a:pt x="801" y="167"/>
                    <a:pt x="803" y="163"/>
                  </a:cubicBezTo>
                  <a:cubicBezTo>
                    <a:pt x="805" y="159"/>
                    <a:pt x="803" y="142"/>
                    <a:pt x="801" y="129"/>
                  </a:cubicBezTo>
                  <a:cubicBezTo>
                    <a:pt x="769" y="129"/>
                    <a:pt x="769" y="129"/>
                    <a:pt x="769" y="129"/>
                  </a:cubicBezTo>
                  <a:cubicBezTo>
                    <a:pt x="726" y="167"/>
                    <a:pt x="726" y="167"/>
                    <a:pt x="726" y="167"/>
                  </a:cubicBezTo>
                  <a:cubicBezTo>
                    <a:pt x="719" y="125"/>
                    <a:pt x="719" y="125"/>
                    <a:pt x="719" y="125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46" y="55"/>
                    <a:pt x="746" y="55"/>
                    <a:pt x="746" y="55"/>
                  </a:cubicBezTo>
                  <a:cubicBezTo>
                    <a:pt x="733" y="21"/>
                    <a:pt x="733" y="21"/>
                    <a:pt x="733" y="21"/>
                  </a:cubicBezTo>
                  <a:cubicBezTo>
                    <a:pt x="665" y="21"/>
                    <a:pt x="665" y="21"/>
                    <a:pt x="665" y="21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3" y="14"/>
                    <a:pt x="590" y="27"/>
                    <a:pt x="588" y="37"/>
                  </a:cubicBezTo>
                  <a:cubicBezTo>
                    <a:pt x="585" y="53"/>
                    <a:pt x="580" y="87"/>
                    <a:pt x="572" y="102"/>
                  </a:cubicBezTo>
                  <a:cubicBezTo>
                    <a:pt x="564" y="118"/>
                    <a:pt x="537" y="144"/>
                    <a:pt x="525" y="159"/>
                  </a:cubicBezTo>
                  <a:cubicBezTo>
                    <a:pt x="512" y="174"/>
                    <a:pt x="487" y="206"/>
                    <a:pt x="472" y="219"/>
                  </a:cubicBezTo>
                  <a:cubicBezTo>
                    <a:pt x="466" y="224"/>
                    <a:pt x="455" y="234"/>
                    <a:pt x="448" y="236"/>
                  </a:cubicBezTo>
                  <a:cubicBezTo>
                    <a:pt x="435" y="241"/>
                    <a:pt x="408" y="242"/>
                    <a:pt x="395" y="243"/>
                  </a:cubicBezTo>
                  <a:cubicBezTo>
                    <a:pt x="382" y="243"/>
                    <a:pt x="357" y="240"/>
                    <a:pt x="344" y="240"/>
                  </a:cubicBezTo>
                  <a:cubicBezTo>
                    <a:pt x="334" y="240"/>
                    <a:pt x="313" y="239"/>
                    <a:pt x="304" y="242"/>
                  </a:cubicBezTo>
                  <a:cubicBezTo>
                    <a:pt x="283" y="249"/>
                    <a:pt x="254" y="286"/>
                    <a:pt x="234" y="295"/>
                  </a:cubicBezTo>
                  <a:cubicBezTo>
                    <a:pt x="225" y="299"/>
                    <a:pt x="206" y="299"/>
                    <a:pt x="198" y="304"/>
                  </a:cubicBezTo>
                  <a:cubicBezTo>
                    <a:pt x="193" y="306"/>
                    <a:pt x="186" y="315"/>
                    <a:pt x="182" y="319"/>
                  </a:cubicBezTo>
                  <a:cubicBezTo>
                    <a:pt x="169" y="329"/>
                    <a:pt x="143" y="346"/>
                    <a:pt x="130" y="355"/>
                  </a:cubicBezTo>
                  <a:cubicBezTo>
                    <a:pt x="119" y="362"/>
                    <a:pt x="96" y="373"/>
                    <a:pt x="85" y="380"/>
                  </a:cubicBezTo>
                  <a:cubicBezTo>
                    <a:pt x="72" y="389"/>
                    <a:pt x="44" y="407"/>
                    <a:pt x="34" y="419"/>
                  </a:cubicBezTo>
                  <a:cubicBezTo>
                    <a:pt x="29" y="425"/>
                    <a:pt x="22" y="441"/>
                    <a:pt x="19" y="448"/>
                  </a:cubicBezTo>
                  <a:cubicBezTo>
                    <a:pt x="17" y="454"/>
                    <a:pt x="16" y="464"/>
                    <a:pt x="14" y="469"/>
                  </a:cubicBezTo>
                  <a:cubicBezTo>
                    <a:pt x="12" y="475"/>
                    <a:pt x="3" y="484"/>
                    <a:pt x="2" y="489"/>
                  </a:cubicBezTo>
                  <a:cubicBezTo>
                    <a:pt x="0" y="499"/>
                    <a:pt x="6" y="518"/>
                    <a:pt x="7" y="527"/>
                  </a:cubicBezTo>
                  <a:cubicBezTo>
                    <a:pt x="9" y="543"/>
                    <a:pt x="6" y="576"/>
                    <a:pt x="12" y="591"/>
                  </a:cubicBezTo>
                  <a:cubicBezTo>
                    <a:pt x="17" y="602"/>
                    <a:pt x="36" y="618"/>
                    <a:pt x="43" y="627"/>
                  </a:cubicBezTo>
                  <a:cubicBezTo>
                    <a:pt x="52" y="637"/>
                    <a:pt x="71" y="657"/>
                    <a:pt x="79" y="668"/>
                  </a:cubicBezTo>
                  <a:cubicBezTo>
                    <a:pt x="87" y="679"/>
                    <a:pt x="99" y="703"/>
                    <a:pt x="109" y="712"/>
                  </a:cubicBezTo>
                  <a:cubicBezTo>
                    <a:pt x="120" y="723"/>
                    <a:pt x="148" y="738"/>
                    <a:pt x="162" y="744"/>
                  </a:cubicBezTo>
                  <a:cubicBezTo>
                    <a:pt x="174" y="750"/>
                    <a:pt x="200" y="756"/>
                    <a:pt x="213" y="759"/>
                  </a:cubicBezTo>
                  <a:cubicBezTo>
                    <a:pt x="228" y="763"/>
                    <a:pt x="260" y="768"/>
                    <a:pt x="275" y="771"/>
                  </a:cubicBezTo>
                  <a:cubicBezTo>
                    <a:pt x="286" y="773"/>
                    <a:pt x="309" y="775"/>
                    <a:pt x="319" y="779"/>
                  </a:cubicBezTo>
                  <a:cubicBezTo>
                    <a:pt x="329" y="783"/>
                    <a:pt x="345" y="796"/>
                    <a:pt x="354" y="801"/>
                  </a:cubicBezTo>
                  <a:cubicBezTo>
                    <a:pt x="365" y="806"/>
                    <a:pt x="389" y="811"/>
                    <a:pt x="398" y="818"/>
                  </a:cubicBezTo>
                  <a:cubicBezTo>
                    <a:pt x="415" y="832"/>
                    <a:pt x="431" y="875"/>
                    <a:pt x="446" y="891"/>
                  </a:cubicBezTo>
                  <a:cubicBezTo>
                    <a:pt x="456" y="902"/>
                    <a:pt x="478" y="921"/>
                    <a:pt x="491" y="928"/>
                  </a:cubicBezTo>
                  <a:cubicBezTo>
                    <a:pt x="496" y="931"/>
                    <a:pt x="509" y="934"/>
                    <a:pt x="514" y="937"/>
                  </a:cubicBezTo>
                  <a:cubicBezTo>
                    <a:pt x="522" y="943"/>
                    <a:pt x="531" y="959"/>
                    <a:pt x="538" y="965"/>
                  </a:cubicBezTo>
                  <a:cubicBezTo>
                    <a:pt x="543" y="969"/>
                    <a:pt x="553" y="975"/>
                    <a:pt x="559" y="977"/>
                  </a:cubicBezTo>
                  <a:cubicBezTo>
                    <a:pt x="574" y="984"/>
                    <a:pt x="607" y="991"/>
                    <a:pt x="622" y="998"/>
                  </a:cubicBezTo>
                  <a:cubicBezTo>
                    <a:pt x="631" y="1002"/>
                    <a:pt x="647" y="1016"/>
                    <a:pt x="656" y="1019"/>
                  </a:cubicBezTo>
                  <a:cubicBezTo>
                    <a:pt x="663" y="1021"/>
                    <a:pt x="677" y="1021"/>
                    <a:pt x="684" y="1022"/>
                  </a:cubicBezTo>
                  <a:cubicBezTo>
                    <a:pt x="688" y="1022"/>
                    <a:pt x="694" y="1022"/>
                    <a:pt x="700" y="1022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20" y="993"/>
                    <a:pt x="720" y="993"/>
                    <a:pt x="720" y="993"/>
                  </a:cubicBezTo>
                  <a:cubicBezTo>
                    <a:pt x="734" y="965"/>
                    <a:pt x="734" y="965"/>
                    <a:pt x="734" y="965"/>
                  </a:cubicBezTo>
                  <a:cubicBezTo>
                    <a:pt x="751" y="965"/>
                    <a:pt x="751" y="965"/>
                    <a:pt x="751" y="965"/>
                  </a:cubicBezTo>
                  <a:cubicBezTo>
                    <a:pt x="751" y="955"/>
                    <a:pt x="751" y="955"/>
                    <a:pt x="751" y="955"/>
                  </a:cubicBezTo>
                  <a:cubicBezTo>
                    <a:pt x="789" y="955"/>
                    <a:pt x="789" y="955"/>
                    <a:pt x="789" y="955"/>
                  </a:cubicBezTo>
                  <a:cubicBezTo>
                    <a:pt x="789" y="923"/>
                    <a:pt x="789" y="923"/>
                    <a:pt x="789" y="923"/>
                  </a:cubicBezTo>
                  <a:cubicBezTo>
                    <a:pt x="804" y="923"/>
                    <a:pt x="804" y="923"/>
                    <a:pt x="804" y="923"/>
                  </a:cubicBezTo>
                  <a:cubicBezTo>
                    <a:pt x="780" y="890"/>
                    <a:pt x="780" y="890"/>
                    <a:pt x="780" y="890"/>
                  </a:cubicBezTo>
                  <a:cubicBezTo>
                    <a:pt x="805" y="871"/>
                    <a:pt x="805" y="871"/>
                    <a:pt x="805" y="871"/>
                  </a:cubicBezTo>
                  <a:cubicBezTo>
                    <a:pt x="775" y="856"/>
                    <a:pt x="775" y="856"/>
                    <a:pt x="775" y="856"/>
                  </a:cubicBezTo>
                  <a:cubicBezTo>
                    <a:pt x="808" y="825"/>
                    <a:pt x="808" y="825"/>
                    <a:pt x="808" y="825"/>
                  </a:cubicBezTo>
                  <a:cubicBezTo>
                    <a:pt x="808" y="799"/>
                    <a:pt x="808" y="799"/>
                    <a:pt x="808" y="799"/>
                  </a:cubicBezTo>
                  <a:cubicBezTo>
                    <a:pt x="763" y="779"/>
                    <a:pt x="763" y="779"/>
                    <a:pt x="763" y="779"/>
                  </a:cubicBezTo>
                  <a:cubicBezTo>
                    <a:pt x="809" y="779"/>
                    <a:pt x="809" y="779"/>
                    <a:pt x="809" y="779"/>
                  </a:cubicBezTo>
                  <a:cubicBezTo>
                    <a:pt x="835" y="726"/>
                    <a:pt x="835" y="726"/>
                    <a:pt x="835" y="726"/>
                  </a:cubicBezTo>
                  <a:cubicBezTo>
                    <a:pt x="806" y="708"/>
                    <a:pt x="806" y="708"/>
                    <a:pt x="806" y="708"/>
                  </a:cubicBezTo>
                  <a:lnTo>
                    <a:pt x="804" y="6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393141" y="2660058"/>
              <a:ext cx="177233" cy="211488"/>
            </a:xfrm>
            <a:custGeom>
              <a:avLst/>
              <a:gdLst>
                <a:gd name="T0" fmla="*/ 420 w 432"/>
                <a:gd name="T1" fmla="*/ 159 h 512"/>
                <a:gd name="T2" fmla="*/ 364 w 432"/>
                <a:gd name="T3" fmla="*/ 39 h 512"/>
                <a:gd name="T4" fmla="*/ 232 w 432"/>
                <a:gd name="T5" fmla="*/ 7 h 512"/>
                <a:gd name="T6" fmla="*/ 208 w 432"/>
                <a:gd name="T7" fmla="*/ 15 h 512"/>
                <a:gd name="T8" fmla="*/ 63 w 432"/>
                <a:gd name="T9" fmla="*/ 30 h 512"/>
                <a:gd name="T10" fmla="*/ 69 w 432"/>
                <a:gd name="T11" fmla="*/ 34 h 512"/>
                <a:gd name="T12" fmla="*/ 35 w 432"/>
                <a:gd name="T13" fmla="*/ 34 h 512"/>
                <a:gd name="T14" fmla="*/ 12 w 432"/>
                <a:gd name="T15" fmla="*/ 66 h 512"/>
                <a:gd name="T16" fmla="*/ 0 w 432"/>
                <a:gd name="T17" fmla="*/ 110 h 512"/>
                <a:gd name="T18" fmla="*/ 32 w 432"/>
                <a:gd name="T19" fmla="*/ 110 h 512"/>
                <a:gd name="T20" fmla="*/ 12 w 432"/>
                <a:gd name="T21" fmla="*/ 142 h 512"/>
                <a:gd name="T22" fmla="*/ 49 w 432"/>
                <a:gd name="T23" fmla="*/ 152 h 512"/>
                <a:gd name="T24" fmla="*/ 76 w 432"/>
                <a:gd name="T25" fmla="*/ 162 h 512"/>
                <a:gd name="T26" fmla="*/ 93 w 432"/>
                <a:gd name="T27" fmla="*/ 207 h 512"/>
                <a:gd name="T28" fmla="*/ 75 w 432"/>
                <a:gd name="T29" fmla="*/ 233 h 512"/>
                <a:gd name="T30" fmla="*/ 71 w 432"/>
                <a:gd name="T31" fmla="*/ 279 h 512"/>
                <a:gd name="T32" fmla="*/ 10 w 432"/>
                <a:gd name="T33" fmla="*/ 313 h 512"/>
                <a:gd name="T34" fmla="*/ 10 w 432"/>
                <a:gd name="T35" fmla="*/ 331 h 512"/>
                <a:gd name="T36" fmla="*/ 72 w 432"/>
                <a:gd name="T37" fmla="*/ 348 h 512"/>
                <a:gd name="T38" fmla="*/ 82 w 432"/>
                <a:gd name="T39" fmla="*/ 373 h 512"/>
                <a:gd name="T40" fmla="*/ 82 w 432"/>
                <a:gd name="T41" fmla="*/ 419 h 512"/>
                <a:gd name="T42" fmla="*/ 138 w 432"/>
                <a:gd name="T43" fmla="*/ 448 h 512"/>
                <a:gd name="T44" fmla="*/ 156 w 432"/>
                <a:gd name="T45" fmla="*/ 416 h 512"/>
                <a:gd name="T46" fmla="*/ 212 w 432"/>
                <a:gd name="T47" fmla="*/ 440 h 512"/>
                <a:gd name="T48" fmla="*/ 199 w 432"/>
                <a:gd name="T49" fmla="*/ 475 h 512"/>
                <a:gd name="T50" fmla="*/ 231 w 432"/>
                <a:gd name="T51" fmla="*/ 495 h 512"/>
                <a:gd name="T52" fmla="*/ 259 w 432"/>
                <a:gd name="T53" fmla="*/ 447 h 512"/>
                <a:gd name="T54" fmla="*/ 313 w 432"/>
                <a:gd name="T55" fmla="*/ 456 h 512"/>
                <a:gd name="T56" fmla="*/ 313 w 432"/>
                <a:gd name="T57" fmla="*/ 432 h 512"/>
                <a:gd name="T58" fmla="*/ 349 w 432"/>
                <a:gd name="T59" fmla="*/ 471 h 512"/>
                <a:gd name="T60" fmla="*/ 349 w 432"/>
                <a:gd name="T61" fmla="*/ 506 h 512"/>
                <a:gd name="T62" fmla="*/ 364 w 432"/>
                <a:gd name="T63" fmla="*/ 512 h 512"/>
                <a:gd name="T64" fmla="*/ 360 w 432"/>
                <a:gd name="T65" fmla="*/ 495 h 512"/>
                <a:gd name="T66" fmla="*/ 420 w 432"/>
                <a:gd name="T67" fmla="*/ 1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512">
                  <a:moveTo>
                    <a:pt x="420" y="159"/>
                  </a:moveTo>
                  <a:cubicBezTo>
                    <a:pt x="424" y="111"/>
                    <a:pt x="408" y="59"/>
                    <a:pt x="364" y="39"/>
                  </a:cubicBezTo>
                  <a:cubicBezTo>
                    <a:pt x="324" y="19"/>
                    <a:pt x="280" y="3"/>
                    <a:pt x="232" y="7"/>
                  </a:cubicBezTo>
                  <a:cubicBezTo>
                    <a:pt x="224" y="7"/>
                    <a:pt x="212" y="19"/>
                    <a:pt x="208" y="15"/>
                  </a:cubicBezTo>
                  <a:cubicBezTo>
                    <a:pt x="155" y="0"/>
                    <a:pt x="112" y="24"/>
                    <a:pt x="63" y="3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93" y="207"/>
                    <a:pt x="93" y="207"/>
                    <a:pt x="93" y="207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82" y="419"/>
                    <a:pt x="82" y="419"/>
                    <a:pt x="82" y="419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56" y="416"/>
                    <a:pt x="156" y="416"/>
                    <a:pt x="156" y="416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199" y="475"/>
                    <a:pt x="199" y="475"/>
                    <a:pt x="199" y="475"/>
                  </a:cubicBezTo>
                  <a:cubicBezTo>
                    <a:pt x="231" y="495"/>
                    <a:pt x="231" y="495"/>
                    <a:pt x="231" y="495"/>
                  </a:cubicBezTo>
                  <a:cubicBezTo>
                    <a:pt x="259" y="447"/>
                    <a:pt x="259" y="447"/>
                    <a:pt x="259" y="447"/>
                  </a:cubicBezTo>
                  <a:cubicBezTo>
                    <a:pt x="313" y="456"/>
                    <a:pt x="313" y="456"/>
                    <a:pt x="313" y="456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49" y="471"/>
                    <a:pt x="349" y="471"/>
                    <a:pt x="349" y="471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0" y="507"/>
                    <a:pt x="355" y="503"/>
                    <a:pt x="360" y="495"/>
                  </a:cubicBezTo>
                  <a:cubicBezTo>
                    <a:pt x="432" y="395"/>
                    <a:pt x="416" y="271"/>
                    <a:pt x="420" y="159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345482" y="2442612"/>
              <a:ext cx="634465" cy="548082"/>
            </a:xfrm>
            <a:custGeom>
              <a:avLst/>
              <a:gdLst>
                <a:gd name="T0" fmla="*/ 1445 w 1544"/>
                <a:gd name="T1" fmla="*/ 188 h 1330"/>
                <a:gd name="T2" fmla="*/ 1338 w 1544"/>
                <a:gd name="T3" fmla="*/ 249 h 1330"/>
                <a:gd name="T4" fmla="*/ 1260 w 1544"/>
                <a:gd name="T5" fmla="*/ 330 h 1330"/>
                <a:gd name="T6" fmla="*/ 1187 w 1544"/>
                <a:gd name="T7" fmla="*/ 401 h 1330"/>
                <a:gd name="T8" fmla="*/ 1071 w 1544"/>
                <a:gd name="T9" fmla="*/ 512 h 1330"/>
                <a:gd name="T10" fmla="*/ 929 w 1544"/>
                <a:gd name="T11" fmla="*/ 532 h 1330"/>
                <a:gd name="T12" fmla="*/ 891 w 1544"/>
                <a:gd name="T13" fmla="*/ 568 h 1330"/>
                <a:gd name="T14" fmla="*/ 820 w 1544"/>
                <a:gd name="T15" fmla="*/ 512 h 1330"/>
                <a:gd name="T16" fmla="*/ 757 w 1544"/>
                <a:gd name="T17" fmla="*/ 461 h 1330"/>
                <a:gd name="T18" fmla="*/ 560 w 1544"/>
                <a:gd name="T19" fmla="*/ 393 h 1330"/>
                <a:gd name="T20" fmla="*/ 388 w 1544"/>
                <a:gd name="T21" fmla="*/ 327 h 1330"/>
                <a:gd name="T22" fmla="*/ 224 w 1544"/>
                <a:gd name="T23" fmla="*/ 209 h 1330"/>
                <a:gd name="T24" fmla="*/ 184 w 1544"/>
                <a:gd name="T25" fmla="*/ 252 h 1330"/>
                <a:gd name="T26" fmla="*/ 121 w 1544"/>
                <a:gd name="T27" fmla="*/ 234 h 1330"/>
                <a:gd name="T28" fmla="*/ 74 w 1544"/>
                <a:gd name="T29" fmla="*/ 184 h 1330"/>
                <a:gd name="T30" fmla="*/ 63 w 1544"/>
                <a:gd name="T31" fmla="*/ 155 h 1330"/>
                <a:gd name="T32" fmla="*/ 74 w 1544"/>
                <a:gd name="T33" fmla="*/ 88 h 1330"/>
                <a:gd name="T34" fmla="*/ 99 w 1544"/>
                <a:gd name="T35" fmla="*/ 59 h 1330"/>
                <a:gd name="T36" fmla="*/ 30 w 1544"/>
                <a:gd name="T37" fmla="*/ 60 h 1330"/>
                <a:gd name="T38" fmla="*/ 0 w 1544"/>
                <a:gd name="T39" fmla="*/ 176 h 1330"/>
                <a:gd name="T40" fmla="*/ 44 w 1544"/>
                <a:gd name="T41" fmla="*/ 274 h 1330"/>
                <a:gd name="T42" fmla="*/ 99 w 1544"/>
                <a:gd name="T43" fmla="*/ 381 h 1330"/>
                <a:gd name="T44" fmla="*/ 111 w 1544"/>
                <a:gd name="T45" fmla="*/ 448 h 1330"/>
                <a:gd name="T46" fmla="*/ 324 w 1544"/>
                <a:gd name="T47" fmla="*/ 543 h 1330"/>
                <a:gd name="T48" fmla="*/ 476 w 1544"/>
                <a:gd name="T49" fmla="*/ 1023 h 1330"/>
                <a:gd name="T50" fmla="*/ 557 w 1544"/>
                <a:gd name="T51" fmla="*/ 1105 h 1330"/>
                <a:gd name="T52" fmla="*/ 529 w 1544"/>
                <a:gd name="T53" fmla="*/ 1209 h 1330"/>
                <a:gd name="T54" fmla="*/ 552 w 1544"/>
                <a:gd name="T55" fmla="*/ 1298 h 1330"/>
                <a:gd name="T56" fmla="*/ 662 w 1544"/>
                <a:gd name="T57" fmla="*/ 1273 h 1330"/>
                <a:gd name="T58" fmla="*/ 673 w 1544"/>
                <a:gd name="T59" fmla="*/ 1112 h 1330"/>
                <a:gd name="T60" fmla="*/ 777 w 1544"/>
                <a:gd name="T61" fmla="*/ 1041 h 1330"/>
                <a:gd name="T62" fmla="*/ 776 w 1544"/>
                <a:gd name="T63" fmla="*/ 1010 h 1330"/>
                <a:gd name="T64" fmla="*/ 722 w 1544"/>
                <a:gd name="T65" fmla="*/ 1017 h 1330"/>
                <a:gd name="T66" fmla="*/ 661 w 1544"/>
                <a:gd name="T67" fmla="*/ 984 h 1330"/>
                <a:gd name="T68" fmla="*/ 666 w 1544"/>
                <a:gd name="T69" fmla="*/ 839 h 1330"/>
                <a:gd name="T70" fmla="*/ 693 w 1544"/>
                <a:gd name="T71" fmla="*/ 748 h 1330"/>
                <a:gd name="T72" fmla="*/ 781 w 1544"/>
                <a:gd name="T73" fmla="*/ 719 h 1330"/>
                <a:gd name="T74" fmla="*/ 780 w 1544"/>
                <a:gd name="T75" fmla="*/ 803 h 1330"/>
                <a:gd name="T76" fmla="*/ 797 w 1544"/>
                <a:gd name="T77" fmla="*/ 859 h 1330"/>
                <a:gd name="T78" fmla="*/ 824 w 1544"/>
                <a:gd name="T79" fmla="*/ 745 h 1330"/>
                <a:gd name="T80" fmla="*/ 880 w 1544"/>
                <a:gd name="T81" fmla="*/ 717 h 1330"/>
                <a:gd name="T82" fmla="*/ 871 w 1544"/>
                <a:gd name="T83" fmla="*/ 747 h 1330"/>
                <a:gd name="T84" fmla="*/ 987 w 1544"/>
                <a:gd name="T85" fmla="*/ 883 h 1330"/>
                <a:gd name="T86" fmla="*/ 1115 w 1544"/>
                <a:gd name="T87" fmla="*/ 738 h 1330"/>
                <a:gd name="T88" fmla="*/ 1189 w 1544"/>
                <a:gd name="T89" fmla="*/ 669 h 1330"/>
                <a:gd name="T90" fmla="*/ 1202 w 1544"/>
                <a:gd name="T91" fmla="*/ 577 h 1330"/>
                <a:gd name="T92" fmla="*/ 1143 w 1544"/>
                <a:gd name="T93" fmla="*/ 477 h 1330"/>
                <a:gd name="T94" fmla="*/ 1254 w 1544"/>
                <a:gd name="T95" fmla="*/ 580 h 1330"/>
                <a:gd name="T96" fmla="*/ 1206 w 1544"/>
                <a:gd name="T97" fmla="*/ 467 h 1330"/>
                <a:gd name="T98" fmla="*/ 1309 w 1544"/>
                <a:gd name="T99" fmla="*/ 432 h 1330"/>
                <a:gd name="T100" fmla="*/ 1410 w 1544"/>
                <a:gd name="T101" fmla="*/ 363 h 1330"/>
                <a:gd name="T102" fmla="*/ 1470 w 1544"/>
                <a:gd name="T103" fmla="*/ 209 h 1330"/>
                <a:gd name="T104" fmla="*/ 1513 w 1544"/>
                <a:gd name="T105" fmla="*/ 13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4" h="1330">
                  <a:moveTo>
                    <a:pt x="1513" y="135"/>
                  </a:moveTo>
                  <a:cubicBezTo>
                    <a:pt x="1501" y="135"/>
                    <a:pt x="1472" y="126"/>
                    <a:pt x="1465" y="135"/>
                  </a:cubicBezTo>
                  <a:cubicBezTo>
                    <a:pt x="1460" y="143"/>
                    <a:pt x="1480" y="160"/>
                    <a:pt x="1477" y="168"/>
                  </a:cubicBezTo>
                  <a:cubicBezTo>
                    <a:pt x="1474" y="177"/>
                    <a:pt x="1454" y="185"/>
                    <a:pt x="1445" y="188"/>
                  </a:cubicBezTo>
                  <a:cubicBezTo>
                    <a:pt x="1437" y="191"/>
                    <a:pt x="1419" y="190"/>
                    <a:pt x="1412" y="194"/>
                  </a:cubicBezTo>
                  <a:cubicBezTo>
                    <a:pt x="1400" y="200"/>
                    <a:pt x="1386" y="226"/>
                    <a:pt x="1374" y="231"/>
                  </a:cubicBezTo>
                  <a:cubicBezTo>
                    <a:pt x="1367" y="235"/>
                    <a:pt x="1349" y="229"/>
                    <a:pt x="1344" y="234"/>
                  </a:cubicBezTo>
                  <a:cubicBezTo>
                    <a:pt x="1340" y="236"/>
                    <a:pt x="1342" y="247"/>
                    <a:pt x="1338" y="249"/>
                  </a:cubicBezTo>
                  <a:cubicBezTo>
                    <a:pt x="1329" y="256"/>
                    <a:pt x="1300" y="242"/>
                    <a:pt x="1290" y="249"/>
                  </a:cubicBezTo>
                  <a:cubicBezTo>
                    <a:pt x="1283" y="254"/>
                    <a:pt x="1283" y="275"/>
                    <a:pt x="1278" y="282"/>
                  </a:cubicBezTo>
                  <a:cubicBezTo>
                    <a:pt x="1273" y="288"/>
                    <a:pt x="1255" y="290"/>
                    <a:pt x="1253" y="297"/>
                  </a:cubicBezTo>
                  <a:cubicBezTo>
                    <a:pt x="1249" y="305"/>
                    <a:pt x="1264" y="322"/>
                    <a:pt x="1260" y="330"/>
                  </a:cubicBezTo>
                  <a:cubicBezTo>
                    <a:pt x="1257" y="336"/>
                    <a:pt x="1238" y="336"/>
                    <a:pt x="1235" y="343"/>
                  </a:cubicBezTo>
                  <a:cubicBezTo>
                    <a:pt x="1233" y="346"/>
                    <a:pt x="1239" y="352"/>
                    <a:pt x="1237" y="355"/>
                  </a:cubicBezTo>
                  <a:cubicBezTo>
                    <a:pt x="1233" y="364"/>
                    <a:pt x="1209" y="364"/>
                    <a:pt x="1202" y="370"/>
                  </a:cubicBezTo>
                  <a:cubicBezTo>
                    <a:pt x="1196" y="376"/>
                    <a:pt x="1190" y="393"/>
                    <a:pt x="1187" y="401"/>
                  </a:cubicBezTo>
                  <a:cubicBezTo>
                    <a:pt x="1183" y="408"/>
                    <a:pt x="1178" y="424"/>
                    <a:pt x="1174" y="431"/>
                  </a:cubicBezTo>
                  <a:cubicBezTo>
                    <a:pt x="1170" y="440"/>
                    <a:pt x="1161" y="457"/>
                    <a:pt x="1154" y="464"/>
                  </a:cubicBezTo>
                  <a:cubicBezTo>
                    <a:pt x="1143" y="474"/>
                    <a:pt x="1111" y="483"/>
                    <a:pt x="1098" y="492"/>
                  </a:cubicBezTo>
                  <a:cubicBezTo>
                    <a:pt x="1091" y="496"/>
                    <a:pt x="1078" y="509"/>
                    <a:pt x="1071" y="512"/>
                  </a:cubicBezTo>
                  <a:cubicBezTo>
                    <a:pt x="1063" y="514"/>
                    <a:pt x="1025" y="518"/>
                    <a:pt x="1010" y="519"/>
                  </a:cubicBezTo>
                  <a:cubicBezTo>
                    <a:pt x="1000" y="521"/>
                    <a:pt x="977" y="517"/>
                    <a:pt x="971" y="525"/>
                  </a:cubicBezTo>
                  <a:cubicBezTo>
                    <a:pt x="969" y="526"/>
                    <a:pt x="973" y="533"/>
                    <a:pt x="971" y="535"/>
                  </a:cubicBezTo>
                  <a:cubicBezTo>
                    <a:pt x="963" y="542"/>
                    <a:pt x="939" y="534"/>
                    <a:pt x="929" y="532"/>
                  </a:cubicBezTo>
                  <a:cubicBezTo>
                    <a:pt x="922" y="531"/>
                    <a:pt x="910" y="519"/>
                    <a:pt x="904" y="522"/>
                  </a:cubicBezTo>
                  <a:cubicBezTo>
                    <a:pt x="900" y="524"/>
                    <a:pt x="901" y="534"/>
                    <a:pt x="899" y="537"/>
                  </a:cubicBezTo>
                  <a:cubicBezTo>
                    <a:pt x="897" y="540"/>
                    <a:pt x="890" y="542"/>
                    <a:pt x="889" y="545"/>
                  </a:cubicBezTo>
                  <a:cubicBezTo>
                    <a:pt x="887" y="550"/>
                    <a:pt x="896" y="564"/>
                    <a:pt x="891" y="568"/>
                  </a:cubicBezTo>
                  <a:cubicBezTo>
                    <a:pt x="886" y="571"/>
                    <a:pt x="874" y="559"/>
                    <a:pt x="868" y="555"/>
                  </a:cubicBezTo>
                  <a:cubicBezTo>
                    <a:pt x="864" y="552"/>
                    <a:pt x="858" y="542"/>
                    <a:pt x="853" y="540"/>
                  </a:cubicBezTo>
                  <a:cubicBezTo>
                    <a:pt x="846" y="536"/>
                    <a:pt x="826" y="541"/>
                    <a:pt x="820" y="535"/>
                  </a:cubicBezTo>
                  <a:cubicBezTo>
                    <a:pt x="817" y="530"/>
                    <a:pt x="816" y="516"/>
                    <a:pt x="820" y="512"/>
                  </a:cubicBezTo>
                  <a:cubicBezTo>
                    <a:pt x="830" y="503"/>
                    <a:pt x="868" y="529"/>
                    <a:pt x="871" y="517"/>
                  </a:cubicBezTo>
                  <a:cubicBezTo>
                    <a:pt x="874" y="502"/>
                    <a:pt x="823" y="508"/>
                    <a:pt x="813" y="497"/>
                  </a:cubicBezTo>
                  <a:cubicBezTo>
                    <a:pt x="809" y="492"/>
                    <a:pt x="812" y="478"/>
                    <a:pt x="808" y="474"/>
                  </a:cubicBezTo>
                  <a:cubicBezTo>
                    <a:pt x="799" y="465"/>
                    <a:pt x="769" y="467"/>
                    <a:pt x="757" y="461"/>
                  </a:cubicBezTo>
                  <a:cubicBezTo>
                    <a:pt x="748" y="457"/>
                    <a:pt x="734" y="442"/>
                    <a:pt x="724" y="439"/>
                  </a:cubicBezTo>
                  <a:cubicBezTo>
                    <a:pt x="710" y="433"/>
                    <a:pt x="677" y="432"/>
                    <a:pt x="661" y="431"/>
                  </a:cubicBezTo>
                  <a:cubicBezTo>
                    <a:pt x="649" y="430"/>
                    <a:pt x="623" y="433"/>
                    <a:pt x="611" y="429"/>
                  </a:cubicBezTo>
                  <a:cubicBezTo>
                    <a:pt x="596" y="424"/>
                    <a:pt x="574" y="401"/>
                    <a:pt x="560" y="393"/>
                  </a:cubicBezTo>
                  <a:cubicBezTo>
                    <a:pt x="544" y="384"/>
                    <a:pt x="508" y="375"/>
                    <a:pt x="492" y="365"/>
                  </a:cubicBezTo>
                  <a:cubicBezTo>
                    <a:pt x="477" y="357"/>
                    <a:pt x="449" y="335"/>
                    <a:pt x="436" y="322"/>
                  </a:cubicBezTo>
                  <a:cubicBezTo>
                    <a:pt x="432" y="318"/>
                    <a:pt x="427" y="305"/>
                    <a:pt x="421" y="305"/>
                  </a:cubicBezTo>
                  <a:cubicBezTo>
                    <a:pt x="411" y="303"/>
                    <a:pt x="398" y="328"/>
                    <a:pt x="388" y="327"/>
                  </a:cubicBezTo>
                  <a:cubicBezTo>
                    <a:pt x="378" y="326"/>
                    <a:pt x="367" y="303"/>
                    <a:pt x="358" y="297"/>
                  </a:cubicBezTo>
                  <a:cubicBezTo>
                    <a:pt x="345" y="288"/>
                    <a:pt x="316" y="279"/>
                    <a:pt x="302" y="272"/>
                  </a:cubicBezTo>
                  <a:cubicBezTo>
                    <a:pt x="288" y="264"/>
                    <a:pt x="262" y="245"/>
                    <a:pt x="249" y="234"/>
                  </a:cubicBezTo>
                  <a:cubicBezTo>
                    <a:pt x="243" y="228"/>
                    <a:pt x="233" y="206"/>
                    <a:pt x="224" y="209"/>
                  </a:cubicBezTo>
                  <a:cubicBezTo>
                    <a:pt x="218" y="211"/>
                    <a:pt x="225" y="229"/>
                    <a:pt x="222" y="234"/>
                  </a:cubicBezTo>
                  <a:cubicBezTo>
                    <a:pt x="220" y="237"/>
                    <a:pt x="212" y="239"/>
                    <a:pt x="209" y="239"/>
                  </a:cubicBezTo>
                  <a:cubicBezTo>
                    <a:pt x="203" y="239"/>
                    <a:pt x="191" y="231"/>
                    <a:pt x="186" y="234"/>
                  </a:cubicBezTo>
                  <a:cubicBezTo>
                    <a:pt x="183" y="237"/>
                    <a:pt x="187" y="249"/>
                    <a:pt x="184" y="252"/>
                  </a:cubicBezTo>
                  <a:cubicBezTo>
                    <a:pt x="179" y="255"/>
                    <a:pt x="165" y="256"/>
                    <a:pt x="161" y="252"/>
                  </a:cubicBezTo>
                  <a:cubicBezTo>
                    <a:pt x="158" y="249"/>
                    <a:pt x="163" y="239"/>
                    <a:pt x="161" y="236"/>
                  </a:cubicBezTo>
                  <a:cubicBezTo>
                    <a:pt x="158" y="233"/>
                    <a:pt x="146" y="234"/>
                    <a:pt x="141" y="234"/>
                  </a:cubicBezTo>
                  <a:cubicBezTo>
                    <a:pt x="136" y="234"/>
                    <a:pt x="124" y="238"/>
                    <a:pt x="121" y="234"/>
                  </a:cubicBezTo>
                  <a:cubicBezTo>
                    <a:pt x="117" y="227"/>
                    <a:pt x="140" y="209"/>
                    <a:pt x="135" y="203"/>
                  </a:cubicBezTo>
                  <a:cubicBezTo>
                    <a:pt x="129" y="198"/>
                    <a:pt x="113" y="215"/>
                    <a:pt x="105" y="214"/>
                  </a:cubicBezTo>
                  <a:cubicBezTo>
                    <a:pt x="99" y="213"/>
                    <a:pt x="89" y="205"/>
                    <a:pt x="85" y="200"/>
                  </a:cubicBezTo>
                  <a:cubicBezTo>
                    <a:pt x="82" y="197"/>
                    <a:pt x="73" y="189"/>
                    <a:pt x="74" y="184"/>
                  </a:cubicBezTo>
                  <a:cubicBezTo>
                    <a:pt x="75" y="180"/>
                    <a:pt x="89" y="177"/>
                    <a:pt x="88" y="172"/>
                  </a:cubicBezTo>
                  <a:cubicBezTo>
                    <a:pt x="88" y="168"/>
                    <a:pt x="78" y="161"/>
                    <a:pt x="74" y="162"/>
                  </a:cubicBezTo>
                  <a:cubicBezTo>
                    <a:pt x="70" y="162"/>
                    <a:pt x="67" y="175"/>
                    <a:pt x="63" y="174"/>
                  </a:cubicBezTo>
                  <a:cubicBezTo>
                    <a:pt x="58" y="172"/>
                    <a:pt x="62" y="160"/>
                    <a:pt x="63" y="155"/>
                  </a:cubicBezTo>
                  <a:cubicBezTo>
                    <a:pt x="63" y="152"/>
                    <a:pt x="68" y="147"/>
                    <a:pt x="67" y="145"/>
                  </a:cubicBezTo>
                  <a:cubicBezTo>
                    <a:pt x="67" y="138"/>
                    <a:pt x="50" y="129"/>
                    <a:pt x="51" y="122"/>
                  </a:cubicBezTo>
                  <a:cubicBezTo>
                    <a:pt x="53" y="113"/>
                    <a:pt x="79" y="114"/>
                    <a:pt x="82" y="106"/>
                  </a:cubicBezTo>
                  <a:cubicBezTo>
                    <a:pt x="83" y="101"/>
                    <a:pt x="78" y="90"/>
                    <a:pt x="74" y="88"/>
                  </a:cubicBezTo>
                  <a:cubicBezTo>
                    <a:pt x="71" y="85"/>
                    <a:pt x="60" y="91"/>
                    <a:pt x="57" y="88"/>
                  </a:cubicBezTo>
                  <a:cubicBezTo>
                    <a:pt x="52" y="80"/>
                    <a:pt x="59" y="55"/>
                    <a:pt x="67" y="53"/>
                  </a:cubicBezTo>
                  <a:cubicBezTo>
                    <a:pt x="72" y="51"/>
                    <a:pt x="79" y="64"/>
                    <a:pt x="84" y="65"/>
                  </a:cubicBezTo>
                  <a:cubicBezTo>
                    <a:pt x="88" y="66"/>
                    <a:pt x="98" y="63"/>
                    <a:pt x="99" y="59"/>
                  </a:cubicBezTo>
                  <a:cubicBezTo>
                    <a:pt x="104" y="43"/>
                    <a:pt x="66" y="19"/>
                    <a:pt x="60" y="3"/>
                  </a:cubicBezTo>
                  <a:cubicBezTo>
                    <a:pt x="60" y="2"/>
                    <a:pt x="59" y="1"/>
                    <a:pt x="59" y="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67" y="243"/>
                    <a:pt x="67" y="243"/>
                    <a:pt x="67" y="243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84" y="354"/>
                    <a:pt x="84" y="354"/>
                    <a:pt x="84" y="354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1" y="448"/>
                    <a:pt x="111" y="448"/>
                    <a:pt x="111" y="448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32" y="524"/>
                    <a:pt x="132" y="524"/>
                    <a:pt x="132" y="524"/>
                  </a:cubicBezTo>
                  <a:cubicBezTo>
                    <a:pt x="179" y="558"/>
                    <a:pt x="179" y="558"/>
                    <a:pt x="179" y="558"/>
                  </a:cubicBezTo>
                  <a:cubicBezTo>
                    <a:pt x="228" y="552"/>
                    <a:pt x="271" y="528"/>
                    <a:pt x="324" y="543"/>
                  </a:cubicBezTo>
                  <a:cubicBezTo>
                    <a:pt x="328" y="547"/>
                    <a:pt x="340" y="535"/>
                    <a:pt x="348" y="535"/>
                  </a:cubicBezTo>
                  <a:cubicBezTo>
                    <a:pt x="396" y="531"/>
                    <a:pt x="440" y="547"/>
                    <a:pt x="480" y="567"/>
                  </a:cubicBezTo>
                  <a:cubicBezTo>
                    <a:pt x="524" y="587"/>
                    <a:pt x="540" y="639"/>
                    <a:pt x="536" y="687"/>
                  </a:cubicBezTo>
                  <a:cubicBezTo>
                    <a:pt x="532" y="799"/>
                    <a:pt x="548" y="923"/>
                    <a:pt x="476" y="1023"/>
                  </a:cubicBezTo>
                  <a:cubicBezTo>
                    <a:pt x="471" y="1031"/>
                    <a:pt x="476" y="1035"/>
                    <a:pt x="480" y="1040"/>
                  </a:cubicBezTo>
                  <a:cubicBezTo>
                    <a:pt x="519" y="1059"/>
                    <a:pt x="519" y="1059"/>
                    <a:pt x="519" y="1059"/>
                  </a:cubicBezTo>
                  <a:cubicBezTo>
                    <a:pt x="546" y="1044"/>
                    <a:pt x="546" y="1044"/>
                    <a:pt x="546" y="1044"/>
                  </a:cubicBezTo>
                  <a:cubicBezTo>
                    <a:pt x="557" y="1105"/>
                    <a:pt x="557" y="1105"/>
                    <a:pt x="557" y="1105"/>
                  </a:cubicBezTo>
                  <a:cubicBezTo>
                    <a:pt x="520" y="1121"/>
                    <a:pt x="520" y="1121"/>
                    <a:pt x="520" y="1121"/>
                  </a:cubicBezTo>
                  <a:cubicBezTo>
                    <a:pt x="491" y="1121"/>
                    <a:pt x="491" y="1121"/>
                    <a:pt x="491" y="1121"/>
                  </a:cubicBezTo>
                  <a:cubicBezTo>
                    <a:pt x="501" y="1171"/>
                    <a:pt x="501" y="1171"/>
                    <a:pt x="501" y="1171"/>
                  </a:cubicBezTo>
                  <a:cubicBezTo>
                    <a:pt x="529" y="1209"/>
                    <a:pt x="529" y="1209"/>
                    <a:pt x="529" y="1209"/>
                  </a:cubicBezTo>
                  <a:cubicBezTo>
                    <a:pt x="503" y="1247"/>
                    <a:pt x="503" y="1247"/>
                    <a:pt x="503" y="1247"/>
                  </a:cubicBezTo>
                  <a:cubicBezTo>
                    <a:pt x="537" y="1267"/>
                    <a:pt x="537" y="1267"/>
                    <a:pt x="537" y="1267"/>
                  </a:cubicBezTo>
                  <a:cubicBezTo>
                    <a:pt x="537" y="1285"/>
                    <a:pt x="537" y="1285"/>
                    <a:pt x="537" y="1285"/>
                  </a:cubicBezTo>
                  <a:cubicBezTo>
                    <a:pt x="552" y="1298"/>
                    <a:pt x="552" y="1298"/>
                    <a:pt x="552" y="1298"/>
                  </a:cubicBezTo>
                  <a:cubicBezTo>
                    <a:pt x="565" y="1281"/>
                    <a:pt x="565" y="1281"/>
                    <a:pt x="565" y="1281"/>
                  </a:cubicBezTo>
                  <a:cubicBezTo>
                    <a:pt x="633" y="1330"/>
                    <a:pt x="633" y="1330"/>
                    <a:pt x="633" y="1330"/>
                  </a:cubicBezTo>
                  <a:cubicBezTo>
                    <a:pt x="648" y="1298"/>
                    <a:pt x="648" y="1298"/>
                    <a:pt x="648" y="1298"/>
                  </a:cubicBezTo>
                  <a:cubicBezTo>
                    <a:pt x="662" y="1273"/>
                    <a:pt x="662" y="1273"/>
                    <a:pt x="662" y="1273"/>
                  </a:cubicBezTo>
                  <a:cubicBezTo>
                    <a:pt x="646" y="1252"/>
                    <a:pt x="646" y="1252"/>
                    <a:pt x="646" y="1252"/>
                  </a:cubicBezTo>
                  <a:cubicBezTo>
                    <a:pt x="628" y="1212"/>
                    <a:pt x="628" y="1212"/>
                    <a:pt x="628" y="1212"/>
                  </a:cubicBezTo>
                  <a:cubicBezTo>
                    <a:pt x="663" y="1156"/>
                    <a:pt x="663" y="1156"/>
                    <a:pt x="663" y="1156"/>
                  </a:cubicBezTo>
                  <a:cubicBezTo>
                    <a:pt x="673" y="1112"/>
                    <a:pt x="673" y="1112"/>
                    <a:pt x="673" y="1112"/>
                  </a:cubicBezTo>
                  <a:cubicBezTo>
                    <a:pt x="724" y="1144"/>
                    <a:pt x="724" y="1144"/>
                    <a:pt x="724" y="1144"/>
                  </a:cubicBezTo>
                  <a:cubicBezTo>
                    <a:pt x="767" y="1128"/>
                    <a:pt x="767" y="1128"/>
                    <a:pt x="767" y="1128"/>
                  </a:cubicBezTo>
                  <a:cubicBezTo>
                    <a:pt x="804" y="1103"/>
                    <a:pt x="804" y="1103"/>
                    <a:pt x="804" y="1103"/>
                  </a:cubicBezTo>
                  <a:cubicBezTo>
                    <a:pt x="777" y="1041"/>
                    <a:pt x="777" y="1041"/>
                    <a:pt x="777" y="1041"/>
                  </a:cubicBezTo>
                  <a:cubicBezTo>
                    <a:pt x="803" y="1022"/>
                    <a:pt x="803" y="1022"/>
                    <a:pt x="803" y="1022"/>
                  </a:cubicBezTo>
                  <a:cubicBezTo>
                    <a:pt x="786" y="990"/>
                    <a:pt x="786" y="990"/>
                    <a:pt x="786" y="990"/>
                  </a:cubicBezTo>
                  <a:cubicBezTo>
                    <a:pt x="783" y="972"/>
                    <a:pt x="783" y="972"/>
                    <a:pt x="783" y="972"/>
                  </a:cubicBezTo>
                  <a:cubicBezTo>
                    <a:pt x="776" y="1010"/>
                    <a:pt x="776" y="1010"/>
                    <a:pt x="776" y="1010"/>
                  </a:cubicBezTo>
                  <a:cubicBezTo>
                    <a:pt x="742" y="1032"/>
                    <a:pt x="742" y="1032"/>
                    <a:pt x="742" y="1032"/>
                  </a:cubicBezTo>
                  <a:cubicBezTo>
                    <a:pt x="746" y="965"/>
                    <a:pt x="746" y="965"/>
                    <a:pt x="746" y="965"/>
                  </a:cubicBezTo>
                  <a:cubicBezTo>
                    <a:pt x="702" y="976"/>
                    <a:pt x="702" y="976"/>
                    <a:pt x="702" y="976"/>
                  </a:cubicBezTo>
                  <a:cubicBezTo>
                    <a:pt x="722" y="1017"/>
                    <a:pt x="722" y="1017"/>
                    <a:pt x="722" y="1017"/>
                  </a:cubicBezTo>
                  <a:cubicBezTo>
                    <a:pt x="701" y="1053"/>
                    <a:pt x="701" y="1053"/>
                    <a:pt x="701" y="1053"/>
                  </a:cubicBezTo>
                  <a:cubicBezTo>
                    <a:pt x="646" y="1051"/>
                    <a:pt x="646" y="1051"/>
                    <a:pt x="646" y="1051"/>
                  </a:cubicBezTo>
                  <a:cubicBezTo>
                    <a:pt x="661" y="1003"/>
                    <a:pt x="661" y="1003"/>
                    <a:pt x="661" y="1003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15" y="998"/>
                    <a:pt x="615" y="998"/>
                    <a:pt x="615" y="998"/>
                  </a:cubicBezTo>
                  <a:cubicBezTo>
                    <a:pt x="617" y="947"/>
                    <a:pt x="617" y="947"/>
                    <a:pt x="617" y="947"/>
                  </a:cubicBezTo>
                  <a:cubicBezTo>
                    <a:pt x="668" y="904"/>
                    <a:pt x="668" y="904"/>
                    <a:pt x="668" y="904"/>
                  </a:cubicBezTo>
                  <a:cubicBezTo>
                    <a:pt x="666" y="839"/>
                    <a:pt x="666" y="839"/>
                    <a:pt x="666" y="839"/>
                  </a:cubicBezTo>
                  <a:cubicBezTo>
                    <a:pt x="675" y="803"/>
                    <a:pt x="675" y="803"/>
                    <a:pt x="675" y="803"/>
                  </a:cubicBezTo>
                  <a:cubicBezTo>
                    <a:pt x="688" y="803"/>
                    <a:pt x="688" y="803"/>
                    <a:pt x="688" y="803"/>
                  </a:cubicBezTo>
                  <a:cubicBezTo>
                    <a:pt x="673" y="780"/>
                    <a:pt x="673" y="780"/>
                    <a:pt x="673" y="780"/>
                  </a:cubicBezTo>
                  <a:cubicBezTo>
                    <a:pt x="693" y="748"/>
                    <a:pt x="693" y="748"/>
                    <a:pt x="693" y="748"/>
                  </a:cubicBezTo>
                  <a:cubicBezTo>
                    <a:pt x="716" y="677"/>
                    <a:pt x="716" y="677"/>
                    <a:pt x="716" y="677"/>
                  </a:cubicBezTo>
                  <a:cubicBezTo>
                    <a:pt x="747" y="705"/>
                    <a:pt x="747" y="705"/>
                    <a:pt x="747" y="705"/>
                  </a:cubicBezTo>
                  <a:cubicBezTo>
                    <a:pt x="775" y="705"/>
                    <a:pt x="775" y="705"/>
                    <a:pt x="775" y="705"/>
                  </a:cubicBezTo>
                  <a:cubicBezTo>
                    <a:pt x="781" y="719"/>
                    <a:pt x="781" y="719"/>
                    <a:pt x="781" y="719"/>
                  </a:cubicBezTo>
                  <a:cubicBezTo>
                    <a:pt x="761" y="731"/>
                    <a:pt x="761" y="731"/>
                    <a:pt x="761" y="731"/>
                  </a:cubicBezTo>
                  <a:cubicBezTo>
                    <a:pt x="816" y="765"/>
                    <a:pt x="816" y="765"/>
                    <a:pt x="816" y="765"/>
                  </a:cubicBezTo>
                  <a:cubicBezTo>
                    <a:pt x="780" y="788"/>
                    <a:pt x="780" y="788"/>
                    <a:pt x="780" y="788"/>
                  </a:cubicBezTo>
                  <a:cubicBezTo>
                    <a:pt x="780" y="803"/>
                    <a:pt x="780" y="803"/>
                    <a:pt x="780" y="803"/>
                  </a:cubicBezTo>
                  <a:cubicBezTo>
                    <a:pt x="768" y="815"/>
                    <a:pt x="768" y="815"/>
                    <a:pt x="768" y="815"/>
                  </a:cubicBezTo>
                  <a:cubicBezTo>
                    <a:pt x="775" y="813"/>
                    <a:pt x="782" y="813"/>
                    <a:pt x="788" y="816"/>
                  </a:cubicBezTo>
                  <a:cubicBezTo>
                    <a:pt x="794" y="819"/>
                    <a:pt x="797" y="826"/>
                    <a:pt x="797" y="835"/>
                  </a:cubicBezTo>
                  <a:cubicBezTo>
                    <a:pt x="797" y="859"/>
                    <a:pt x="797" y="859"/>
                    <a:pt x="797" y="859"/>
                  </a:cubicBezTo>
                  <a:cubicBezTo>
                    <a:pt x="805" y="851"/>
                    <a:pt x="805" y="851"/>
                    <a:pt x="805" y="851"/>
                  </a:cubicBezTo>
                  <a:cubicBezTo>
                    <a:pt x="805" y="800"/>
                    <a:pt x="805" y="800"/>
                    <a:pt x="805" y="800"/>
                  </a:cubicBezTo>
                  <a:cubicBezTo>
                    <a:pt x="824" y="781"/>
                    <a:pt x="824" y="781"/>
                    <a:pt x="824" y="781"/>
                  </a:cubicBezTo>
                  <a:cubicBezTo>
                    <a:pt x="824" y="745"/>
                    <a:pt x="824" y="745"/>
                    <a:pt x="824" y="745"/>
                  </a:cubicBezTo>
                  <a:cubicBezTo>
                    <a:pt x="783" y="725"/>
                    <a:pt x="783" y="725"/>
                    <a:pt x="783" y="725"/>
                  </a:cubicBezTo>
                  <a:cubicBezTo>
                    <a:pt x="810" y="694"/>
                    <a:pt x="810" y="694"/>
                    <a:pt x="810" y="694"/>
                  </a:cubicBezTo>
                  <a:cubicBezTo>
                    <a:pt x="827" y="679"/>
                    <a:pt x="827" y="679"/>
                    <a:pt x="827" y="679"/>
                  </a:cubicBezTo>
                  <a:cubicBezTo>
                    <a:pt x="880" y="717"/>
                    <a:pt x="880" y="717"/>
                    <a:pt x="880" y="717"/>
                  </a:cubicBezTo>
                  <a:cubicBezTo>
                    <a:pt x="854" y="749"/>
                    <a:pt x="854" y="749"/>
                    <a:pt x="854" y="749"/>
                  </a:cubicBezTo>
                  <a:cubicBezTo>
                    <a:pt x="863" y="788"/>
                    <a:pt x="863" y="788"/>
                    <a:pt x="863" y="788"/>
                  </a:cubicBezTo>
                  <a:cubicBezTo>
                    <a:pt x="871" y="794"/>
                    <a:pt x="871" y="794"/>
                    <a:pt x="871" y="794"/>
                  </a:cubicBezTo>
                  <a:cubicBezTo>
                    <a:pt x="871" y="747"/>
                    <a:pt x="871" y="747"/>
                    <a:pt x="871" y="747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8" y="810"/>
                    <a:pt x="928" y="810"/>
                    <a:pt x="928" y="810"/>
                  </a:cubicBezTo>
                  <a:cubicBezTo>
                    <a:pt x="951" y="897"/>
                    <a:pt x="951" y="897"/>
                    <a:pt x="951" y="897"/>
                  </a:cubicBezTo>
                  <a:cubicBezTo>
                    <a:pt x="987" y="883"/>
                    <a:pt x="987" y="883"/>
                    <a:pt x="987" y="883"/>
                  </a:cubicBezTo>
                  <a:cubicBezTo>
                    <a:pt x="1051" y="847"/>
                    <a:pt x="1051" y="847"/>
                    <a:pt x="1051" y="847"/>
                  </a:cubicBezTo>
                  <a:cubicBezTo>
                    <a:pt x="1096" y="828"/>
                    <a:pt x="1096" y="828"/>
                    <a:pt x="1096" y="828"/>
                  </a:cubicBezTo>
                  <a:cubicBezTo>
                    <a:pt x="1115" y="806"/>
                    <a:pt x="1115" y="806"/>
                    <a:pt x="1115" y="806"/>
                  </a:cubicBezTo>
                  <a:cubicBezTo>
                    <a:pt x="1115" y="738"/>
                    <a:pt x="1115" y="738"/>
                    <a:pt x="1115" y="738"/>
                  </a:cubicBezTo>
                  <a:cubicBezTo>
                    <a:pt x="1170" y="705"/>
                    <a:pt x="1170" y="705"/>
                    <a:pt x="1170" y="705"/>
                  </a:cubicBezTo>
                  <a:cubicBezTo>
                    <a:pt x="1188" y="696"/>
                    <a:pt x="1188" y="696"/>
                    <a:pt x="1188" y="696"/>
                  </a:cubicBezTo>
                  <a:cubicBezTo>
                    <a:pt x="1179" y="684"/>
                    <a:pt x="1179" y="684"/>
                    <a:pt x="1179" y="684"/>
                  </a:cubicBezTo>
                  <a:cubicBezTo>
                    <a:pt x="1189" y="669"/>
                    <a:pt x="1189" y="669"/>
                    <a:pt x="1189" y="669"/>
                  </a:cubicBezTo>
                  <a:cubicBezTo>
                    <a:pt x="1189" y="638"/>
                    <a:pt x="1189" y="638"/>
                    <a:pt x="1189" y="638"/>
                  </a:cubicBezTo>
                  <a:cubicBezTo>
                    <a:pt x="1210" y="621"/>
                    <a:pt x="1210" y="621"/>
                    <a:pt x="1210" y="621"/>
                  </a:cubicBezTo>
                  <a:cubicBezTo>
                    <a:pt x="1193" y="609"/>
                    <a:pt x="1193" y="609"/>
                    <a:pt x="1193" y="609"/>
                  </a:cubicBezTo>
                  <a:cubicBezTo>
                    <a:pt x="1202" y="577"/>
                    <a:pt x="1202" y="577"/>
                    <a:pt x="1202" y="577"/>
                  </a:cubicBezTo>
                  <a:cubicBezTo>
                    <a:pt x="1170" y="554"/>
                    <a:pt x="1170" y="554"/>
                    <a:pt x="1170" y="554"/>
                  </a:cubicBezTo>
                  <a:cubicBezTo>
                    <a:pt x="1137" y="504"/>
                    <a:pt x="1137" y="504"/>
                    <a:pt x="1137" y="504"/>
                  </a:cubicBezTo>
                  <a:cubicBezTo>
                    <a:pt x="1166" y="504"/>
                    <a:pt x="1166" y="504"/>
                    <a:pt x="1166" y="504"/>
                  </a:cubicBezTo>
                  <a:cubicBezTo>
                    <a:pt x="1143" y="477"/>
                    <a:pt x="1143" y="477"/>
                    <a:pt x="1143" y="477"/>
                  </a:cubicBezTo>
                  <a:cubicBezTo>
                    <a:pt x="1178" y="477"/>
                    <a:pt x="1178" y="477"/>
                    <a:pt x="1178" y="477"/>
                  </a:cubicBezTo>
                  <a:cubicBezTo>
                    <a:pt x="1219" y="519"/>
                    <a:pt x="1219" y="519"/>
                    <a:pt x="1219" y="519"/>
                  </a:cubicBezTo>
                  <a:cubicBezTo>
                    <a:pt x="1236" y="580"/>
                    <a:pt x="1236" y="580"/>
                    <a:pt x="1236" y="580"/>
                  </a:cubicBezTo>
                  <a:cubicBezTo>
                    <a:pt x="1254" y="580"/>
                    <a:pt x="1254" y="580"/>
                    <a:pt x="1254" y="580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33" y="539"/>
                    <a:pt x="1233" y="539"/>
                    <a:pt x="1233" y="539"/>
                  </a:cubicBezTo>
                  <a:cubicBezTo>
                    <a:pt x="1242" y="483"/>
                    <a:pt x="1242" y="483"/>
                    <a:pt x="1242" y="483"/>
                  </a:cubicBezTo>
                  <a:cubicBezTo>
                    <a:pt x="1206" y="467"/>
                    <a:pt x="1206" y="467"/>
                    <a:pt x="1206" y="467"/>
                  </a:cubicBezTo>
                  <a:cubicBezTo>
                    <a:pt x="1258" y="448"/>
                    <a:pt x="1258" y="448"/>
                    <a:pt x="1258" y="448"/>
                  </a:cubicBezTo>
                  <a:cubicBezTo>
                    <a:pt x="1284" y="472"/>
                    <a:pt x="1284" y="472"/>
                    <a:pt x="1284" y="472"/>
                  </a:cubicBezTo>
                  <a:cubicBezTo>
                    <a:pt x="1284" y="451"/>
                    <a:pt x="1284" y="451"/>
                    <a:pt x="1284" y="451"/>
                  </a:cubicBezTo>
                  <a:cubicBezTo>
                    <a:pt x="1309" y="432"/>
                    <a:pt x="1309" y="432"/>
                    <a:pt x="1309" y="432"/>
                  </a:cubicBezTo>
                  <a:cubicBezTo>
                    <a:pt x="1309" y="423"/>
                    <a:pt x="1309" y="423"/>
                    <a:pt x="1309" y="423"/>
                  </a:cubicBezTo>
                  <a:cubicBezTo>
                    <a:pt x="1319" y="406"/>
                    <a:pt x="1319" y="406"/>
                    <a:pt x="1319" y="406"/>
                  </a:cubicBezTo>
                  <a:cubicBezTo>
                    <a:pt x="1363" y="377"/>
                    <a:pt x="1363" y="377"/>
                    <a:pt x="1363" y="377"/>
                  </a:cubicBezTo>
                  <a:cubicBezTo>
                    <a:pt x="1410" y="363"/>
                    <a:pt x="1410" y="363"/>
                    <a:pt x="1410" y="363"/>
                  </a:cubicBezTo>
                  <a:cubicBezTo>
                    <a:pt x="1410" y="314"/>
                    <a:pt x="1410" y="314"/>
                    <a:pt x="1410" y="314"/>
                  </a:cubicBezTo>
                  <a:cubicBezTo>
                    <a:pt x="1454" y="294"/>
                    <a:pt x="1454" y="294"/>
                    <a:pt x="1454" y="294"/>
                  </a:cubicBezTo>
                  <a:cubicBezTo>
                    <a:pt x="1470" y="253"/>
                    <a:pt x="1470" y="253"/>
                    <a:pt x="1470" y="253"/>
                  </a:cubicBezTo>
                  <a:cubicBezTo>
                    <a:pt x="1470" y="209"/>
                    <a:pt x="1470" y="209"/>
                    <a:pt x="1470" y="209"/>
                  </a:cubicBezTo>
                  <a:cubicBezTo>
                    <a:pt x="1490" y="182"/>
                    <a:pt x="1490" y="182"/>
                    <a:pt x="1490" y="182"/>
                  </a:cubicBezTo>
                  <a:cubicBezTo>
                    <a:pt x="1544" y="173"/>
                    <a:pt x="1544" y="173"/>
                    <a:pt x="1544" y="173"/>
                  </a:cubicBezTo>
                  <a:cubicBezTo>
                    <a:pt x="1544" y="135"/>
                    <a:pt x="1544" y="135"/>
                    <a:pt x="1544" y="135"/>
                  </a:cubicBezTo>
                  <a:cubicBezTo>
                    <a:pt x="1533" y="135"/>
                    <a:pt x="1520" y="135"/>
                    <a:pt x="1513" y="135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737181" y="2497719"/>
              <a:ext cx="372339" cy="516805"/>
            </a:xfrm>
            <a:custGeom>
              <a:avLst/>
              <a:gdLst>
                <a:gd name="T0" fmla="*/ 878 w 905"/>
                <a:gd name="T1" fmla="*/ 106 h 1258"/>
                <a:gd name="T2" fmla="*/ 823 w 905"/>
                <a:gd name="T3" fmla="*/ 81 h 1258"/>
                <a:gd name="T4" fmla="*/ 749 w 905"/>
                <a:gd name="T5" fmla="*/ 53 h 1258"/>
                <a:gd name="T6" fmla="*/ 757 w 905"/>
                <a:gd name="T7" fmla="*/ 15 h 1258"/>
                <a:gd name="T8" fmla="*/ 674 w 905"/>
                <a:gd name="T9" fmla="*/ 2 h 1258"/>
                <a:gd name="T10" fmla="*/ 598 w 905"/>
                <a:gd name="T11" fmla="*/ 2 h 1258"/>
                <a:gd name="T12" fmla="*/ 542 w 905"/>
                <a:gd name="T13" fmla="*/ 56 h 1258"/>
                <a:gd name="T14" fmla="*/ 524 w 905"/>
                <a:gd name="T15" fmla="*/ 121 h 1258"/>
                <a:gd name="T16" fmla="*/ 465 w 905"/>
                <a:gd name="T17" fmla="*/ 186 h 1258"/>
                <a:gd name="T18" fmla="*/ 412 w 905"/>
                <a:gd name="T19" fmla="*/ 251 h 1258"/>
                <a:gd name="T20" fmla="*/ 363 w 905"/>
                <a:gd name="T21" fmla="*/ 292 h 1258"/>
                <a:gd name="T22" fmla="*/ 339 w 905"/>
                <a:gd name="T23" fmla="*/ 321 h 1258"/>
                <a:gd name="T24" fmla="*/ 304 w 905"/>
                <a:gd name="T25" fmla="*/ 324 h 1258"/>
                <a:gd name="T26" fmla="*/ 297 w 905"/>
                <a:gd name="T27" fmla="*/ 346 h 1258"/>
                <a:gd name="T28" fmla="*/ 308 w 905"/>
                <a:gd name="T29" fmla="*/ 422 h 1258"/>
                <a:gd name="T30" fmla="*/ 277 w 905"/>
                <a:gd name="T31" fmla="*/ 454 h 1258"/>
                <a:gd name="T32" fmla="*/ 222 w 905"/>
                <a:gd name="T33" fmla="*/ 352 h 1258"/>
                <a:gd name="T34" fmla="*/ 229 w 905"/>
                <a:gd name="T35" fmla="*/ 378 h 1258"/>
                <a:gd name="T36" fmla="*/ 202 w 905"/>
                <a:gd name="T37" fmla="*/ 384 h 1258"/>
                <a:gd name="T38" fmla="*/ 258 w 905"/>
                <a:gd name="T39" fmla="*/ 441 h 1258"/>
                <a:gd name="T40" fmla="*/ 269 w 905"/>
                <a:gd name="T41" fmla="*/ 488 h 1258"/>
                <a:gd name="T42" fmla="*/ 244 w 905"/>
                <a:gd name="T43" fmla="*/ 539 h 1258"/>
                <a:gd name="T44" fmla="*/ 246 w 905"/>
                <a:gd name="T45" fmla="*/ 565 h 1258"/>
                <a:gd name="T46" fmla="*/ 170 w 905"/>
                <a:gd name="T47" fmla="*/ 610 h 1258"/>
                <a:gd name="T48" fmla="*/ 148 w 905"/>
                <a:gd name="T49" fmla="*/ 702 h 1258"/>
                <a:gd name="T50" fmla="*/ 37 w 905"/>
                <a:gd name="T51" fmla="*/ 757 h 1258"/>
                <a:gd name="T52" fmla="*/ 16 w 905"/>
                <a:gd name="T53" fmla="*/ 829 h 1258"/>
                <a:gd name="T54" fmla="*/ 22 w 905"/>
                <a:gd name="T55" fmla="*/ 881 h 1258"/>
                <a:gd name="T56" fmla="*/ 70 w 905"/>
                <a:gd name="T57" fmla="*/ 913 h 1258"/>
                <a:gd name="T58" fmla="*/ 105 w 905"/>
                <a:gd name="T59" fmla="*/ 934 h 1258"/>
                <a:gd name="T60" fmla="*/ 110 w 905"/>
                <a:gd name="T61" fmla="*/ 984 h 1258"/>
                <a:gd name="T62" fmla="*/ 173 w 905"/>
                <a:gd name="T63" fmla="*/ 1058 h 1258"/>
                <a:gd name="T64" fmla="*/ 193 w 905"/>
                <a:gd name="T65" fmla="*/ 1082 h 1258"/>
                <a:gd name="T66" fmla="*/ 212 w 905"/>
                <a:gd name="T67" fmla="*/ 1112 h 1258"/>
                <a:gd name="T68" fmla="*/ 250 w 905"/>
                <a:gd name="T69" fmla="*/ 1121 h 1258"/>
                <a:gd name="T70" fmla="*/ 267 w 905"/>
                <a:gd name="T71" fmla="*/ 1145 h 1258"/>
                <a:gd name="T72" fmla="*/ 301 w 905"/>
                <a:gd name="T73" fmla="*/ 1165 h 1258"/>
                <a:gd name="T74" fmla="*/ 349 w 905"/>
                <a:gd name="T75" fmla="*/ 1193 h 1258"/>
                <a:gd name="T76" fmla="*/ 427 w 905"/>
                <a:gd name="T77" fmla="*/ 1201 h 1258"/>
                <a:gd name="T78" fmla="*/ 455 w 905"/>
                <a:gd name="T79" fmla="*/ 1258 h 1258"/>
                <a:gd name="T80" fmla="*/ 461 w 905"/>
                <a:gd name="T81" fmla="*/ 1248 h 1258"/>
                <a:gd name="T82" fmla="*/ 464 w 905"/>
                <a:gd name="T83" fmla="*/ 1180 h 1258"/>
                <a:gd name="T84" fmla="*/ 479 w 905"/>
                <a:gd name="T85" fmla="*/ 1094 h 1258"/>
                <a:gd name="T86" fmla="*/ 479 w 905"/>
                <a:gd name="T87" fmla="*/ 1051 h 1258"/>
                <a:gd name="T88" fmla="*/ 514 w 905"/>
                <a:gd name="T89" fmla="*/ 995 h 1258"/>
                <a:gd name="T90" fmla="*/ 567 w 905"/>
                <a:gd name="T91" fmla="*/ 1016 h 1258"/>
                <a:gd name="T92" fmla="*/ 631 w 905"/>
                <a:gd name="T93" fmla="*/ 960 h 1258"/>
                <a:gd name="T94" fmla="*/ 679 w 905"/>
                <a:gd name="T95" fmla="*/ 904 h 1258"/>
                <a:gd name="T96" fmla="*/ 724 w 905"/>
                <a:gd name="T97" fmla="*/ 867 h 1258"/>
                <a:gd name="T98" fmla="*/ 724 w 905"/>
                <a:gd name="T99" fmla="*/ 811 h 1258"/>
                <a:gd name="T100" fmla="*/ 764 w 905"/>
                <a:gd name="T101" fmla="*/ 771 h 1258"/>
                <a:gd name="T102" fmla="*/ 764 w 905"/>
                <a:gd name="T103" fmla="*/ 725 h 1258"/>
                <a:gd name="T104" fmla="*/ 749 w 905"/>
                <a:gd name="T105" fmla="*/ 707 h 1258"/>
                <a:gd name="T106" fmla="*/ 764 w 905"/>
                <a:gd name="T107" fmla="*/ 634 h 1258"/>
                <a:gd name="T108" fmla="*/ 747 w 905"/>
                <a:gd name="T109" fmla="*/ 586 h 1258"/>
                <a:gd name="T110" fmla="*/ 747 w 905"/>
                <a:gd name="T111" fmla="*/ 531 h 1258"/>
                <a:gd name="T112" fmla="*/ 764 w 905"/>
                <a:gd name="T113" fmla="*/ 442 h 1258"/>
                <a:gd name="T114" fmla="*/ 792 w 905"/>
                <a:gd name="T115" fmla="*/ 379 h 1258"/>
                <a:gd name="T116" fmla="*/ 802 w 905"/>
                <a:gd name="T117" fmla="*/ 306 h 1258"/>
                <a:gd name="T118" fmla="*/ 840 w 905"/>
                <a:gd name="T119" fmla="*/ 248 h 1258"/>
                <a:gd name="T120" fmla="*/ 878 w 905"/>
                <a:gd name="T121" fmla="*/ 16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5" h="1258">
                  <a:moveTo>
                    <a:pt x="903" y="126"/>
                  </a:moveTo>
                  <a:cubicBezTo>
                    <a:pt x="902" y="118"/>
                    <a:pt x="884" y="112"/>
                    <a:pt x="878" y="106"/>
                  </a:cubicBezTo>
                  <a:cubicBezTo>
                    <a:pt x="873" y="100"/>
                    <a:pt x="867" y="84"/>
                    <a:pt x="860" y="81"/>
                  </a:cubicBezTo>
                  <a:cubicBezTo>
                    <a:pt x="852" y="76"/>
                    <a:pt x="832" y="81"/>
                    <a:pt x="823" y="81"/>
                  </a:cubicBezTo>
                  <a:cubicBezTo>
                    <a:pt x="813" y="81"/>
                    <a:pt x="794" y="84"/>
                    <a:pt x="785" y="81"/>
                  </a:cubicBezTo>
                  <a:cubicBezTo>
                    <a:pt x="774" y="77"/>
                    <a:pt x="758" y="60"/>
                    <a:pt x="749" y="53"/>
                  </a:cubicBezTo>
                  <a:cubicBezTo>
                    <a:pt x="742" y="47"/>
                    <a:pt x="720" y="39"/>
                    <a:pt x="722" y="30"/>
                  </a:cubicBezTo>
                  <a:cubicBezTo>
                    <a:pt x="723" y="21"/>
                    <a:pt x="758" y="25"/>
                    <a:pt x="757" y="15"/>
                  </a:cubicBezTo>
                  <a:cubicBezTo>
                    <a:pt x="755" y="0"/>
                    <a:pt x="712" y="4"/>
                    <a:pt x="696" y="2"/>
                  </a:cubicBezTo>
                  <a:cubicBezTo>
                    <a:pt x="691" y="2"/>
                    <a:pt x="679" y="2"/>
                    <a:pt x="674" y="2"/>
                  </a:cubicBezTo>
                  <a:cubicBezTo>
                    <a:pt x="657" y="2"/>
                    <a:pt x="624" y="2"/>
                    <a:pt x="608" y="2"/>
                  </a:cubicBezTo>
                  <a:cubicBezTo>
                    <a:pt x="605" y="2"/>
                    <a:pt x="602" y="2"/>
                    <a:pt x="598" y="2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524" y="78"/>
                    <a:pt x="524" y="78"/>
                    <a:pt x="524" y="78"/>
                  </a:cubicBezTo>
                  <a:cubicBezTo>
                    <a:pt x="524" y="121"/>
                    <a:pt x="524" y="121"/>
                    <a:pt x="524" y="121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465" y="186"/>
                    <a:pt x="465" y="186"/>
                    <a:pt x="465" y="186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12" y="251"/>
                    <a:pt x="412" y="251"/>
                    <a:pt x="412" y="251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63" y="292"/>
                    <a:pt x="363" y="292"/>
                    <a:pt x="363" y="292"/>
                  </a:cubicBezTo>
                  <a:cubicBezTo>
                    <a:pt x="363" y="302"/>
                    <a:pt x="363" y="302"/>
                    <a:pt x="363" y="302"/>
                  </a:cubicBezTo>
                  <a:cubicBezTo>
                    <a:pt x="339" y="321"/>
                    <a:pt x="339" y="321"/>
                    <a:pt x="339" y="321"/>
                  </a:cubicBezTo>
                  <a:cubicBezTo>
                    <a:pt x="339" y="357"/>
                    <a:pt x="339" y="357"/>
                    <a:pt x="339" y="357"/>
                  </a:cubicBezTo>
                  <a:cubicBezTo>
                    <a:pt x="304" y="324"/>
                    <a:pt x="304" y="324"/>
                    <a:pt x="304" y="324"/>
                  </a:cubicBezTo>
                  <a:cubicBezTo>
                    <a:pt x="273" y="335"/>
                    <a:pt x="273" y="335"/>
                    <a:pt x="273" y="335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8" y="454"/>
                    <a:pt x="308" y="454"/>
                    <a:pt x="30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07" y="352"/>
                    <a:pt x="207" y="352"/>
                    <a:pt x="207" y="352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39"/>
                    <a:pt x="244" y="539"/>
                    <a:pt x="244" y="539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46" y="565"/>
                    <a:pt x="246" y="565"/>
                    <a:pt x="246" y="565"/>
                  </a:cubicBezTo>
                  <a:cubicBezTo>
                    <a:pt x="221" y="579"/>
                    <a:pt x="221" y="579"/>
                    <a:pt x="221" y="579"/>
                  </a:cubicBezTo>
                  <a:cubicBezTo>
                    <a:pt x="170" y="610"/>
                    <a:pt x="170" y="610"/>
                    <a:pt x="170" y="610"/>
                  </a:cubicBezTo>
                  <a:cubicBezTo>
                    <a:pt x="170" y="675"/>
                    <a:pt x="170" y="675"/>
                    <a:pt x="170" y="675"/>
                  </a:cubicBezTo>
                  <a:cubicBezTo>
                    <a:pt x="148" y="702"/>
                    <a:pt x="148" y="702"/>
                    <a:pt x="148" y="702"/>
                  </a:cubicBezTo>
                  <a:cubicBezTo>
                    <a:pt x="102" y="721"/>
                    <a:pt x="102" y="721"/>
                    <a:pt x="102" y="721"/>
                  </a:cubicBezTo>
                  <a:cubicBezTo>
                    <a:pt x="37" y="757"/>
                    <a:pt x="37" y="757"/>
                    <a:pt x="37" y="757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16" y="829"/>
                    <a:pt x="16" y="829"/>
                    <a:pt x="16" y="829"/>
                  </a:cubicBezTo>
                  <a:cubicBezTo>
                    <a:pt x="43" y="841"/>
                    <a:pt x="43" y="841"/>
                    <a:pt x="43" y="841"/>
                  </a:cubicBezTo>
                  <a:cubicBezTo>
                    <a:pt x="22" y="881"/>
                    <a:pt x="22" y="881"/>
                    <a:pt x="22" y="881"/>
                  </a:cubicBezTo>
                  <a:cubicBezTo>
                    <a:pt x="31" y="909"/>
                    <a:pt x="31" y="909"/>
                    <a:pt x="31" y="909"/>
                  </a:cubicBezTo>
                  <a:cubicBezTo>
                    <a:pt x="70" y="913"/>
                    <a:pt x="70" y="913"/>
                    <a:pt x="70" y="913"/>
                  </a:cubicBezTo>
                  <a:cubicBezTo>
                    <a:pt x="70" y="934"/>
                    <a:pt x="70" y="934"/>
                    <a:pt x="70" y="934"/>
                  </a:cubicBezTo>
                  <a:cubicBezTo>
                    <a:pt x="105" y="934"/>
                    <a:pt x="105" y="934"/>
                    <a:pt x="105" y="934"/>
                  </a:cubicBezTo>
                  <a:cubicBezTo>
                    <a:pt x="145" y="967"/>
                    <a:pt x="145" y="967"/>
                    <a:pt x="145" y="967"/>
                  </a:cubicBezTo>
                  <a:cubicBezTo>
                    <a:pt x="110" y="984"/>
                    <a:pt x="110" y="984"/>
                    <a:pt x="110" y="984"/>
                  </a:cubicBezTo>
                  <a:cubicBezTo>
                    <a:pt x="162" y="1011"/>
                    <a:pt x="162" y="1011"/>
                    <a:pt x="162" y="1011"/>
                  </a:cubicBezTo>
                  <a:cubicBezTo>
                    <a:pt x="173" y="1058"/>
                    <a:pt x="173" y="1058"/>
                    <a:pt x="173" y="1058"/>
                  </a:cubicBezTo>
                  <a:cubicBezTo>
                    <a:pt x="182" y="1061"/>
                    <a:pt x="182" y="1061"/>
                    <a:pt x="182" y="1061"/>
                  </a:cubicBezTo>
                  <a:cubicBezTo>
                    <a:pt x="193" y="1082"/>
                    <a:pt x="193" y="1082"/>
                    <a:pt x="193" y="1082"/>
                  </a:cubicBezTo>
                  <a:cubicBezTo>
                    <a:pt x="223" y="1090"/>
                    <a:pt x="223" y="1090"/>
                    <a:pt x="223" y="1090"/>
                  </a:cubicBezTo>
                  <a:cubicBezTo>
                    <a:pt x="212" y="1112"/>
                    <a:pt x="212" y="1112"/>
                    <a:pt x="212" y="1112"/>
                  </a:cubicBezTo>
                  <a:cubicBezTo>
                    <a:pt x="250" y="1112"/>
                    <a:pt x="250" y="1112"/>
                    <a:pt x="250" y="1112"/>
                  </a:cubicBezTo>
                  <a:cubicBezTo>
                    <a:pt x="250" y="1121"/>
                    <a:pt x="250" y="1121"/>
                    <a:pt x="250" y="1121"/>
                  </a:cubicBezTo>
                  <a:cubicBezTo>
                    <a:pt x="281" y="1121"/>
                    <a:pt x="281" y="1121"/>
                    <a:pt x="281" y="1121"/>
                  </a:cubicBezTo>
                  <a:cubicBezTo>
                    <a:pt x="267" y="1145"/>
                    <a:pt x="267" y="1145"/>
                    <a:pt x="267" y="1145"/>
                  </a:cubicBezTo>
                  <a:cubicBezTo>
                    <a:pt x="301" y="1148"/>
                    <a:pt x="301" y="1148"/>
                    <a:pt x="301" y="1148"/>
                  </a:cubicBezTo>
                  <a:cubicBezTo>
                    <a:pt x="301" y="1165"/>
                    <a:pt x="301" y="1165"/>
                    <a:pt x="301" y="1165"/>
                  </a:cubicBezTo>
                  <a:cubicBezTo>
                    <a:pt x="345" y="1167"/>
                    <a:pt x="347" y="1173"/>
                    <a:pt x="348" y="1175"/>
                  </a:cubicBezTo>
                  <a:cubicBezTo>
                    <a:pt x="349" y="1179"/>
                    <a:pt x="349" y="1187"/>
                    <a:pt x="349" y="1193"/>
                  </a:cubicBezTo>
                  <a:cubicBezTo>
                    <a:pt x="380" y="1170"/>
                    <a:pt x="380" y="1170"/>
                    <a:pt x="380" y="1170"/>
                  </a:cubicBezTo>
                  <a:cubicBezTo>
                    <a:pt x="427" y="1201"/>
                    <a:pt x="427" y="1201"/>
                    <a:pt x="427" y="1201"/>
                  </a:cubicBezTo>
                  <a:cubicBezTo>
                    <a:pt x="412" y="1232"/>
                    <a:pt x="412" y="1232"/>
                    <a:pt x="412" y="1232"/>
                  </a:cubicBezTo>
                  <a:cubicBezTo>
                    <a:pt x="455" y="1258"/>
                    <a:pt x="455" y="1258"/>
                    <a:pt x="455" y="1258"/>
                  </a:cubicBezTo>
                  <a:cubicBezTo>
                    <a:pt x="458" y="1247"/>
                    <a:pt x="458" y="1247"/>
                    <a:pt x="458" y="1247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3" y="1236"/>
                    <a:pt x="463" y="1212"/>
                    <a:pt x="464" y="1200"/>
                  </a:cubicBezTo>
                  <a:cubicBezTo>
                    <a:pt x="464" y="1195"/>
                    <a:pt x="464" y="1185"/>
                    <a:pt x="464" y="1180"/>
                  </a:cubicBezTo>
                  <a:cubicBezTo>
                    <a:pt x="464" y="1167"/>
                    <a:pt x="464" y="1142"/>
                    <a:pt x="466" y="1129"/>
                  </a:cubicBezTo>
                  <a:cubicBezTo>
                    <a:pt x="468" y="1120"/>
                    <a:pt x="475" y="1103"/>
                    <a:pt x="479" y="1094"/>
                  </a:cubicBezTo>
                  <a:cubicBezTo>
                    <a:pt x="483" y="1085"/>
                    <a:pt x="499" y="1070"/>
                    <a:pt x="497" y="1061"/>
                  </a:cubicBezTo>
                  <a:cubicBezTo>
                    <a:pt x="495" y="1056"/>
                    <a:pt x="481" y="1056"/>
                    <a:pt x="479" y="1051"/>
                  </a:cubicBezTo>
                  <a:cubicBezTo>
                    <a:pt x="475" y="1042"/>
                    <a:pt x="483" y="1021"/>
                    <a:pt x="489" y="1013"/>
                  </a:cubicBezTo>
                  <a:cubicBezTo>
                    <a:pt x="493" y="1007"/>
                    <a:pt x="507" y="998"/>
                    <a:pt x="514" y="995"/>
                  </a:cubicBezTo>
                  <a:cubicBezTo>
                    <a:pt x="519" y="994"/>
                    <a:pt x="530" y="994"/>
                    <a:pt x="535" y="995"/>
                  </a:cubicBezTo>
                  <a:cubicBezTo>
                    <a:pt x="544" y="998"/>
                    <a:pt x="558" y="1017"/>
                    <a:pt x="567" y="1016"/>
                  </a:cubicBezTo>
                  <a:cubicBezTo>
                    <a:pt x="574" y="1015"/>
                    <a:pt x="580" y="1000"/>
                    <a:pt x="585" y="995"/>
                  </a:cubicBezTo>
                  <a:cubicBezTo>
                    <a:pt x="596" y="986"/>
                    <a:pt x="619" y="968"/>
                    <a:pt x="631" y="960"/>
                  </a:cubicBezTo>
                  <a:cubicBezTo>
                    <a:pt x="639" y="954"/>
                    <a:pt x="659" y="945"/>
                    <a:pt x="666" y="937"/>
                  </a:cubicBezTo>
                  <a:cubicBezTo>
                    <a:pt x="671" y="931"/>
                    <a:pt x="674" y="912"/>
                    <a:pt x="679" y="904"/>
                  </a:cubicBezTo>
                  <a:cubicBezTo>
                    <a:pt x="683" y="898"/>
                    <a:pt x="695" y="887"/>
                    <a:pt x="701" y="882"/>
                  </a:cubicBezTo>
                  <a:cubicBezTo>
                    <a:pt x="707" y="877"/>
                    <a:pt x="721" y="873"/>
                    <a:pt x="724" y="867"/>
                  </a:cubicBezTo>
                  <a:cubicBezTo>
                    <a:pt x="727" y="861"/>
                    <a:pt x="724" y="848"/>
                    <a:pt x="724" y="841"/>
                  </a:cubicBezTo>
                  <a:cubicBezTo>
                    <a:pt x="724" y="834"/>
                    <a:pt x="723" y="818"/>
                    <a:pt x="724" y="811"/>
                  </a:cubicBezTo>
                  <a:cubicBezTo>
                    <a:pt x="726" y="803"/>
                    <a:pt x="731" y="786"/>
                    <a:pt x="737" y="781"/>
                  </a:cubicBezTo>
                  <a:cubicBezTo>
                    <a:pt x="742" y="776"/>
                    <a:pt x="762" y="777"/>
                    <a:pt x="764" y="771"/>
                  </a:cubicBezTo>
                  <a:cubicBezTo>
                    <a:pt x="767" y="765"/>
                    <a:pt x="754" y="754"/>
                    <a:pt x="754" y="748"/>
                  </a:cubicBezTo>
                  <a:cubicBezTo>
                    <a:pt x="754" y="742"/>
                    <a:pt x="768" y="730"/>
                    <a:pt x="764" y="725"/>
                  </a:cubicBezTo>
                  <a:cubicBezTo>
                    <a:pt x="759" y="717"/>
                    <a:pt x="730" y="734"/>
                    <a:pt x="727" y="725"/>
                  </a:cubicBezTo>
                  <a:cubicBezTo>
                    <a:pt x="724" y="718"/>
                    <a:pt x="746" y="714"/>
                    <a:pt x="749" y="707"/>
                  </a:cubicBezTo>
                  <a:cubicBezTo>
                    <a:pt x="754" y="699"/>
                    <a:pt x="750" y="679"/>
                    <a:pt x="752" y="669"/>
                  </a:cubicBezTo>
                  <a:cubicBezTo>
                    <a:pt x="754" y="660"/>
                    <a:pt x="766" y="643"/>
                    <a:pt x="764" y="634"/>
                  </a:cubicBezTo>
                  <a:cubicBezTo>
                    <a:pt x="764" y="627"/>
                    <a:pt x="752" y="618"/>
                    <a:pt x="749" y="611"/>
                  </a:cubicBezTo>
                  <a:cubicBezTo>
                    <a:pt x="747" y="605"/>
                    <a:pt x="745" y="592"/>
                    <a:pt x="747" y="586"/>
                  </a:cubicBezTo>
                  <a:cubicBezTo>
                    <a:pt x="749" y="579"/>
                    <a:pt x="764" y="569"/>
                    <a:pt x="764" y="561"/>
                  </a:cubicBezTo>
                  <a:cubicBezTo>
                    <a:pt x="765" y="552"/>
                    <a:pt x="747" y="539"/>
                    <a:pt x="747" y="531"/>
                  </a:cubicBezTo>
                  <a:cubicBezTo>
                    <a:pt x="746" y="518"/>
                    <a:pt x="762" y="497"/>
                    <a:pt x="764" y="485"/>
                  </a:cubicBezTo>
                  <a:cubicBezTo>
                    <a:pt x="766" y="474"/>
                    <a:pt x="766" y="453"/>
                    <a:pt x="764" y="442"/>
                  </a:cubicBezTo>
                  <a:cubicBezTo>
                    <a:pt x="763" y="434"/>
                    <a:pt x="752" y="420"/>
                    <a:pt x="754" y="412"/>
                  </a:cubicBezTo>
                  <a:cubicBezTo>
                    <a:pt x="757" y="400"/>
                    <a:pt x="785" y="389"/>
                    <a:pt x="792" y="379"/>
                  </a:cubicBezTo>
                  <a:cubicBezTo>
                    <a:pt x="796" y="374"/>
                    <a:pt x="801" y="362"/>
                    <a:pt x="802" y="356"/>
                  </a:cubicBezTo>
                  <a:cubicBezTo>
                    <a:pt x="805" y="344"/>
                    <a:pt x="800" y="318"/>
                    <a:pt x="802" y="306"/>
                  </a:cubicBezTo>
                  <a:cubicBezTo>
                    <a:pt x="805" y="294"/>
                    <a:pt x="815" y="272"/>
                    <a:pt x="823" y="263"/>
                  </a:cubicBezTo>
                  <a:cubicBezTo>
                    <a:pt x="826" y="258"/>
                    <a:pt x="837" y="252"/>
                    <a:pt x="840" y="248"/>
                  </a:cubicBezTo>
                  <a:cubicBezTo>
                    <a:pt x="846" y="240"/>
                    <a:pt x="851" y="221"/>
                    <a:pt x="855" y="212"/>
                  </a:cubicBezTo>
                  <a:cubicBezTo>
                    <a:pt x="861" y="200"/>
                    <a:pt x="872" y="176"/>
                    <a:pt x="878" y="164"/>
                  </a:cubicBezTo>
                  <a:cubicBezTo>
                    <a:pt x="884" y="154"/>
                    <a:pt x="905" y="137"/>
                    <a:pt x="90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342503" y="2727079"/>
              <a:ext cx="615103" cy="826591"/>
            </a:xfrm>
            <a:custGeom>
              <a:avLst/>
              <a:gdLst>
                <a:gd name="T0" fmla="*/ 1412 w 1498"/>
                <a:gd name="T1" fmla="*/ 745 h 2011"/>
                <a:gd name="T2" fmla="*/ 1341 w 1498"/>
                <a:gd name="T3" fmla="*/ 623 h 2011"/>
                <a:gd name="T4" fmla="*/ 1258 w 1498"/>
                <a:gd name="T5" fmla="*/ 616 h 2011"/>
                <a:gd name="T6" fmla="*/ 1229 w 1498"/>
                <a:gd name="T7" fmla="*/ 573 h 2011"/>
                <a:gd name="T8" fmla="*/ 1173 w 1498"/>
                <a:gd name="T9" fmla="*/ 539 h 2011"/>
                <a:gd name="T10" fmla="*/ 1116 w 1498"/>
                <a:gd name="T11" fmla="*/ 460 h 2011"/>
                <a:gd name="T12" fmla="*/ 1023 w 1498"/>
                <a:gd name="T13" fmla="*/ 385 h 2011"/>
                <a:gd name="T14" fmla="*/ 993 w 1498"/>
                <a:gd name="T15" fmla="*/ 288 h 2011"/>
                <a:gd name="T16" fmla="*/ 908 w 1498"/>
                <a:gd name="T17" fmla="*/ 85 h 2011"/>
                <a:gd name="T18" fmla="*/ 854 w 1498"/>
                <a:gd name="T19" fmla="*/ 58 h 2011"/>
                <a:gd name="T20" fmla="*/ 804 w 1498"/>
                <a:gd name="T21" fmla="*/ 33 h 2011"/>
                <a:gd name="T22" fmla="*/ 820 w 1498"/>
                <a:gd name="T23" fmla="*/ 165 h 2011"/>
                <a:gd name="T24" fmla="*/ 762 w 1498"/>
                <a:gd name="T25" fmla="*/ 140 h 2011"/>
                <a:gd name="T26" fmla="*/ 809 w 1498"/>
                <a:gd name="T27" fmla="*/ 76 h 2011"/>
                <a:gd name="T28" fmla="*/ 752 w 1498"/>
                <a:gd name="T29" fmla="*/ 23 h 2011"/>
                <a:gd name="T30" fmla="*/ 710 w 1498"/>
                <a:gd name="T31" fmla="*/ 122 h 2011"/>
                <a:gd name="T32" fmla="*/ 633 w 1498"/>
                <a:gd name="T33" fmla="*/ 262 h 2011"/>
                <a:gd name="T34" fmla="*/ 664 w 1498"/>
                <a:gd name="T35" fmla="*/ 355 h 2011"/>
                <a:gd name="T36" fmla="*/ 762 w 1498"/>
                <a:gd name="T37" fmla="*/ 266 h 2011"/>
                <a:gd name="T38" fmla="*/ 801 w 1498"/>
                <a:gd name="T39" fmla="*/ 299 h 2011"/>
                <a:gd name="T40" fmla="*/ 778 w 1498"/>
                <a:gd name="T41" fmla="*/ 446 h 2011"/>
                <a:gd name="T42" fmla="*/ 678 w 1498"/>
                <a:gd name="T43" fmla="*/ 470 h 2011"/>
                <a:gd name="T44" fmla="*/ 662 w 1498"/>
                <a:gd name="T45" fmla="*/ 613 h 2011"/>
                <a:gd name="T46" fmla="*/ 514 w 1498"/>
                <a:gd name="T47" fmla="*/ 672 h 2011"/>
                <a:gd name="T48" fmla="*/ 398 w 1498"/>
                <a:gd name="T49" fmla="*/ 779 h 2011"/>
                <a:gd name="T50" fmla="*/ 318 w 1498"/>
                <a:gd name="T51" fmla="*/ 865 h 2011"/>
                <a:gd name="T52" fmla="*/ 242 w 1498"/>
                <a:gd name="T53" fmla="*/ 862 h 2011"/>
                <a:gd name="T54" fmla="*/ 295 w 1498"/>
                <a:gd name="T55" fmla="*/ 964 h 2011"/>
                <a:gd name="T56" fmla="*/ 307 w 1498"/>
                <a:gd name="T57" fmla="*/ 1029 h 2011"/>
                <a:gd name="T58" fmla="*/ 291 w 1498"/>
                <a:gd name="T59" fmla="*/ 1085 h 2011"/>
                <a:gd name="T60" fmla="*/ 295 w 1498"/>
                <a:gd name="T61" fmla="*/ 1154 h 2011"/>
                <a:gd name="T62" fmla="*/ 301 w 1498"/>
                <a:gd name="T63" fmla="*/ 1228 h 2011"/>
                <a:gd name="T64" fmla="*/ 233 w 1498"/>
                <a:gd name="T65" fmla="*/ 1331 h 2011"/>
                <a:gd name="T66" fmla="*/ 168 w 1498"/>
                <a:gd name="T67" fmla="*/ 1322 h 2011"/>
                <a:gd name="T68" fmla="*/ 136 w 1498"/>
                <a:gd name="T69" fmla="*/ 1419 h 2011"/>
                <a:gd name="T70" fmla="*/ 121 w 1498"/>
                <a:gd name="T71" fmla="*/ 1496 h 2011"/>
                <a:gd name="T72" fmla="*/ 135 w 1498"/>
                <a:gd name="T73" fmla="*/ 1614 h 2011"/>
                <a:gd name="T74" fmla="*/ 26 w 1498"/>
                <a:gd name="T75" fmla="*/ 1774 h 2011"/>
                <a:gd name="T76" fmla="*/ 27 w 1498"/>
                <a:gd name="T77" fmla="*/ 1854 h 2011"/>
                <a:gd name="T78" fmla="*/ 111 w 1498"/>
                <a:gd name="T79" fmla="*/ 1751 h 2011"/>
                <a:gd name="T80" fmla="*/ 199 w 1498"/>
                <a:gd name="T81" fmla="*/ 1636 h 2011"/>
                <a:gd name="T82" fmla="*/ 339 w 1498"/>
                <a:gd name="T83" fmla="*/ 1760 h 2011"/>
                <a:gd name="T84" fmla="*/ 222 w 1498"/>
                <a:gd name="T85" fmla="*/ 1830 h 2011"/>
                <a:gd name="T86" fmla="*/ 302 w 1498"/>
                <a:gd name="T87" fmla="*/ 1856 h 2011"/>
                <a:gd name="T88" fmla="*/ 422 w 1498"/>
                <a:gd name="T89" fmla="*/ 1966 h 2011"/>
                <a:gd name="T90" fmla="*/ 534 w 1498"/>
                <a:gd name="T91" fmla="*/ 2011 h 2011"/>
                <a:gd name="T92" fmla="*/ 578 w 1498"/>
                <a:gd name="T93" fmla="*/ 1890 h 2011"/>
                <a:gd name="T94" fmla="*/ 667 w 1498"/>
                <a:gd name="T95" fmla="*/ 1786 h 2011"/>
                <a:gd name="T96" fmla="*/ 727 w 1498"/>
                <a:gd name="T97" fmla="*/ 1705 h 2011"/>
                <a:gd name="T98" fmla="*/ 765 w 1498"/>
                <a:gd name="T99" fmla="*/ 1546 h 2011"/>
                <a:gd name="T100" fmla="*/ 801 w 1498"/>
                <a:gd name="T101" fmla="*/ 1400 h 2011"/>
                <a:gd name="T102" fmla="*/ 818 w 1498"/>
                <a:gd name="T103" fmla="*/ 1294 h 2011"/>
                <a:gd name="T104" fmla="*/ 745 w 1498"/>
                <a:gd name="T105" fmla="*/ 1152 h 2011"/>
                <a:gd name="T106" fmla="*/ 763 w 1498"/>
                <a:gd name="T107" fmla="*/ 1013 h 2011"/>
                <a:gd name="T108" fmla="*/ 844 w 1498"/>
                <a:gd name="T109" fmla="*/ 887 h 2011"/>
                <a:gd name="T110" fmla="*/ 1293 w 1498"/>
                <a:gd name="T111" fmla="*/ 768 h 2011"/>
                <a:gd name="T112" fmla="*/ 1384 w 1498"/>
                <a:gd name="T113" fmla="*/ 836 h 2011"/>
                <a:gd name="T114" fmla="*/ 1417 w 1498"/>
                <a:gd name="T115" fmla="*/ 930 h 2011"/>
                <a:gd name="T116" fmla="*/ 1496 w 1498"/>
                <a:gd name="T117" fmla="*/ 811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011">
                  <a:moveTo>
                    <a:pt x="1496" y="811"/>
                  </a:moveTo>
                  <a:cubicBezTo>
                    <a:pt x="1493" y="802"/>
                    <a:pt x="1469" y="808"/>
                    <a:pt x="1460" y="806"/>
                  </a:cubicBezTo>
                  <a:cubicBezTo>
                    <a:pt x="1451" y="803"/>
                    <a:pt x="1431" y="798"/>
                    <a:pt x="1425" y="791"/>
                  </a:cubicBezTo>
                  <a:cubicBezTo>
                    <a:pt x="1417" y="782"/>
                    <a:pt x="1413" y="757"/>
                    <a:pt x="1412" y="745"/>
                  </a:cubicBezTo>
                  <a:cubicBezTo>
                    <a:pt x="1412" y="737"/>
                    <a:pt x="1415" y="724"/>
                    <a:pt x="1418" y="711"/>
                  </a:cubicBezTo>
                  <a:cubicBezTo>
                    <a:pt x="1363" y="678"/>
                    <a:pt x="1363" y="678"/>
                    <a:pt x="1363" y="678"/>
                  </a:cubicBezTo>
                  <a:cubicBezTo>
                    <a:pt x="1378" y="648"/>
                    <a:pt x="1378" y="648"/>
                    <a:pt x="1378" y="648"/>
                  </a:cubicBezTo>
                  <a:cubicBezTo>
                    <a:pt x="1341" y="623"/>
                    <a:pt x="1341" y="623"/>
                    <a:pt x="1341" y="623"/>
                  </a:cubicBezTo>
                  <a:cubicBezTo>
                    <a:pt x="1301" y="653"/>
                    <a:pt x="1301" y="653"/>
                    <a:pt x="1301" y="653"/>
                  </a:cubicBezTo>
                  <a:cubicBezTo>
                    <a:pt x="1302" y="644"/>
                    <a:pt x="1302" y="644"/>
                    <a:pt x="1302" y="644"/>
                  </a:cubicBezTo>
                  <a:cubicBezTo>
                    <a:pt x="1302" y="637"/>
                    <a:pt x="1303" y="626"/>
                    <a:pt x="1302" y="622"/>
                  </a:cubicBezTo>
                  <a:cubicBezTo>
                    <a:pt x="1298" y="619"/>
                    <a:pt x="1276" y="617"/>
                    <a:pt x="1258" y="616"/>
                  </a:cubicBezTo>
                  <a:cubicBezTo>
                    <a:pt x="1254" y="616"/>
                    <a:pt x="1254" y="616"/>
                    <a:pt x="1254" y="616"/>
                  </a:cubicBezTo>
                  <a:cubicBezTo>
                    <a:pt x="1254" y="599"/>
                    <a:pt x="1254" y="599"/>
                    <a:pt x="1254" y="599"/>
                  </a:cubicBezTo>
                  <a:cubicBezTo>
                    <a:pt x="1216" y="595"/>
                    <a:pt x="1216" y="595"/>
                    <a:pt x="1216" y="595"/>
                  </a:cubicBezTo>
                  <a:cubicBezTo>
                    <a:pt x="1229" y="573"/>
                    <a:pt x="1229" y="573"/>
                    <a:pt x="1229" y="573"/>
                  </a:cubicBezTo>
                  <a:cubicBezTo>
                    <a:pt x="1203" y="573"/>
                    <a:pt x="1203" y="573"/>
                    <a:pt x="1203" y="573"/>
                  </a:cubicBezTo>
                  <a:cubicBezTo>
                    <a:pt x="1203" y="563"/>
                    <a:pt x="1203" y="563"/>
                    <a:pt x="1203" y="563"/>
                  </a:cubicBezTo>
                  <a:cubicBezTo>
                    <a:pt x="1161" y="563"/>
                    <a:pt x="1161" y="563"/>
                    <a:pt x="1161" y="563"/>
                  </a:cubicBezTo>
                  <a:cubicBezTo>
                    <a:pt x="1173" y="539"/>
                    <a:pt x="1173" y="539"/>
                    <a:pt x="1173" y="539"/>
                  </a:cubicBezTo>
                  <a:cubicBezTo>
                    <a:pt x="1149" y="532"/>
                    <a:pt x="1149" y="532"/>
                    <a:pt x="1149" y="532"/>
                  </a:cubicBezTo>
                  <a:cubicBezTo>
                    <a:pt x="1138" y="511"/>
                    <a:pt x="1138" y="511"/>
                    <a:pt x="1138" y="511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16" y="460"/>
                    <a:pt x="1116" y="460"/>
                    <a:pt x="1116" y="460"/>
                  </a:cubicBezTo>
                  <a:cubicBezTo>
                    <a:pt x="1054" y="428"/>
                    <a:pt x="1054" y="428"/>
                    <a:pt x="1054" y="428"/>
                  </a:cubicBezTo>
                  <a:cubicBezTo>
                    <a:pt x="1092" y="409"/>
                    <a:pt x="1092" y="409"/>
                    <a:pt x="1092" y="409"/>
                  </a:cubicBezTo>
                  <a:cubicBezTo>
                    <a:pt x="1063" y="385"/>
                    <a:pt x="1063" y="385"/>
                    <a:pt x="1063" y="385"/>
                  </a:cubicBezTo>
                  <a:cubicBezTo>
                    <a:pt x="1023" y="385"/>
                    <a:pt x="1023" y="385"/>
                    <a:pt x="1023" y="385"/>
                  </a:cubicBezTo>
                  <a:cubicBezTo>
                    <a:pt x="1023" y="364"/>
                    <a:pt x="1023" y="364"/>
                    <a:pt x="1023" y="364"/>
                  </a:cubicBezTo>
                  <a:cubicBezTo>
                    <a:pt x="986" y="360"/>
                    <a:pt x="986" y="360"/>
                    <a:pt x="986" y="360"/>
                  </a:cubicBezTo>
                  <a:cubicBezTo>
                    <a:pt x="975" y="324"/>
                    <a:pt x="975" y="324"/>
                    <a:pt x="975" y="324"/>
                  </a:cubicBezTo>
                  <a:cubicBezTo>
                    <a:pt x="993" y="288"/>
                    <a:pt x="993" y="288"/>
                    <a:pt x="993" y="288"/>
                  </a:cubicBezTo>
                  <a:cubicBezTo>
                    <a:pt x="971" y="278"/>
                    <a:pt x="971" y="278"/>
                    <a:pt x="971" y="278"/>
                  </a:cubicBezTo>
                  <a:cubicBezTo>
                    <a:pt x="953" y="214"/>
                    <a:pt x="953" y="214"/>
                    <a:pt x="953" y="214"/>
                  </a:cubicBezTo>
                  <a:cubicBezTo>
                    <a:pt x="929" y="123"/>
                    <a:pt x="929" y="123"/>
                    <a:pt x="929" y="123"/>
                  </a:cubicBezTo>
                  <a:cubicBezTo>
                    <a:pt x="908" y="85"/>
                    <a:pt x="908" y="85"/>
                    <a:pt x="908" y="85"/>
                  </a:cubicBezTo>
                  <a:cubicBezTo>
                    <a:pt x="887" y="72"/>
                    <a:pt x="887" y="72"/>
                    <a:pt x="887" y="72"/>
                  </a:cubicBezTo>
                  <a:cubicBezTo>
                    <a:pt x="887" y="120"/>
                    <a:pt x="887" y="120"/>
                    <a:pt x="887" y="120"/>
                  </a:cubicBezTo>
                  <a:cubicBezTo>
                    <a:pt x="864" y="103"/>
                    <a:pt x="864" y="103"/>
                    <a:pt x="864" y="103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23" y="11"/>
                    <a:pt x="823" y="11"/>
                    <a:pt x="823" y="11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39" y="51"/>
                    <a:pt x="839" y="51"/>
                    <a:pt x="839" y="51"/>
                  </a:cubicBezTo>
                  <a:cubicBezTo>
                    <a:pt x="839" y="95"/>
                    <a:pt x="839" y="95"/>
                    <a:pt x="839" y="95"/>
                  </a:cubicBezTo>
                  <a:cubicBezTo>
                    <a:pt x="820" y="114"/>
                    <a:pt x="820" y="114"/>
                    <a:pt x="820" y="114"/>
                  </a:cubicBezTo>
                  <a:cubicBezTo>
                    <a:pt x="820" y="165"/>
                    <a:pt x="820" y="165"/>
                    <a:pt x="820" y="165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798" y="146"/>
                    <a:pt x="798" y="146"/>
                    <a:pt x="798" y="146"/>
                  </a:cubicBezTo>
                  <a:cubicBezTo>
                    <a:pt x="798" y="140"/>
                    <a:pt x="796" y="135"/>
                    <a:pt x="792" y="133"/>
                  </a:cubicBezTo>
                  <a:cubicBezTo>
                    <a:pt x="784" y="129"/>
                    <a:pt x="767" y="137"/>
                    <a:pt x="762" y="140"/>
                  </a:cubicBezTo>
                  <a:cubicBezTo>
                    <a:pt x="736" y="155"/>
                    <a:pt x="736" y="155"/>
                    <a:pt x="736" y="155"/>
                  </a:cubicBezTo>
                  <a:cubicBezTo>
                    <a:pt x="780" y="111"/>
                    <a:pt x="780" y="111"/>
                    <a:pt x="780" y="111"/>
                  </a:cubicBezTo>
                  <a:cubicBezTo>
                    <a:pt x="780" y="95"/>
                    <a:pt x="780" y="95"/>
                    <a:pt x="780" y="95"/>
                  </a:cubicBezTo>
                  <a:cubicBezTo>
                    <a:pt x="809" y="76"/>
                    <a:pt x="809" y="76"/>
                    <a:pt x="809" y="76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8" y="23"/>
                    <a:pt x="778" y="23"/>
                    <a:pt x="778" y="23"/>
                  </a:cubicBezTo>
                  <a:cubicBezTo>
                    <a:pt x="752" y="23"/>
                    <a:pt x="752" y="23"/>
                    <a:pt x="752" y="23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690" y="91"/>
                    <a:pt x="690" y="91"/>
                    <a:pt x="690" y="91"/>
                  </a:cubicBezTo>
                  <a:cubicBezTo>
                    <a:pt x="710" y="122"/>
                    <a:pt x="710" y="122"/>
                    <a:pt x="710" y="122"/>
                  </a:cubicBezTo>
                  <a:cubicBezTo>
                    <a:pt x="689" y="122"/>
                    <a:pt x="689" y="122"/>
                    <a:pt x="689" y="122"/>
                  </a:cubicBezTo>
                  <a:cubicBezTo>
                    <a:pt x="682" y="151"/>
                    <a:pt x="682" y="151"/>
                    <a:pt x="682" y="151"/>
                  </a:cubicBezTo>
                  <a:cubicBezTo>
                    <a:pt x="684" y="218"/>
                    <a:pt x="684" y="218"/>
                    <a:pt x="684" y="218"/>
                  </a:cubicBezTo>
                  <a:cubicBezTo>
                    <a:pt x="633" y="262"/>
                    <a:pt x="633" y="262"/>
                    <a:pt x="633" y="262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76" y="285"/>
                    <a:pt x="676" y="285"/>
                    <a:pt x="676" y="285"/>
                  </a:cubicBezTo>
                  <a:cubicBezTo>
                    <a:pt x="676" y="316"/>
                    <a:pt x="676" y="316"/>
                    <a:pt x="676" y="316"/>
                  </a:cubicBezTo>
                  <a:cubicBezTo>
                    <a:pt x="664" y="355"/>
                    <a:pt x="664" y="355"/>
                    <a:pt x="664" y="355"/>
                  </a:cubicBezTo>
                  <a:cubicBezTo>
                    <a:pt x="704" y="357"/>
                    <a:pt x="704" y="357"/>
                    <a:pt x="704" y="357"/>
                  </a:cubicBezTo>
                  <a:cubicBezTo>
                    <a:pt x="721" y="328"/>
                    <a:pt x="721" y="328"/>
                    <a:pt x="721" y="328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762" y="266"/>
                    <a:pt x="762" y="266"/>
                    <a:pt x="762" y="266"/>
                  </a:cubicBezTo>
                  <a:cubicBezTo>
                    <a:pt x="758" y="329"/>
                    <a:pt x="758" y="329"/>
                    <a:pt x="758" y="329"/>
                  </a:cubicBezTo>
                  <a:cubicBezTo>
                    <a:pt x="777" y="316"/>
                    <a:pt x="777" y="316"/>
                    <a:pt x="777" y="316"/>
                  </a:cubicBezTo>
                  <a:cubicBezTo>
                    <a:pt x="792" y="237"/>
                    <a:pt x="792" y="237"/>
                    <a:pt x="792" y="237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21" y="417"/>
                    <a:pt x="821" y="417"/>
                    <a:pt x="821" y="417"/>
                  </a:cubicBezTo>
                  <a:cubicBezTo>
                    <a:pt x="778" y="446"/>
                    <a:pt x="778" y="446"/>
                    <a:pt x="778" y="446"/>
                  </a:cubicBezTo>
                  <a:cubicBezTo>
                    <a:pt x="731" y="463"/>
                    <a:pt x="731" y="463"/>
                    <a:pt x="731" y="463"/>
                  </a:cubicBezTo>
                  <a:cubicBezTo>
                    <a:pt x="686" y="435"/>
                    <a:pt x="686" y="435"/>
                    <a:pt x="686" y="435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78" y="470"/>
                    <a:pt x="678" y="470"/>
                    <a:pt x="678" y="470"/>
                  </a:cubicBezTo>
                  <a:cubicBezTo>
                    <a:pt x="644" y="524"/>
                    <a:pt x="644" y="524"/>
                    <a:pt x="644" y="524"/>
                  </a:cubicBezTo>
                  <a:cubicBezTo>
                    <a:pt x="661" y="559"/>
                    <a:pt x="661" y="559"/>
                    <a:pt x="661" y="559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44" y="652"/>
                    <a:pt x="644" y="652"/>
                    <a:pt x="644" y="652"/>
                  </a:cubicBezTo>
                  <a:cubicBezTo>
                    <a:pt x="575" y="603"/>
                    <a:pt x="575" y="603"/>
                    <a:pt x="575" y="603"/>
                  </a:cubicBezTo>
                  <a:cubicBezTo>
                    <a:pt x="556" y="626"/>
                    <a:pt x="556" y="626"/>
                    <a:pt x="556" y="626"/>
                  </a:cubicBezTo>
                  <a:cubicBezTo>
                    <a:pt x="514" y="672"/>
                    <a:pt x="514" y="672"/>
                    <a:pt x="514" y="672"/>
                  </a:cubicBezTo>
                  <a:cubicBezTo>
                    <a:pt x="548" y="722"/>
                    <a:pt x="548" y="722"/>
                    <a:pt x="548" y="722"/>
                  </a:cubicBezTo>
                  <a:cubicBezTo>
                    <a:pt x="454" y="734"/>
                    <a:pt x="454" y="734"/>
                    <a:pt x="454" y="734"/>
                  </a:cubicBezTo>
                  <a:cubicBezTo>
                    <a:pt x="419" y="734"/>
                    <a:pt x="419" y="734"/>
                    <a:pt x="419" y="734"/>
                  </a:cubicBezTo>
                  <a:cubicBezTo>
                    <a:pt x="398" y="779"/>
                    <a:pt x="398" y="779"/>
                    <a:pt x="398" y="779"/>
                  </a:cubicBezTo>
                  <a:cubicBezTo>
                    <a:pt x="423" y="830"/>
                    <a:pt x="423" y="830"/>
                    <a:pt x="423" y="830"/>
                  </a:cubicBezTo>
                  <a:cubicBezTo>
                    <a:pt x="397" y="830"/>
                    <a:pt x="397" y="830"/>
                    <a:pt x="397" y="830"/>
                  </a:cubicBezTo>
                  <a:cubicBezTo>
                    <a:pt x="385" y="865"/>
                    <a:pt x="385" y="865"/>
                    <a:pt x="385" y="865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58" y="822"/>
                    <a:pt x="258" y="822"/>
                    <a:pt x="258" y="822"/>
                  </a:cubicBezTo>
                  <a:cubicBezTo>
                    <a:pt x="231" y="842"/>
                    <a:pt x="231" y="842"/>
                    <a:pt x="231" y="842"/>
                  </a:cubicBezTo>
                  <a:cubicBezTo>
                    <a:pt x="242" y="862"/>
                    <a:pt x="242" y="862"/>
                    <a:pt x="242" y="862"/>
                  </a:cubicBezTo>
                  <a:cubicBezTo>
                    <a:pt x="231" y="908"/>
                    <a:pt x="231" y="908"/>
                    <a:pt x="231" y="908"/>
                  </a:cubicBezTo>
                  <a:cubicBezTo>
                    <a:pt x="259" y="927"/>
                    <a:pt x="259" y="927"/>
                    <a:pt x="259" y="927"/>
                  </a:cubicBezTo>
                  <a:cubicBezTo>
                    <a:pt x="308" y="931"/>
                    <a:pt x="308" y="931"/>
                    <a:pt x="308" y="931"/>
                  </a:cubicBezTo>
                  <a:cubicBezTo>
                    <a:pt x="295" y="964"/>
                    <a:pt x="295" y="964"/>
                    <a:pt x="295" y="964"/>
                  </a:cubicBezTo>
                  <a:cubicBezTo>
                    <a:pt x="262" y="983"/>
                    <a:pt x="262" y="983"/>
                    <a:pt x="262" y="983"/>
                  </a:cubicBezTo>
                  <a:cubicBezTo>
                    <a:pt x="270" y="1000"/>
                    <a:pt x="270" y="1000"/>
                    <a:pt x="270" y="1000"/>
                  </a:cubicBezTo>
                  <a:cubicBezTo>
                    <a:pt x="307" y="1012"/>
                    <a:pt x="307" y="1012"/>
                    <a:pt x="307" y="1012"/>
                  </a:cubicBezTo>
                  <a:cubicBezTo>
                    <a:pt x="307" y="1029"/>
                    <a:pt x="307" y="1029"/>
                    <a:pt x="307" y="1029"/>
                  </a:cubicBezTo>
                  <a:cubicBezTo>
                    <a:pt x="339" y="1046"/>
                    <a:pt x="339" y="1046"/>
                    <a:pt x="339" y="1046"/>
                  </a:cubicBezTo>
                  <a:cubicBezTo>
                    <a:pt x="339" y="1073"/>
                    <a:pt x="339" y="1073"/>
                    <a:pt x="339" y="1073"/>
                  </a:cubicBezTo>
                  <a:cubicBezTo>
                    <a:pt x="308" y="1073"/>
                    <a:pt x="308" y="1073"/>
                    <a:pt x="308" y="1073"/>
                  </a:cubicBezTo>
                  <a:cubicBezTo>
                    <a:pt x="291" y="1085"/>
                    <a:pt x="291" y="1085"/>
                    <a:pt x="291" y="1085"/>
                  </a:cubicBezTo>
                  <a:cubicBezTo>
                    <a:pt x="300" y="1096"/>
                    <a:pt x="300" y="1096"/>
                    <a:pt x="300" y="1096"/>
                  </a:cubicBezTo>
                  <a:cubicBezTo>
                    <a:pt x="290" y="1106"/>
                    <a:pt x="290" y="1106"/>
                    <a:pt x="290" y="1106"/>
                  </a:cubicBezTo>
                  <a:cubicBezTo>
                    <a:pt x="307" y="1117"/>
                    <a:pt x="307" y="1117"/>
                    <a:pt x="307" y="1117"/>
                  </a:cubicBezTo>
                  <a:cubicBezTo>
                    <a:pt x="295" y="1154"/>
                    <a:pt x="295" y="1154"/>
                    <a:pt x="295" y="1154"/>
                  </a:cubicBezTo>
                  <a:cubicBezTo>
                    <a:pt x="288" y="1168"/>
                    <a:pt x="288" y="1168"/>
                    <a:pt x="288" y="1168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72" y="1209"/>
                    <a:pt x="272" y="1209"/>
                    <a:pt x="272" y="1209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99" y="1262"/>
                    <a:pt x="299" y="1262"/>
                    <a:pt x="299" y="1262"/>
                  </a:cubicBezTo>
                  <a:cubicBezTo>
                    <a:pt x="304" y="1278"/>
                    <a:pt x="304" y="1278"/>
                    <a:pt x="304" y="1278"/>
                  </a:cubicBezTo>
                  <a:cubicBezTo>
                    <a:pt x="269" y="1290"/>
                    <a:pt x="269" y="1290"/>
                    <a:pt x="269" y="1290"/>
                  </a:cubicBezTo>
                  <a:cubicBezTo>
                    <a:pt x="233" y="1331"/>
                    <a:pt x="233" y="1331"/>
                    <a:pt x="233" y="1331"/>
                  </a:cubicBezTo>
                  <a:cubicBezTo>
                    <a:pt x="217" y="1274"/>
                    <a:pt x="217" y="1274"/>
                    <a:pt x="217" y="1274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40" y="1301"/>
                    <a:pt x="140" y="1301"/>
                    <a:pt x="140" y="1301"/>
                  </a:cubicBezTo>
                  <a:cubicBezTo>
                    <a:pt x="168" y="1322"/>
                    <a:pt x="168" y="1322"/>
                    <a:pt x="168" y="1322"/>
                  </a:cubicBezTo>
                  <a:cubicBezTo>
                    <a:pt x="154" y="1345"/>
                    <a:pt x="154" y="1345"/>
                    <a:pt x="154" y="1345"/>
                  </a:cubicBezTo>
                  <a:cubicBezTo>
                    <a:pt x="177" y="1369"/>
                    <a:pt x="177" y="1369"/>
                    <a:pt x="177" y="1369"/>
                  </a:cubicBezTo>
                  <a:cubicBezTo>
                    <a:pt x="121" y="1386"/>
                    <a:pt x="121" y="1386"/>
                    <a:pt x="121" y="1386"/>
                  </a:cubicBezTo>
                  <a:cubicBezTo>
                    <a:pt x="136" y="1419"/>
                    <a:pt x="136" y="1419"/>
                    <a:pt x="136" y="1419"/>
                  </a:cubicBezTo>
                  <a:cubicBezTo>
                    <a:pt x="134" y="1441"/>
                    <a:pt x="134" y="1441"/>
                    <a:pt x="134" y="1441"/>
                  </a:cubicBezTo>
                  <a:cubicBezTo>
                    <a:pt x="152" y="1454"/>
                    <a:pt x="152" y="1454"/>
                    <a:pt x="152" y="1454"/>
                  </a:cubicBezTo>
                  <a:cubicBezTo>
                    <a:pt x="130" y="1473"/>
                    <a:pt x="130" y="1473"/>
                    <a:pt x="130" y="1473"/>
                  </a:cubicBezTo>
                  <a:cubicBezTo>
                    <a:pt x="121" y="1496"/>
                    <a:pt x="121" y="1496"/>
                    <a:pt x="121" y="1496"/>
                  </a:cubicBezTo>
                  <a:cubicBezTo>
                    <a:pt x="108" y="1555"/>
                    <a:pt x="108" y="1555"/>
                    <a:pt x="108" y="1555"/>
                  </a:cubicBezTo>
                  <a:cubicBezTo>
                    <a:pt x="134" y="1572"/>
                    <a:pt x="134" y="1572"/>
                    <a:pt x="134" y="1572"/>
                  </a:cubicBezTo>
                  <a:cubicBezTo>
                    <a:pt x="118" y="1597"/>
                    <a:pt x="118" y="1597"/>
                    <a:pt x="118" y="1597"/>
                  </a:cubicBezTo>
                  <a:cubicBezTo>
                    <a:pt x="135" y="1614"/>
                    <a:pt x="135" y="1614"/>
                    <a:pt x="135" y="1614"/>
                  </a:cubicBezTo>
                  <a:cubicBezTo>
                    <a:pt x="118" y="1653"/>
                    <a:pt x="118" y="1653"/>
                    <a:pt x="118" y="1653"/>
                  </a:cubicBezTo>
                  <a:cubicBezTo>
                    <a:pt x="78" y="1684"/>
                    <a:pt x="78" y="1684"/>
                    <a:pt x="78" y="1684"/>
                  </a:cubicBezTo>
                  <a:cubicBezTo>
                    <a:pt x="48" y="1738"/>
                    <a:pt x="48" y="1738"/>
                    <a:pt x="48" y="1738"/>
                  </a:cubicBezTo>
                  <a:cubicBezTo>
                    <a:pt x="26" y="1774"/>
                    <a:pt x="26" y="1774"/>
                    <a:pt x="26" y="1774"/>
                  </a:cubicBezTo>
                  <a:cubicBezTo>
                    <a:pt x="7" y="1819"/>
                    <a:pt x="7" y="1819"/>
                    <a:pt x="7" y="1819"/>
                  </a:cubicBezTo>
                  <a:cubicBezTo>
                    <a:pt x="0" y="1841"/>
                    <a:pt x="0" y="1841"/>
                    <a:pt x="0" y="1841"/>
                  </a:cubicBezTo>
                  <a:cubicBezTo>
                    <a:pt x="3" y="1854"/>
                    <a:pt x="3" y="1854"/>
                    <a:pt x="3" y="1854"/>
                  </a:cubicBezTo>
                  <a:cubicBezTo>
                    <a:pt x="27" y="1854"/>
                    <a:pt x="27" y="1854"/>
                    <a:pt x="27" y="1854"/>
                  </a:cubicBezTo>
                  <a:cubicBezTo>
                    <a:pt x="32" y="1826"/>
                    <a:pt x="32" y="1826"/>
                    <a:pt x="32" y="1826"/>
                  </a:cubicBezTo>
                  <a:cubicBezTo>
                    <a:pt x="83" y="1806"/>
                    <a:pt x="83" y="1806"/>
                    <a:pt x="83" y="1806"/>
                  </a:cubicBezTo>
                  <a:cubicBezTo>
                    <a:pt x="83" y="1782"/>
                    <a:pt x="83" y="1782"/>
                    <a:pt x="83" y="1782"/>
                  </a:cubicBezTo>
                  <a:cubicBezTo>
                    <a:pt x="111" y="1751"/>
                    <a:pt x="111" y="1751"/>
                    <a:pt x="111" y="1751"/>
                  </a:cubicBezTo>
                  <a:cubicBezTo>
                    <a:pt x="159" y="1704"/>
                    <a:pt x="159" y="1704"/>
                    <a:pt x="159" y="1704"/>
                  </a:cubicBezTo>
                  <a:cubicBezTo>
                    <a:pt x="159" y="1645"/>
                    <a:pt x="159" y="1645"/>
                    <a:pt x="159" y="1645"/>
                  </a:cubicBezTo>
                  <a:cubicBezTo>
                    <a:pt x="196" y="1662"/>
                    <a:pt x="196" y="1662"/>
                    <a:pt x="196" y="1662"/>
                  </a:cubicBezTo>
                  <a:cubicBezTo>
                    <a:pt x="199" y="1636"/>
                    <a:pt x="199" y="1636"/>
                    <a:pt x="199" y="1636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296" y="1674"/>
                    <a:pt x="296" y="1674"/>
                    <a:pt x="296" y="1674"/>
                  </a:cubicBezTo>
                  <a:cubicBezTo>
                    <a:pt x="339" y="1682"/>
                    <a:pt x="339" y="1682"/>
                    <a:pt x="339" y="1682"/>
                  </a:cubicBezTo>
                  <a:cubicBezTo>
                    <a:pt x="339" y="1760"/>
                    <a:pt x="339" y="1760"/>
                    <a:pt x="339" y="1760"/>
                  </a:cubicBezTo>
                  <a:cubicBezTo>
                    <a:pt x="370" y="1771"/>
                    <a:pt x="370" y="1771"/>
                    <a:pt x="370" y="1771"/>
                  </a:cubicBezTo>
                  <a:cubicBezTo>
                    <a:pt x="312" y="1814"/>
                    <a:pt x="312" y="1814"/>
                    <a:pt x="312" y="1814"/>
                  </a:cubicBezTo>
                  <a:cubicBezTo>
                    <a:pt x="262" y="1818"/>
                    <a:pt x="262" y="1818"/>
                    <a:pt x="262" y="1818"/>
                  </a:cubicBezTo>
                  <a:cubicBezTo>
                    <a:pt x="222" y="1830"/>
                    <a:pt x="222" y="1830"/>
                    <a:pt x="222" y="1830"/>
                  </a:cubicBezTo>
                  <a:cubicBezTo>
                    <a:pt x="223" y="1836"/>
                    <a:pt x="223" y="1836"/>
                    <a:pt x="223" y="1836"/>
                  </a:cubicBezTo>
                  <a:cubicBezTo>
                    <a:pt x="282" y="1853"/>
                    <a:pt x="282" y="1853"/>
                    <a:pt x="282" y="1853"/>
                  </a:cubicBezTo>
                  <a:cubicBezTo>
                    <a:pt x="302" y="1825"/>
                    <a:pt x="302" y="1825"/>
                    <a:pt x="302" y="1825"/>
                  </a:cubicBezTo>
                  <a:cubicBezTo>
                    <a:pt x="302" y="1856"/>
                    <a:pt x="302" y="1856"/>
                    <a:pt x="302" y="1856"/>
                  </a:cubicBezTo>
                  <a:cubicBezTo>
                    <a:pt x="352" y="1899"/>
                    <a:pt x="352" y="1899"/>
                    <a:pt x="352" y="1899"/>
                  </a:cubicBezTo>
                  <a:cubicBezTo>
                    <a:pt x="385" y="1899"/>
                    <a:pt x="385" y="1899"/>
                    <a:pt x="385" y="1899"/>
                  </a:cubicBezTo>
                  <a:cubicBezTo>
                    <a:pt x="397" y="1933"/>
                    <a:pt x="397" y="1933"/>
                    <a:pt x="397" y="1933"/>
                  </a:cubicBezTo>
                  <a:cubicBezTo>
                    <a:pt x="422" y="1966"/>
                    <a:pt x="422" y="1966"/>
                    <a:pt x="422" y="1966"/>
                  </a:cubicBezTo>
                  <a:cubicBezTo>
                    <a:pt x="446" y="1966"/>
                    <a:pt x="446" y="1966"/>
                    <a:pt x="446" y="1966"/>
                  </a:cubicBezTo>
                  <a:cubicBezTo>
                    <a:pt x="479" y="1989"/>
                    <a:pt x="479" y="1989"/>
                    <a:pt x="479" y="1989"/>
                  </a:cubicBezTo>
                  <a:cubicBezTo>
                    <a:pt x="534" y="2010"/>
                    <a:pt x="534" y="2010"/>
                    <a:pt x="534" y="2010"/>
                  </a:cubicBezTo>
                  <a:cubicBezTo>
                    <a:pt x="534" y="2011"/>
                    <a:pt x="534" y="2011"/>
                    <a:pt x="534" y="2011"/>
                  </a:cubicBezTo>
                  <a:cubicBezTo>
                    <a:pt x="537" y="2004"/>
                    <a:pt x="545" y="1994"/>
                    <a:pt x="548" y="1988"/>
                  </a:cubicBezTo>
                  <a:cubicBezTo>
                    <a:pt x="552" y="1980"/>
                    <a:pt x="557" y="1962"/>
                    <a:pt x="558" y="1953"/>
                  </a:cubicBezTo>
                  <a:cubicBezTo>
                    <a:pt x="560" y="1941"/>
                    <a:pt x="553" y="1916"/>
                    <a:pt x="558" y="1905"/>
                  </a:cubicBezTo>
                  <a:cubicBezTo>
                    <a:pt x="561" y="1899"/>
                    <a:pt x="575" y="1895"/>
                    <a:pt x="578" y="1890"/>
                  </a:cubicBezTo>
                  <a:cubicBezTo>
                    <a:pt x="583" y="1883"/>
                    <a:pt x="585" y="1867"/>
                    <a:pt x="588" y="1860"/>
                  </a:cubicBezTo>
                  <a:cubicBezTo>
                    <a:pt x="593" y="1850"/>
                    <a:pt x="606" y="1834"/>
                    <a:pt x="614" y="1827"/>
                  </a:cubicBezTo>
                  <a:cubicBezTo>
                    <a:pt x="619" y="1822"/>
                    <a:pt x="631" y="1813"/>
                    <a:pt x="636" y="1809"/>
                  </a:cubicBezTo>
                  <a:cubicBezTo>
                    <a:pt x="644" y="1803"/>
                    <a:pt x="660" y="1793"/>
                    <a:pt x="667" y="1786"/>
                  </a:cubicBezTo>
                  <a:cubicBezTo>
                    <a:pt x="674" y="1779"/>
                    <a:pt x="683" y="1759"/>
                    <a:pt x="689" y="1751"/>
                  </a:cubicBezTo>
                  <a:cubicBezTo>
                    <a:pt x="694" y="1746"/>
                    <a:pt x="707" y="1739"/>
                    <a:pt x="710" y="1733"/>
                  </a:cubicBezTo>
                  <a:cubicBezTo>
                    <a:pt x="713" y="1727"/>
                    <a:pt x="705" y="1710"/>
                    <a:pt x="710" y="1705"/>
                  </a:cubicBezTo>
                  <a:cubicBezTo>
                    <a:pt x="713" y="1702"/>
                    <a:pt x="724" y="1709"/>
                    <a:pt x="727" y="1705"/>
                  </a:cubicBezTo>
                  <a:cubicBezTo>
                    <a:pt x="735" y="1697"/>
                    <a:pt x="727" y="1671"/>
                    <a:pt x="727" y="1660"/>
                  </a:cubicBezTo>
                  <a:cubicBezTo>
                    <a:pt x="727" y="1650"/>
                    <a:pt x="725" y="1629"/>
                    <a:pt x="727" y="1619"/>
                  </a:cubicBezTo>
                  <a:cubicBezTo>
                    <a:pt x="730" y="1608"/>
                    <a:pt x="742" y="1587"/>
                    <a:pt x="748" y="1577"/>
                  </a:cubicBezTo>
                  <a:cubicBezTo>
                    <a:pt x="752" y="1569"/>
                    <a:pt x="762" y="1554"/>
                    <a:pt x="765" y="1546"/>
                  </a:cubicBezTo>
                  <a:cubicBezTo>
                    <a:pt x="770" y="1535"/>
                    <a:pt x="774" y="1509"/>
                    <a:pt x="780" y="1498"/>
                  </a:cubicBezTo>
                  <a:cubicBezTo>
                    <a:pt x="784" y="1492"/>
                    <a:pt x="798" y="1483"/>
                    <a:pt x="801" y="1475"/>
                  </a:cubicBezTo>
                  <a:cubicBezTo>
                    <a:pt x="803" y="1468"/>
                    <a:pt x="801" y="1453"/>
                    <a:pt x="801" y="1445"/>
                  </a:cubicBezTo>
                  <a:cubicBezTo>
                    <a:pt x="801" y="1434"/>
                    <a:pt x="799" y="1411"/>
                    <a:pt x="801" y="1400"/>
                  </a:cubicBezTo>
                  <a:cubicBezTo>
                    <a:pt x="802" y="1392"/>
                    <a:pt x="807" y="1376"/>
                    <a:pt x="811" y="1369"/>
                  </a:cubicBezTo>
                  <a:cubicBezTo>
                    <a:pt x="817" y="1359"/>
                    <a:pt x="835" y="1344"/>
                    <a:pt x="841" y="1334"/>
                  </a:cubicBezTo>
                  <a:cubicBezTo>
                    <a:pt x="847" y="1325"/>
                    <a:pt x="865" y="1303"/>
                    <a:pt x="859" y="1294"/>
                  </a:cubicBezTo>
                  <a:cubicBezTo>
                    <a:pt x="853" y="1285"/>
                    <a:pt x="828" y="1295"/>
                    <a:pt x="818" y="1294"/>
                  </a:cubicBezTo>
                  <a:cubicBezTo>
                    <a:pt x="808" y="1292"/>
                    <a:pt x="789" y="1284"/>
                    <a:pt x="780" y="1278"/>
                  </a:cubicBezTo>
                  <a:cubicBezTo>
                    <a:pt x="770" y="1271"/>
                    <a:pt x="750" y="1255"/>
                    <a:pt x="745" y="1243"/>
                  </a:cubicBezTo>
                  <a:cubicBezTo>
                    <a:pt x="741" y="1234"/>
                    <a:pt x="745" y="1215"/>
                    <a:pt x="745" y="1205"/>
                  </a:cubicBezTo>
                  <a:cubicBezTo>
                    <a:pt x="745" y="1192"/>
                    <a:pt x="751" y="1164"/>
                    <a:pt x="745" y="1152"/>
                  </a:cubicBezTo>
                  <a:cubicBezTo>
                    <a:pt x="742" y="1146"/>
                    <a:pt x="729" y="1140"/>
                    <a:pt x="725" y="1134"/>
                  </a:cubicBezTo>
                  <a:cubicBezTo>
                    <a:pt x="718" y="1124"/>
                    <a:pt x="707" y="1101"/>
                    <a:pt x="707" y="1089"/>
                  </a:cubicBezTo>
                  <a:cubicBezTo>
                    <a:pt x="708" y="1071"/>
                    <a:pt x="725" y="1038"/>
                    <a:pt x="737" y="1026"/>
                  </a:cubicBezTo>
                  <a:cubicBezTo>
                    <a:pt x="742" y="1021"/>
                    <a:pt x="757" y="1017"/>
                    <a:pt x="763" y="1013"/>
                  </a:cubicBezTo>
                  <a:cubicBezTo>
                    <a:pt x="772" y="1006"/>
                    <a:pt x="786" y="989"/>
                    <a:pt x="793" y="980"/>
                  </a:cubicBezTo>
                  <a:cubicBezTo>
                    <a:pt x="799" y="973"/>
                    <a:pt x="810" y="957"/>
                    <a:pt x="813" y="947"/>
                  </a:cubicBezTo>
                  <a:cubicBezTo>
                    <a:pt x="816" y="940"/>
                    <a:pt x="812" y="922"/>
                    <a:pt x="816" y="914"/>
                  </a:cubicBezTo>
                  <a:cubicBezTo>
                    <a:pt x="820" y="906"/>
                    <a:pt x="836" y="893"/>
                    <a:pt x="844" y="887"/>
                  </a:cubicBezTo>
                  <a:cubicBezTo>
                    <a:pt x="872" y="866"/>
                    <a:pt x="935" y="835"/>
                    <a:pt x="967" y="821"/>
                  </a:cubicBezTo>
                  <a:cubicBezTo>
                    <a:pt x="994" y="809"/>
                    <a:pt x="1050" y="790"/>
                    <a:pt x="1079" y="783"/>
                  </a:cubicBezTo>
                  <a:cubicBezTo>
                    <a:pt x="1110" y="776"/>
                    <a:pt x="1175" y="770"/>
                    <a:pt x="1207" y="768"/>
                  </a:cubicBezTo>
                  <a:cubicBezTo>
                    <a:pt x="1229" y="767"/>
                    <a:pt x="1272" y="765"/>
                    <a:pt x="1293" y="768"/>
                  </a:cubicBezTo>
                  <a:cubicBezTo>
                    <a:pt x="1312" y="771"/>
                    <a:pt x="1347" y="797"/>
                    <a:pt x="1364" y="791"/>
                  </a:cubicBezTo>
                  <a:cubicBezTo>
                    <a:pt x="1371" y="788"/>
                    <a:pt x="1372" y="768"/>
                    <a:pt x="1379" y="768"/>
                  </a:cubicBezTo>
                  <a:cubicBezTo>
                    <a:pt x="1389" y="768"/>
                    <a:pt x="1401" y="789"/>
                    <a:pt x="1402" y="798"/>
                  </a:cubicBezTo>
                  <a:cubicBezTo>
                    <a:pt x="1403" y="809"/>
                    <a:pt x="1388" y="826"/>
                    <a:pt x="1384" y="836"/>
                  </a:cubicBezTo>
                  <a:cubicBezTo>
                    <a:pt x="1381" y="845"/>
                    <a:pt x="1372" y="862"/>
                    <a:pt x="1372" y="872"/>
                  </a:cubicBezTo>
                  <a:cubicBezTo>
                    <a:pt x="1372" y="881"/>
                    <a:pt x="1381" y="898"/>
                    <a:pt x="1384" y="907"/>
                  </a:cubicBezTo>
                  <a:cubicBezTo>
                    <a:pt x="1389" y="918"/>
                    <a:pt x="1390" y="951"/>
                    <a:pt x="1402" y="952"/>
                  </a:cubicBezTo>
                  <a:cubicBezTo>
                    <a:pt x="1409" y="953"/>
                    <a:pt x="1414" y="936"/>
                    <a:pt x="1417" y="930"/>
                  </a:cubicBezTo>
                  <a:cubicBezTo>
                    <a:pt x="1422" y="918"/>
                    <a:pt x="1424" y="893"/>
                    <a:pt x="1430" y="882"/>
                  </a:cubicBezTo>
                  <a:cubicBezTo>
                    <a:pt x="1433" y="876"/>
                    <a:pt x="1441" y="866"/>
                    <a:pt x="1445" y="861"/>
                  </a:cubicBezTo>
                  <a:cubicBezTo>
                    <a:pt x="1451" y="855"/>
                    <a:pt x="1464" y="842"/>
                    <a:pt x="1470" y="836"/>
                  </a:cubicBezTo>
                  <a:cubicBezTo>
                    <a:pt x="1477" y="830"/>
                    <a:pt x="1498" y="819"/>
                    <a:pt x="1496" y="811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9995483" y="3654947"/>
              <a:ext cx="217446" cy="278509"/>
            </a:xfrm>
            <a:custGeom>
              <a:avLst/>
              <a:gdLst>
                <a:gd name="T0" fmla="*/ 235 w 529"/>
                <a:gd name="T1" fmla="*/ 629 h 676"/>
                <a:gd name="T2" fmla="*/ 227 w 529"/>
                <a:gd name="T3" fmla="*/ 569 h 676"/>
                <a:gd name="T4" fmla="*/ 247 w 529"/>
                <a:gd name="T5" fmla="*/ 493 h 676"/>
                <a:gd name="T6" fmla="*/ 299 w 529"/>
                <a:gd name="T7" fmla="*/ 477 h 676"/>
                <a:gd name="T8" fmla="*/ 375 w 529"/>
                <a:gd name="T9" fmla="*/ 365 h 676"/>
                <a:gd name="T10" fmla="*/ 391 w 529"/>
                <a:gd name="T11" fmla="*/ 241 h 676"/>
                <a:gd name="T12" fmla="*/ 431 w 529"/>
                <a:gd name="T13" fmla="*/ 221 h 676"/>
                <a:gd name="T14" fmla="*/ 511 w 529"/>
                <a:gd name="T15" fmla="*/ 81 h 676"/>
                <a:gd name="T16" fmla="*/ 523 w 529"/>
                <a:gd name="T17" fmla="*/ 25 h 676"/>
                <a:gd name="T18" fmla="*/ 474 w 529"/>
                <a:gd name="T19" fmla="*/ 31 h 676"/>
                <a:gd name="T20" fmla="*/ 457 w 529"/>
                <a:gd name="T21" fmla="*/ 15 h 676"/>
                <a:gd name="T22" fmla="*/ 436 w 529"/>
                <a:gd name="T23" fmla="*/ 47 h 676"/>
                <a:gd name="T24" fmla="*/ 403 w 529"/>
                <a:gd name="T25" fmla="*/ 81 h 676"/>
                <a:gd name="T26" fmla="*/ 403 w 529"/>
                <a:gd name="T27" fmla="*/ 20 h 676"/>
                <a:gd name="T28" fmla="*/ 350 w 529"/>
                <a:gd name="T29" fmla="*/ 4 h 676"/>
                <a:gd name="T30" fmla="*/ 351 w 529"/>
                <a:gd name="T31" fmla="*/ 0 h 676"/>
                <a:gd name="T32" fmla="*/ 331 w 529"/>
                <a:gd name="T33" fmla="*/ 47 h 676"/>
                <a:gd name="T34" fmla="*/ 299 w 529"/>
                <a:gd name="T35" fmla="*/ 122 h 676"/>
                <a:gd name="T36" fmla="*/ 253 w 529"/>
                <a:gd name="T37" fmla="*/ 158 h 676"/>
                <a:gd name="T38" fmla="*/ 250 w 529"/>
                <a:gd name="T39" fmla="*/ 225 h 676"/>
                <a:gd name="T40" fmla="*/ 213 w 529"/>
                <a:gd name="T41" fmla="*/ 272 h 676"/>
                <a:gd name="T42" fmla="*/ 167 w 529"/>
                <a:gd name="T43" fmla="*/ 307 h 676"/>
                <a:gd name="T44" fmla="*/ 155 w 529"/>
                <a:gd name="T45" fmla="*/ 324 h 676"/>
                <a:gd name="T46" fmla="*/ 173 w 529"/>
                <a:gd name="T47" fmla="*/ 340 h 676"/>
                <a:gd name="T48" fmla="*/ 197 w 529"/>
                <a:gd name="T49" fmla="*/ 362 h 676"/>
                <a:gd name="T50" fmla="*/ 178 w 529"/>
                <a:gd name="T51" fmla="*/ 368 h 676"/>
                <a:gd name="T52" fmla="*/ 153 w 529"/>
                <a:gd name="T53" fmla="*/ 388 h 676"/>
                <a:gd name="T54" fmla="*/ 156 w 529"/>
                <a:gd name="T55" fmla="*/ 351 h 676"/>
                <a:gd name="T56" fmla="*/ 122 w 529"/>
                <a:gd name="T57" fmla="*/ 380 h 676"/>
                <a:gd name="T58" fmla="*/ 99 w 529"/>
                <a:gd name="T59" fmla="*/ 411 h 676"/>
                <a:gd name="T60" fmla="*/ 71 w 529"/>
                <a:gd name="T61" fmla="*/ 434 h 676"/>
                <a:gd name="T62" fmla="*/ 61 w 529"/>
                <a:gd name="T63" fmla="*/ 467 h 676"/>
                <a:gd name="T64" fmla="*/ 26 w 529"/>
                <a:gd name="T65" fmla="*/ 497 h 676"/>
                <a:gd name="T66" fmla="*/ 14 w 529"/>
                <a:gd name="T67" fmla="*/ 497 h 676"/>
                <a:gd name="T68" fmla="*/ 0 w 529"/>
                <a:gd name="T69" fmla="*/ 524 h 676"/>
                <a:gd name="T70" fmla="*/ 10 w 529"/>
                <a:gd name="T71" fmla="*/ 547 h 676"/>
                <a:gd name="T72" fmla="*/ 26 w 529"/>
                <a:gd name="T73" fmla="*/ 573 h 676"/>
                <a:gd name="T74" fmla="*/ 58 w 529"/>
                <a:gd name="T75" fmla="*/ 594 h 676"/>
                <a:gd name="T76" fmla="*/ 76 w 529"/>
                <a:gd name="T77" fmla="*/ 583 h 676"/>
                <a:gd name="T78" fmla="*/ 108 w 529"/>
                <a:gd name="T79" fmla="*/ 587 h 676"/>
                <a:gd name="T80" fmla="*/ 121 w 529"/>
                <a:gd name="T81" fmla="*/ 577 h 676"/>
                <a:gd name="T82" fmla="*/ 137 w 529"/>
                <a:gd name="T83" fmla="*/ 594 h 676"/>
                <a:gd name="T84" fmla="*/ 143 w 529"/>
                <a:gd name="T85" fmla="*/ 568 h 676"/>
                <a:gd name="T86" fmla="*/ 144 w 529"/>
                <a:gd name="T87" fmla="*/ 537 h 676"/>
                <a:gd name="T88" fmla="*/ 129 w 529"/>
                <a:gd name="T89" fmla="*/ 550 h 676"/>
                <a:gd name="T90" fmla="*/ 118 w 529"/>
                <a:gd name="T91" fmla="*/ 524 h 676"/>
                <a:gd name="T92" fmla="*/ 158 w 529"/>
                <a:gd name="T93" fmla="*/ 496 h 676"/>
                <a:gd name="T94" fmla="*/ 197 w 529"/>
                <a:gd name="T95" fmla="*/ 488 h 676"/>
                <a:gd name="T96" fmla="*/ 202 w 529"/>
                <a:gd name="T97" fmla="*/ 514 h 676"/>
                <a:gd name="T98" fmla="*/ 181 w 529"/>
                <a:gd name="T99" fmla="*/ 558 h 676"/>
                <a:gd name="T100" fmla="*/ 173 w 529"/>
                <a:gd name="T101" fmla="*/ 585 h 676"/>
                <a:gd name="T102" fmla="*/ 163 w 529"/>
                <a:gd name="T103" fmla="*/ 602 h 676"/>
                <a:gd name="T104" fmla="*/ 173 w 529"/>
                <a:gd name="T105" fmla="*/ 615 h 676"/>
                <a:gd name="T106" fmla="*/ 167 w 529"/>
                <a:gd name="T107" fmla="*/ 636 h 676"/>
                <a:gd name="T108" fmla="*/ 197 w 529"/>
                <a:gd name="T109" fmla="*/ 654 h 676"/>
                <a:gd name="T110" fmla="*/ 209 w 529"/>
                <a:gd name="T111" fmla="*/ 673 h 676"/>
                <a:gd name="T112" fmla="*/ 249 w 529"/>
                <a:gd name="T113" fmla="*/ 646 h 676"/>
                <a:gd name="T114" fmla="*/ 235 w 529"/>
                <a:gd name="T115" fmla="*/ 62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676">
                  <a:moveTo>
                    <a:pt x="235" y="629"/>
                  </a:moveTo>
                  <a:cubicBezTo>
                    <a:pt x="239" y="605"/>
                    <a:pt x="223" y="589"/>
                    <a:pt x="227" y="569"/>
                  </a:cubicBezTo>
                  <a:cubicBezTo>
                    <a:pt x="239" y="545"/>
                    <a:pt x="239" y="517"/>
                    <a:pt x="247" y="493"/>
                  </a:cubicBezTo>
                  <a:cubicBezTo>
                    <a:pt x="251" y="481"/>
                    <a:pt x="279" y="473"/>
                    <a:pt x="299" y="477"/>
                  </a:cubicBezTo>
                  <a:cubicBezTo>
                    <a:pt x="283" y="421"/>
                    <a:pt x="355" y="405"/>
                    <a:pt x="375" y="365"/>
                  </a:cubicBezTo>
                  <a:cubicBezTo>
                    <a:pt x="403" y="321"/>
                    <a:pt x="371" y="285"/>
                    <a:pt x="391" y="241"/>
                  </a:cubicBezTo>
                  <a:cubicBezTo>
                    <a:pt x="395" y="225"/>
                    <a:pt x="423" y="229"/>
                    <a:pt x="431" y="221"/>
                  </a:cubicBezTo>
                  <a:cubicBezTo>
                    <a:pt x="467" y="181"/>
                    <a:pt x="467" y="125"/>
                    <a:pt x="511" y="81"/>
                  </a:cubicBezTo>
                  <a:cubicBezTo>
                    <a:pt x="529" y="70"/>
                    <a:pt x="524" y="47"/>
                    <a:pt x="523" y="25"/>
                  </a:cubicBezTo>
                  <a:cubicBezTo>
                    <a:pt x="474" y="31"/>
                    <a:pt x="474" y="31"/>
                    <a:pt x="474" y="31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350" y="4"/>
                    <a:pt x="350" y="4"/>
                    <a:pt x="350" y="4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3" y="18"/>
                    <a:pt x="336" y="35"/>
                    <a:pt x="331" y="47"/>
                  </a:cubicBezTo>
                  <a:cubicBezTo>
                    <a:pt x="323" y="66"/>
                    <a:pt x="311" y="106"/>
                    <a:pt x="299" y="122"/>
                  </a:cubicBezTo>
                  <a:cubicBezTo>
                    <a:pt x="290" y="133"/>
                    <a:pt x="260" y="145"/>
                    <a:pt x="253" y="158"/>
                  </a:cubicBezTo>
                  <a:cubicBezTo>
                    <a:pt x="246" y="173"/>
                    <a:pt x="256" y="209"/>
                    <a:pt x="250" y="225"/>
                  </a:cubicBezTo>
                  <a:cubicBezTo>
                    <a:pt x="245" y="239"/>
                    <a:pt x="214" y="270"/>
                    <a:pt x="213" y="272"/>
                  </a:cubicBezTo>
                  <a:cubicBezTo>
                    <a:pt x="211" y="275"/>
                    <a:pt x="177" y="297"/>
                    <a:pt x="167" y="307"/>
                  </a:cubicBezTo>
                  <a:cubicBezTo>
                    <a:pt x="163" y="310"/>
                    <a:pt x="154" y="318"/>
                    <a:pt x="155" y="324"/>
                  </a:cubicBezTo>
                  <a:cubicBezTo>
                    <a:pt x="155" y="330"/>
                    <a:pt x="168" y="336"/>
                    <a:pt x="173" y="340"/>
                  </a:cubicBezTo>
                  <a:cubicBezTo>
                    <a:pt x="179" y="345"/>
                    <a:pt x="199" y="354"/>
                    <a:pt x="197" y="362"/>
                  </a:cubicBezTo>
                  <a:cubicBezTo>
                    <a:pt x="196" y="366"/>
                    <a:pt x="183" y="365"/>
                    <a:pt x="178" y="368"/>
                  </a:cubicBezTo>
                  <a:cubicBezTo>
                    <a:pt x="171" y="372"/>
                    <a:pt x="160" y="392"/>
                    <a:pt x="153" y="388"/>
                  </a:cubicBezTo>
                  <a:cubicBezTo>
                    <a:pt x="145" y="384"/>
                    <a:pt x="164" y="355"/>
                    <a:pt x="156" y="351"/>
                  </a:cubicBezTo>
                  <a:cubicBezTo>
                    <a:pt x="146" y="346"/>
                    <a:pt x="129" y="371"/>
                    <a:pt x="122" y="380"/>
                  </a:cubicBezTo>
                  <a:cubicBezTo>
                    <a:pt x="115" y="387"/>
                    <a:pt x="105" y="404"/>
                    <a:pt x="99" y="411"/>
                  </a:cubicBezTo>
                  <a:cubicBezTo>
                    <a:pt x="93" y="417"/>
                    <a:pt x="76" y="426"/>
                    <a:pt x="71" y="434"/>
                  </a:cubicBezTo>
                  <a:cubicBezTo>
                    <a:pt x="66" y="441"/>
                    <a:pt x="66" y="459"/>
                    <a:pt x="61" y="467"/>
                  </a:cubicBezTo>
                  <a:cubicBezTo>
                    <a:pt x="55" y="476"/>
                    <a:pt x="37" y="493"/>
                    <a:pt x="26" y="497"/>
                  </a:cubicBezTo>
                  <a:cubicBezTo>
                    <a:pt x="23" y="498"/>
                    <a:pt x="17" y="496"/>
                    <a:pt x="14" y="497"/>
                  </a:cubicBezTo>
                  <a:cubicBezTo>
                    <a:pt x="8" y="501"/>
                    <a:pt x="1" y="516"/>
                    <a:pt x="0" y="524"/>
                  </a:cubicBezTo>
                  <a:cubicBezTo>
                    <a:pt x="0" y="530"/>
                    <a:pt x="7" y="542"/>
                    <a:pt x="10" y="547"/>
                  </a:cubicBezTo>
                  <a:cubicBezTo>
                    <a:pt x="13" y="554"/>
                    <a:pt x="21" y="567"/>
                    <a:pt x="26" y="573"/>
                  </a:cubicBezTo>
                  <a:cubicBezTo>
                    <a:pt x="33" y="580"/>
                    <a:pt x="48" y="593"/>
                    <a:pt x="58" y="594"/>
                  </a:cubicBezTo>
                  <a:cubicBezTo>
                    <a:pt x="63" y="594"/>
                    <a:pt x="71" y="584"/>
                    <a:pt x="76" y="583"/>
                  </a:cubicBezTo>
                  <a:cubicBezTo>
                    <a:pt x="84" y="582"/>
                    <a:pt x="101" y="589"/>
                    <a:pt x="108" y="587"/>
                  </a:cubicBezTo>
                  <a:cubicBezTo>
                    <a:pt x="112" y="586"/>
                    <a:pt x="117" y="576"/>
                    <a:pt x="121" y="577"/>
                  </a:cubicBezTo>
                  <a:cubicBezTo>
                    <a:pt x="126" y="577"/>
                    <a:pt x="131" y="595"/>
                    <a:pt x="137" y="594"/>
                  </a:cubicBezTo>
                  <a:cubicBezTo>
                    <a:pt x="143" y="592"/>
                    <a:pt x="142" y="575"/>
                    <a:pt x="143" y="568"/>
                  </a:cubicBezTo>
                  <a:cubicBezTo>
                    <a:pt x="144" y="560"/>
                    <a:pt x="151" y="540"/>
                    <a:pt x="144" y="537"/>
                  </a:cubicBezTo>
                  <a:cubicBezTo>
                    <a:pt x="140" y="535"/>
                    <a:pt x="134" y="551"/>
                    <a:pt x="129" y="550"/>
                  </a:cubicBezTo>
                  <a:cubicBezTo>
                    <a:pt x="122" y="549"/>
                    <a:pt x="116" y="531"/>
                    <a:pt x="118" y="524"/>
                  </a:cubicBezTo>
                  <a:cubicBezTo>
                    <a:pt x="121" y="513"/>
                    <a:pt x="146" y="501"/>
                    <a:pt x="158" y="496"/>
                  </a:cubicBezTo>
                  <a:cubicBezTo>
                    <a:pt x="167" y="492"/>
                    <a:pt x="188" y="483"/>
                    <a:pt x="197" y="488"/>
                  </a:cubicBezTo>
                  <a:cubicBezTo>
                    <a:pt x="203" y="491"/>
                    <a:pt x="204" y="507"/>
                    <a:pt x="202" y="514"/>
                  </a:cubicBezTo>
                  <a:cubicBezTo>
                    <a:pt x="200" y="521"/>
                    <a:pt x="186" y="546"/>
                    <a:pt x="181" y="558"/>
                  </a:cubicBezTo>
                  <a:cubicBezTo>
                    <a:pt x="179" y="564"/>
                    <a:pt x="176" y="579"/>
                    <a:pt x="173" y="585"/>
                  </a:cubicBezTo>
                  <a:cubicBezTo>
                    <a:pt x="171" y="590"/>
                    <a:pt x="163" y="597"/>
                    <a:pt x="163" y="602"/>
                  </a:cubicBezTo>
                  <a:cubicBezTo>
                    <a:pt x="164" y="606"/>
                    <a:pt x="172" y="611"/>
                    <a:pt x="173" y="615"/>
                  </a:cubicBezTo>
                  <a:cubicBezTo>
                    <a:pt x="174" y="620"/>
                    <a:pt x="166" y="633"/>
                    <a:pt x="167" y="636"/>
                  </a:cubicBezTo>
                  <a:cubicBezTo>
                    <a:pt x="168" y="639"/>
                    <a:pt x="191" y="648"/>
                    <a:pt x="197" y="654"/>
                  </a:cubicBezTo>
                  <a:cubicBezTo>
                    <a:pt x="201" y="658"/>
                    <a:pt x="203" y="672"/>
                    <a:pt x="209" y="673"/>
                  </a:cubicBezTo>
                  <a:cubicBezTo>
                    <a:pt x="220" y="676"/>
                    <a:pt x="237" y="658"/>
                    <a:pt x="249" y="646"/>
                  </a:cubicBezTo>
                  <a:cubicBezTo>
                    <a:pt x="244" y="640"/>
                    <a:pt x="235" y="636"/>
                    <a:pt x="235" y="629"/>
                  </a:cubicBezTo>
                  <a:close/>
                </a:path>
              </a:pathLst>
            </a:custGeom>
            <a:solidFill>
              <a:srgbClr val="FF90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086334" y="3573032"/>
              <a:ext cx="378296" cy="421487"/>
            </a:xfrm>
            <a:custGeom>
              <a:avLst/>
              <a:gdLst>
                <a:gd name="T0" fmla="*/ 919 w 919"/>
                <a:gd name="T1" fmla="*/ 269 h 1023"/>
                <a:gd name="T2" fmla="*/ 905 w 919"/>
                <a:gd name="T3" fmla="*/ 248 h 1023"/>
                <a:gd name="T4" fmla="*/ 894 w 919"/>
                <a:gd name="T5" fmla="*/ 235 h 1023"/>
                <a:gd name="T6" fmla="*/ 848 w 919"/>
                <a:gd name="T7" fmla="*/ 198 h 1023"/>
                <a:gd name="T8" fmla="*/ 796 w 919"/>
                <a:gd name="T9" fmla="*/ 171 h 1023"/>
                <a:gd name="T10" fmla="*/ 708 w 919"/>
                <a:gd name="T11" fmla="*/ 211 h 1023"/>
                <a:gd name="T12" fmla="*/ 668 w 919"/>
                <a:gd name="T13" fmla="*/ 245 h 1023"/>
                <a:gd name="T14" fmla="*/ 623 w 919"/>
                <a:gd name="T15" fmla="*/ 247 h 1023"/>
                <a:gd name="T16" fmla="*/ 550 w 919"/>
                <a:gd name="T17" fmla="*/ 246 h 1023"/>
                <a:gd name="T18" fmla="*/ 498 w 919"/>
                <a:gd name="T19" fmla="*/ 222 h 1023"/>
                <a:gd name="T20" fmla="*/ 449 w 919"/>
                <a:gd name="T21" fmla="*/ 222 h 1023"/>
                <a:gd name="T22" fmla="*/ 405 w 919"/>
                <a:gd name="T23" fmla="*/ 165 h 1023"/>
                <a:gd name="T24" fmla="*/ 446 w 919"/>
                <a:gd name="T25" fmla="*/ 79 h 1023"/>
                <a:gd name="T26" fmla="*/ 507 w 919"/>
                <a:gd name="T27" fmla="*/ 0 h 1023"/>
                <a:gd name="T28" fmla="*/ 451 w 919"/>
                <a:gd name="T29" fmla="*/ 22 h 1023"/>
                <a:gd name="T30" fmla="*/ 375 w 919"/>
                <a:gd name="T31" fmla="*/ 119 h 1023"/>
                <a:gd name="T32" fmla="*/ 333 w 919"/>
                <a:gd name="T33" fmla="*/ 173 h 1023"/>
                <a:gd name="T34" fmla="*/ 264 w 919"/>
                <a:gd name="T35" fmla="*/ 173 h 1023"/>
                <a:gd name="T36" fmla="*/ 314 w 919"/>
                <a:gd name="T37" fmla="*/ 191 h 1023"/>
                <a:gd name="T38" fmla="*/ 300 w 919"/>
                <a:gd name="T39" fmla="*/ 223 h 1023"/>
                <a:gd name="T40" fmla="*/ 208 w 919"/>
                <a:gd name="T41" fmla="*/ 419 h 1023"/>
                <a:gd name="T42" fmla="*/ 152 w 919"/>
                <a:gd name="T43" fmla="*/ 563 h 1023"/>
                <a:gd name="T44" fmla="*/ 24 w 919"/>
                <a:gd name="T45" fmla="*/ 691 h 1023"/>
                <a:gd name="T46" fmla="*/ 12 w 919"/>
                <a:gd name="T47" fmla="*/ 827 h 1023"/>
                <a:gd name="T48" fmla="*/ 35 w 919"/>
                <a:gd name="T49" fmla="*/ 837 h 1023"/>
                <a:gd name="T50" fmla="*/ 131 w 919"/>
                <a:gd name="T51" fmla="*/ 830 h 1023"/>
                <a:gd name="T52" fmla="*/ 191 w 919"/>
                <a:gd name="T53" fmla="*/ 862 h 1023"/>
                <a:gd name="T54" fmla="*/ 184 w 919"/>
                <a:gd name="T55" fmla="*/ 905 h 1023"/>
                <a:gd name="T56" fmla="*/ 177 w 919"/>
                <a:gd name="T57" fmla="*/ 941 h 1023"/>
                <a:gd name="T58" fmla="*/ 197 w 919"/>
                <a:gd name="T59" fmla="*/ 996 h 1023"/>
                <a:gd name="T60" fmla="*/ 235 w 919"/>
                <a:gd name="T61" fmla="*/ 1022 h 1023"/>
                <a:gd name="T62" fmla="*/ 301 w 919"/>
                <a:gd name="T63" fmla="*/ 990 h 1023"/>
                <a:gd name="T64" fmla="*/ 373 w 919"/>
                <a:gd name="T65" fmla="*/ 961 h 1023"/>
                <a:gd name="T66" fmla="*/ 433 w 919"/>
                <a:gd name="T67" fmla="*/ 923 h 1023"/>
                <a:gd name="T68" fmla="*/ 487 w 919"/>
                <a:gd name="T69" fmla="*/ 867 h 1023"/>
                <a:gd name="T70" fmla="*/ 554 w 919"/>
                <a:gd name="T71" fmla="*/ 830 h 1023"/>
                <a:gd name="T72" fmla="*/ 611 w 919"/>
                <a:gd name="T73" fmla="*/ 779 h 1023"/>
                <a:gd name="T74" fmla="*/ 634 w 919"/>
                <a:gd name="T75" fmla="*/ 740 h 1023"/>
                <a:gd name="T76" fmla="*/ 696 w 919"/>
                <a:gd name="T77" fmla="*/ 700 h 1023"/>
                <a:gd name="T78" fmla="*/ 713 w 919"/>
                <a:gd name="T79" fmla="*/ 665 h 1023"/>
                <a:gd name="T80" fmla="*/ 784 w 919"/>
                <a:gd name="T81" fmla="*/ 581 h 1023"/>
                <a:gd name="T82" fmla="*/ 812 w 919"/>
                <a:gd name="T83" fmla="*/ 470 h 1023"/>
                <a:gd name="T84" fmla="*/ 890 w 919"/>
                <a:gd name="T85" fmla="*/ 394 h 1023"/>
                <a:gd name="T86" fmla="*/ 908 w 919"/>
                <a:gd name="T87" fmla="*/ 29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9" h="1023">
                  <a:moveTo>
                    <a:pt x="908" y="296"/>
                  </a:moveTo>
                  <a:cubicBezTo>
                    <a:pt x="910" y="289"/>
                    <a:pt x="915" y="278"/>
                    <a:pt x="919" y="269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05" y="248"/>
                    <a:pt x="905" y="248"/>
                    <a:pt x="905" y="248"/>
                  </a:cubicBezTo>
                  <a:cubicBezTo>
                    <a:pt x="912" y="235"/>
                    <a:pt x="912" y="235"/>
                    <a:pt x="912" y="235"/>
                  </a:cubicBezTo>
                  <a:cubicBezTo>
                    <a:pt x="894" y="235"/>
                    <a:pt x="894" y="235"/>
                    <a:pt x="894" y="235"/>
                  </a:cubicBezTo>
                  <a:cubicBezTo>
                    <a:pt x="894" y="198"/>
                    <a:pt x="894" y="198"/>
                    <a:pt x="894" y="198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28" y="181"/>
                    <a:pt x="828" y="181"/>
                    <a:pt x="828" y="181"/>
                  </a:cubicBezTo>
                  <a:cubicBezTo>
                    <a:pt x="796" y="171"/>
                    <a:pt x="796" y="171"/>
                    <a:pt x="796" y="171"/>
                  </a:cubicBezTo>
                  <a:cubicBezTo>
                    <a:pt x="796" y="211"/>
                    <a:pt x="796" y="211"/>
                    <a:pt x="796" y="211"/>
                  </a:cubicBezTo>
                  <a:cubicBezTo>
                    <a:pt x="708" y="211"/>
                    <a:pt x="708" y="211"/>
                    <a:pt x="708" y="211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68" y="245"/>
                    <a:pt x="668" y="245"/>
                    <a:pt x="668" y="245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23" y="247"/>
                    <a:pt x="623" y="247"/>
                    <a:pt x="623" y="247"/>
                  </a:cubicBezTo>
                  <a:cubicBezTo>
                    <a:pt x="602" y="274"/>
                    <a:pt x="602" y="274"/>
                    <a:pt x="602" y="274"/>
                  </a:cubicBezTo>
                  <a:cubicBezTo>
                    <a:pt x="550" y="246"/>
                    <a:pt x="550" y="246"/>
                    <a:pt x="550" y="246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05" y="165"/>
                    <a:pt x="405" y="165"/>
                    <a:pt x="405" y="165"/>
                  </a:cubicBezTo>
                  <a:cubicBezTo>
                    <a:pt x="438" y="130"/>
                    <a:pt x="438" y="130"/>
                    <a:pt x="438" y="130"/>
                  </a:cubicBezTo>
                  <a:cubicBezTo>
                    <a:pt x="446" y="79"/>
                    <a:pt x="446" y="79"/>
                    <a:pt x="446" y="79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71" y="20"/>
                    <a:pt x="471" y="20"/>
                    <a:pt x="471" y="20"/>
                  </a:cubicBezTo>
                  <a:cubicBezTo>
                    <a:pt x="451" y="22"/>
                    <a:pt x="451" y="22"/>
                    <a:pt x="451" y="22"/>
                  </a:cubicBezTo>
                  <a:cubicBezTo>
                    <a:pt x="412" y="80"/>
                    <a:pt x="412" y="80"/>
                    <a:pt x="412" y="80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73"/>
                    <a:pt x="333" y="173"/>
                    <a:pt x="333" y="173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02" y="223"/>
                    <a:pt x="302" y="223"/>
                    <a:pt x="302" y="223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1" y="245"/>
                    <a:pt x="306" y="268"/>
                    <a:pt x="288" y="279"/>
                  </a:cubicBezTo>
                  <a:cubicBezTo>
                    <a:pt x="244" y="323"/>
                    <a:pt x="244" y="379"/>
                    <a:pt x="208" y="419"/>
                  </a:cubicBezTo>
                  <a:cubicBezTo>
                    <a:pt x="200" y="427"/>
                    <a:pt x="172" y="423"/>
                    <a:pt x="168" y="439"/>
                  </a:cubicBezTo>
                  <a:cubicBezTo>
                    <a:pt x="148" y="483"/>
                    <a:pt x="180" y="519"/>
                    <a:pt x="152" y="563"/>
                  </a:cubicBezTo>
                  <a:cubicBezTo>
                    <a:pt x="132" y="603"/>
                    <a:pt x="60" y="619"/>
                    <a:pt x="76" y="675"/>
                  </a:cubicBezTo>
                  <a:cubicBezTo>
                    <a:pt x="56" y="671"/>
                    <a:pt x="28" y="679"/>
                    <a:pt x="24" y="691"/>
                  </a:cubicBezTo>
                  <a:cubicBezTo>
                    <a:pt x="16" y="715"/>
                    <a:pt x="16" y="743"/>
                    <a:pt x="4" y="767"/>
                  </a:cubicBezTo>
                  <a:cubicBezTo>
                    <a:pt x="0" y="787"/>
                    <a:pt x="16" y="803"/>
                    <a:pt x="12" y="827"/>
                  </a:cubicBezTo>
                  <a:cubicBezTo>
                    <a:pt x="12" y="834"/>
                    <a:pt x="21" y="838"/>
                    <a:pt x="26" y="844"/>
                  </a:cubicBezTo>
                  <a:cubicBezTo>
                    <a:pt x="30" y="841"/>
                    <a:pt x="33" y="839"/>
                    <a:pt x="35" y="837"/>
                  </a:cubicBezTo>
                  <a:cubicBezTo>
                    <a:pt x="41" y="833"/>
                    <a:pt x="52" y="822"/>
                    <a:pt x="60" y="820"/>
                  </a:cubicBezTo>
                  <a:cubicBezTo>
                    <a:pt x="77" y="816"/>
                    <a:pt x="114" y="824"/>
                    <a:pt x="131" y="830"/>
                  </a:cubicBezTo>
                  <a:cubicBezTo>
                    <a:pt x="142" y="833"/>
                    <a:pt x="162" y="845"/>
                    <a:pt x="172" y="850"/>
                  </a:cubicBezTo>
                  <a:cubicBezTo>
                    <a:pt x="177" y="853"/>
                    <a:pt x="189" y="857"/>
                    <a:pt x="191" y="862"/>
                  </a:cubicBezTo>
                  <a:cubicBezTo>
                    <a:pt x="194" y="868"/>
                    <a:pt x="187" y="881"/>
                    <a:pt x="186" y="887"/>
                  </a:cubicBezTo>
                  <a:cubicBezTo>
                    <a:pt x="185" y="892"/>
                    <a:pt x="184" y="901"/>
                    <a:pt x="184" y="905"/>
                  </a:cubicBezTo>
                  <a:cubicBezTo>
                    <a:pt x="184" y="910"/>
                    <a:pt x="186" y="919"/>
                    <a:pt x="186" y="923"/>
                  </a:cubicBezTo>
                  <a:cubicBezTo>
                    <a:pt x="185" y="928"/>
                    <a:pt x="177" y="936"/>
                    <a:pt x="177" y="941"/>
                  </a:cubicBezTo>
                  <a:cubicBezTo>
                    <a:pt x="178" y="947"/>
                    <a:pt x="189" y="954"/>
                    <a:pt x="191" y="959"/>
                  </a:cubicBezTo>
                  <a:cubicBezTo>
                    <a:pt x="195" y="968"/>
                    <a:pt x="195" y="987"/>
                    <a:pt x="197" y="996"/>
                  </a:cubicBezTo>
                  <a:cubicBezTo>
                    <a:pt x="198" y="1001"/>
                    <a:pt x="201" y="1012"/>
                    <a:pt x="205" y="1015"/>
                  </a:cubicBezTo>
                  <a:cubicBezTo>
                    <a:pt x="211" y="1020"/>
                    <a:pt x="227" y="1021"/>
                    <a:pt x="235" y="1022"/>
                  </a:cubicBezTo>
                  <a:cubicBezTo>
                    <a:pt x="238" y="1022"/>
                    <a:pt x="246" y="1023"/>
                    <a:pt x="249" y="1022"/>
                  </a:cubicBezTo>
                  <a:cubicBezTo>
                    <a:pt x="264" y="1018"/>
                    <a:pt x="286" y="994"/>
                    <a:pt x="301" y="990"/>
                  </a:cubicBezTo>
                  <a:cubicBezTo>
                    <a:pt x="310" y="987"/>
                    <a:pt x="330" y="995"/>
                    <a:pt x="339" y="992"/>
                  </a:cubicBezTo>
                  <a:cubicBezTo>
                    <a:pt x="350" y="988"/>
                    <a:pt x="365" y="969"/>
                    <a:pt x="373" y="961"/>
                  </a:cubicBezTo>
                  <a:cubicBezTo>
                    <a:pt x="381" y="954"/>
                    <a:pt x="394" y="934"/>
                    <a:pt x="404" y="929"/>
                  </a:cubicBezTo>
                  <a:cubicBezTo>
                    <a:pt x="410" y="925"/>
                    <a:pt x="426" y="927"/>
                    <a:pt x="433" y="923"/>
                  </a:cubicBezTo>
                  <a:cubicBezTo>
                    <a:pt x="439" y="920"/>
                    <a:pt x="450" y="910"/>
                    <a:pt x="455" y="905"/>
                  </a:cubicBezTo>
                  <a:cubicBezTo>
                    <a:pt x="464" y="896"/>
                    <a:pt x="477" y="875"/>
                    <a:pt x="487" y="867"/>
                  </a:cubicBezTo>
                  <a:cubicBezTo>
                    <a:pt x="493" y="861"/>
                    <a:pt x="507" y="853"/>
                    <a:pt x="514" y="849"/>
                  </a:cubicBezTo>
                  <a:cubicBezTo>
                    <a:pt x="524" y="844"/>
                    <a:pt x="545" y="835"/>
                    <a:pt x="554" y="830"/>
                  </a:cubicBezTo>
                  <a:cubicBezTo>
                    <a:pt x="564" y="824"/>
                    <a:pt x="582" y="814"/>
                    <a:pt x="590" y="807"/>
                  </a:cubicBezTo>
                  <a:cubicBezTo>
                    <a:pt x="597" y="801"/>
                    <a:pt x="605" y="786"/>
                    <a:pt x="611" y="779"/>
                  </a:cubicBezTo>
                  <a:cubicBezTo>
                    <a:pt x="616" y="775"/>
                    <a:pt x="628" y="769"/>
                    <a:pt x="631" y="763"/>
                  </a:cubicBezTo>
                  <a:cubicBezTo>
                    <a:pt x="634" y="758"/>
                    <a:pt x="631" y="746"/>
                    <a:pt x="634" y="740"/>
                  </a:cubicBezTo>
                  <a:cubicBezTo>
                    <a:pt x="640" y="729"/>
                    <a:pt x="662" y="713"/>
                    <a:pt x="674" y="706"/>
                  </a:cubicBezTo>
                  <a:cubicBezTo>
                    <a:pt x="679" y="704"/>
                    <a:pt x="691" y="703"/>
                    <a:pt x="696" y="700"/>
                  </a:cubicBezTo>
                  <a:cubicBezTo>
                    <a:pt x="700" y="697"/>
                    <a:pt x="706" y="690"/>
                    <a:pt x="708" y="686"/>
                  </a:cubicBezTo>
                  <a:cubicBezTo>
                    <a:pt x="710" y="681"/>
                    <a:pt x="711" y="670"/>
                    <a:pt x="713" y="665"/>
                  </a:cubicBezTo>
                  <a:cubicBezTo>
                    <a:pt x="716" y="655"/>
                    <a:pt x="722" y="635"/>
                    <a:pt x="728" y="626"/>
                  </a:cubicBezTo>
                  <a:cubicBezTo>
                    <a:pt x="739" y="612"/>
                    <a:pt x="776" y="597"/>
                    <a:pt x="784" y="581"/>
                  </a:cubicBezTo>
                  <a:cubicBezTo>
                    <a:pt x="790" y="569"/>
                    <a:pt x="781" y="541"/>
                    <a:pt x="784" y="528"/>
                  </a:cubicBezTo>
                  <a:cubicBezTo>
                    <a:pt x="787" y="513"/>
                    <a:pt x="806" y="485"/>
                    <a:pt x="812" y="470"/>
                  </a:cubicBezTo>
                  <a:cubicBezTo>
                    <a:pt x="816" y="460"/>
                    <a:pt x="819" y="436"/>
                    <a:pt x="827" y="427"/>
                  </a:cubicBezTo>
                  <a:cubicBezTo>
                    <a:pt x="839" y="414"/>
                    <a:pt x="881" y="410"/>
                    <a:pt x="890" y="394"/>
                  </a:cubicBezTo>
                  <a:cubicBezTo>
                    <a:pt x="897" y="383"/>
                    <a:pt x="888" y="354"/>
                    <a:pt x="890" y="341"/>
                  </a:cubicBezTo>
                  <a:cubicBezTo>
                    <a:pt x="892" y="329"/>
                    <a:pt x="903" y="307"/>
                    <a:pt x="908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035696" y="3179843"/>
              <a:ext cx="201062" cy="226382"/>
            </a:xfrm>
            <a:custGeom>
              <a:avLst/>
              <a:gdLst>
                <a:gd name="T0" fmla="*/ 467 w 487"/>
                <a:gd name="T1" fmla="*/ 344 h 550"/>
                <a:gd name="T2" fmla="*/ 459 w 487"/>
                <a:gd name="T3" fmla="*/ 288 h 550"/>
                <a:gd name="T4" fmla="*/ 480 w 487"/>
                <a:gd name="T5" fmla="*/ 150 h 550"/>
                <a:gd name="T6" fmla="*/ 411 w 487"/>
                <a:gd name="T7" fmla="*/ 164 h 550"/>
                <a:gd name="T8" fmla="*/ 367 w 487"/>
                <a:gd name="T9" fmla="*/ 212 h 550"/>
                <a:gd name="T10" fmla="*/ 243 w 487"/>
                <a:gd name="T11" fmla="*/ 156 h 550"/>
                <a:gd name="T12" fmla="*/ 207 w 487"/>
                <a:gd name="T13" fmla="*/ 144 h 550"/>
                <a:gd name="T14" fmla="*/ 88 w 487"/>
                <a:gd name="T15" fmla="*/ 4 h 550"/>
                <a:gd name="T16" fmla="*/ 108 w 487"/>
                <a:gd name="T17" fmla="*/ 54 h 550"/>
                <a:gd name="T18" fmla="*/ 110 w 487"/>
                <a:gd name="T19" fmla="*/ 73 h 550"/>
                <a:gd name="T20" fmla="*/ 141 w 487"/>
                <a:gd name="T21" fmla="*/ 93 h 550"/>
                <a:gd name="T22" fmla="*/ 110 w 487"/>
                <a:gd name="T23" fmla="*/ 157 h 550"/>
                <a:gd name="T24" fmla="*/ 96 w 487"/>
                <a:gd name="T25" fmla="*/ 157 h 550"/>
                <a:gd name="T26" fmla="*/ 112 w 487"/>
                <a:gd name="T27" fmla="*/ 164 h 550"/>
                <a:gd name="T28" fmla="*/ 112 w 487"/>
                <a:gd name="T29" fmla="*/ 198 h 550"/>
                <a:gd name="T30" fmla="*/ 84 w 487"/>
                <a:gd name="T31" fmla="*/ 224 h 550"/>
                <a:gd name="T32" fmla="*/ 115 w 487"/>
                <a:gd name="T33" fmla="*/ 239 h 550"/>
                <a:gd name="T34" fmla="*/ 86 w 487"/>
                <a:gd name="T35" fmla="*/ 262 h 550"/>
                <a:gd name="T36" fmla="*/ 115 w 487"/>
                <a:gd name="T37" fmla="*/ 301 h 550"/>
                <a:gd name="T38" fmla="*/ 93 w 487"/>
                <a:gd name="T39" fmla="*/ 301 h 550"/>
                <a:gd name="T40" fmla="*/ 93 w 487"/>
                <a:gd name="T41" fmla="*/ 333 h 550"/>
                <a:gd name="T42" fmla="*/ 55 w 487"/>
                <a:gd name="T43" fmla="*/ 333 h 550"/>
                <a:gd name="T44" fmla="*/ 55 w 487"/>
                <a:gd name="T45" fmla="*/ 342 h 550"/>
                <a:gd name="T46" fmla="*/ 34 w 487"/>
                <a:gd name="T47" fmla="*/ 342 h 550"/>
                <a:gd name="T48" fmla="*/ 21 w 487"/>
                <a:gd name="T49" fmla="*/ 371 h 550"/>
                <a:gd name="T50" fmla="*/ 4 w 487"/>
                <a:gd name="T51" fmla="*/ 371 h 550"/>
                <a:gd name="T52" fmla="*/ 4 w 487"/>
                <a:gd name="T53" fmla="*/ 392 h 550"/>
                <a:gd name="T54" fmla="*/ 0 w 487"/>
                <a:gd name="T55" fmla="*/ 392 h 550"/>
                <a:gd name="T56" fmla="*/ 39 w 487"/>
                <a:gd name="T57" fmla="*/ 396 h 550"/>
                <a:gd name="T58" fmla="*/ 135 w 487"/>
                <a:gd name="T59" fmla="*/ 450 h 550"/>
                <a:gd name="T60" fmla="*/ 155 w 487"/>
                <a:gd name="T61" fmla="*/ 473 h 550"/>
                <a:gd name="T62" fmla="*/ 225 w 487"/>
                <a:gd name="T63" fmla="*/ 550 h 550"/>
                <a:gd name="T64" fmla="*/ 339 w 487"/>
                <a:gd name="T65" fmla="*/ 432 h 550"/>
                <a:gd name="T66" fmla="*/ 467 w 487"/>
                <a:gd name="T67" fmla="*/ 34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50">
                  <a:moveTo>
                    <a:pt x="467" y="344"/>
                  </a:moveTo>
                  <a:cubicBezTo>
                    <a:pt x="475" y="324"/>
                    <a:pt x="451" y="308"/>
                    <a:pt x="459" y="288"/>
                  </a:cubicBezTo>
                  <a:cubicBezTo>
                    <a:pt x="482" y="246"/>
                    <a:pt x="487" y="196"/>
                    <a:pt x="480" y="150"/>
                  </a:cubicBezTo>
                  <a:cubicBezTo>
                    <a:pt x="457" y="150"/>
                    <a:pt x="434" y="153"/>
                    <a:pt x="411" y="164"/>
                  </a:cubicBezTo>
                  <a:cubicBezTo>
                    <a:pt x="395" y="172"/>
                    <a:pt x="387" y="204"/>
                    <a:pt x="367" y="212"/>
                  </a:cubicBezTo>
                  <a:cubicBezTo>
                    <a:pt x="319" y="240"/>
                    <a:pt x="287" y="188"/>
                    <a:pt x="243" y="156"/>
                  </a:cubicBezTo>
                  <a:cubicBezTo>
                    <a:pt x="235" y="148"/>
                    <a:pt x="211" y="148"/>
                    <a:pt x="207" y="144"/>
                  </a:cubicBezTo>
                  <a:cubicBezTo>
                    <a:pt x="184" y="85"/>
                    <a:pt x="164" y="0"/>
                    <a:pt x="88" y="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84" y="224"/>
                    <a:pt x="84" y="224"/>
                    <a:pt x="84" y="224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115" y="301"/>
                    <a:pt x="115" y="301"/>
                    <a:pt x="115" y="301"/>
                  </a:cubicBezTo>
                  <a:cubicBezTo>
                    <a:pt x="93" y="301"/>
                    <a:pt x="93" y="301"/>
                    <a:pt x="93" y="301"/>
                  </a:cubicBezTo>
                  <a:cubicBezTo>
                    <a:pt x="93" y="333"/>
                    <a:pt x="93" y="333"/>
                    <a:pt x="93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34" y="342"/>
                    <a:pt x="34" y="342"/>
                    <a:pt x="34" y="342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4" y="371"/>
                    <a:pt x="4" y="371"/>
                    <a:pt x="4" y="371"/>
                  </a:cubicBezTo>
                  <a:cubicBezTo>
                    <a:pt x="4" y="392"/>
                    <a:pt x="4" y="392"/>
                    <a:pt x="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3"/>
                    <a:pt x="29" y="393"/>
                    <a:pt x="39" y="396"/>
                  </a:cubicBezTo>
                  <a:cubicBezTo>
                    <a:pt x="65" y="403"/>
                    <a:pt x="114" y="432"/>
                    <a:pt x="135" y="450"/>
                  </a:cubicBezTo>
                  <a:cubicBezTo>
                    <a:pt x="141" y="454"/>
                    <a:pt x="150" y="467"/>
                    <a:pt x="155" y="473"/>
                  </a:cubicBezTo>
                  <a:cubicBezTo>
                    <a:pt x="172" y="492"/>
                    <a:pt x="201" y="523"/>
                    <a:pt x="225" y="550"/>
                  </a:cubicBezTo>
                  <a:cubicBezTo>
                    <a:pt x="284" y="540"/>
                    <a:pt x="310" y="479"/>
                    <a:pt x="339" y="432"/>
                  </a:cubicBezTo>
                  <a:cubicBezTo>
                    <a:pt x="355" y="396"/>
                    <a:pt x="439" y="408"/>
                    <a:pt x="467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129525" y="3036865"/>
              <a:ext cx="348509" cy="463189"/>
            </a:xfrm>
            <a:custGeom>
              <a:avLst/>
              <a:gdLst>
                <a:gd name="T0" fmla="*/ 817 w 849"/>
                <a:gd name="T1" fmla="*/ 262 h 1126"/>
                <a:gd name="T2" fmla="*/ 771 w 849"/>
                <a:gd name="T3" fmla="*/ 225 h 1126"/>
                <a:gd name="T4" fmla="*/ 815 w 849"/>
                <a:gd name="T5" fmla="*/ 183 h 1126"/>
                <a:gd name="T6" fmla="*/ 741 w 849"/>
                <a:gd name="T7" fmla="*/ 157 h 1126"/>
                <a:gd name="T8" fmla="*/ 736 w 849"/>
                <a:gd name="T9" fmla="*/ 78 h 1126"/>
                <a:gd name="T10" fmla="*/ 699 w 849"/>
                <a:gd name="T11" fmla="*/ 55 h 1126"/>
                <a:gd name="T12" fmla="*/ 643 w 849"/>
                <a:gd name="T13" fmla="*/ 3 h 1126"/>
                <a:gd name="T14" fmla="*/ 631 w 849"/>
                <a:gd name="T15" fmla="*/ 60 h 1126"/>
                <a:gd name="T16" fmla="*/ 621 w 849"/>
                <a:gd name="T17" fmla="*/ 102 h 1126"/>
                <a:gd name="T18" fmla="*/ 664 w 849"/>
                <a:gd name="T19" fmla="*/ 145 h 1126"/>
                <a:gd name="T20" fmla="*/ 652 w 849"/>
                <a:gd name="T21" fmla="*/ 211 h 1126"/>
                <a:gd name="T22" fmla="*/ 573 w 849"/>
                <a:gd name="T23" fmla="*/ 214 h 1126"/>
                <a:gd name="T24" fmla="*/ 525 w 849"/>
                <a:gd name="T25" fmla="*/ 238 h 1126"/>
                <a:gd name="T26" fmla="*/ 586 w 849"/>
                <a:gd name="T27" fmla="*/ 367 h 1126"/>
                <a:gd name="T28" fmla="*/ 482 w 849"/>
                <a:gd name="T29" fmla="*/ 535 h 1126"/>
                <a:gd name="T30" fmla="*/ 234 w 849"/>
                <a:gd name="T31" fmla="*/ 635 h 1126"/>
                <a:gd name="T32" fmla="*/ 114 w 849"/>
                <a:gd name="T33" fmla="*/ 779 h 1126"/>
                <a:gd name="T34" fmla="*/ 30 w 849"/>
                <a:gd name="T35" fmla="*/ 935 h 1126"/>
                <a:gd name="T36" fmla="*/ 74 w 849"/>
                <a:gd name="T37" fmla="*/ 1090 h 1126"/>
                <a:gd name="T38" fmla="*/ 88 w 849"/>
                <a:gd name="T39" fmla="*/ 1126 h 1126"/>
                <a:gd name="T40" fmla="*/ 334 w 849"/>
                <a:gd name="T41" fmla="*/ 899 h 1126"/>
                <a:gd name="T42" fmla="*/ 378 w 849"/>
                <a:gd name="T43" fmla="*/ 803 h 1126"/>
                <a:gd name="T44" fmla="*/ 627 w 849"/>
                <a:gd name="T45" fmla="*/ 843 h 1126"/>
                <a:gd name="T46" fmla="*/ 618 w 849"/>
                <a:gd name="T47" fmla="*/ 803 h 1126"/>
                <a:gd name="T48" fmla="*/ 641 w 849"/>
                <a:gd name="T49" fmla="*/ 714 h 1126"/>
                <a:gd name="T50" fmla="*/ 644 w 849"/>
                <a:gd name="T51" fmla="*/ 689 h 1126"/>
                <a:gd name="T52" fmla="*/ 628 w 849"/>
                <a:gd name="T53" fmla="*/ 627 h 1126"/>
                <a:gd name="T54" fmla="*/ 663 w 849"/>
                <a:gd name="T55" fmla="*/ 592 h 1126"/>
                <a:gd name="T56" fmla="*/ 639 w 849"/>
                <a:gd name="T57" fmla="*/ 541 h 1126"/>
                <a:gd name="T58" fmla="*/ 740 w 849"/>
                <a:gd name="T59" fmla="*/ 508 h 1126"/>
                <a:gd name="T60" fmla="*/ 783 w 849"/>
                <a:gd name="T61" fmla="*/ 529 h 1126"/>
                <a:gd name="T62" fmla="*/ 809 w 849"/>
                <a:gd name="T63" fmla="*/ 508 h 1126"/>
                <a:gd name="T64" fmla="*/ 779 w 849"/>
                <a:gd name="T65" fmla="*/ 455 h 1126"/>
                <a:gd name="T66" fmla="*/ 794 w 849"/>
                <a:gd name="T67" fmla="*/ 420 h 1126"/>
                <a:gd name="T68" fmla="*/ 816 w 849"/>
                <a:gd name="T69" fmla="*/ 365 h 1126"/>
                <a:gd name="T70" fmla="*/ 808 w 849"/>
                <a:gd name="T71" fmla="*/ 341 h 1126"/>
                <a:gd name="T72" fmla="*/ 823 w 849"/>
                <a:gd name="T73" fmla="*/ 310 h 1126"/>
                <a:gd name="T74" fmla="*/ 849 w 849"/>
                <a:gd name="T75" fmla="*/ 29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9" h="1126">
                  <a:moveTo>
                    <a:pt x="817" y="279"/>
                  </a:moveTo>
                  <a:cubicBezTo>
                    <a:pt x="817" y="262"/>
                    <a:pt x="817" y="262"/>
                    <a:pt x="817" y="262"/>
                  </a:cubicBezTo>
                  <a:cubicBezTo>
                    <a:pt x="782" y="251"/>
                    <a:pt x="782" y="251"/>
                    <a:pt x="782" y="251"/>
                  </a:cubicBezTo>
                  <a:cubicBezTo>
                    <a:pt x="771" y="225"/>
                    <a:pt x="771" y="225"/>
                    <a:pt x="771" y="225"/>
                  </a:cubicBezTo>
                  <a:cubicBezTo>
                    <a:pt x="807" y="204"/>
                    <a:pt x="807" y="204"/>
                    <a:pt x="807" y="204"/>
                  </a:cubicBezTo>
                  <a:cubicBezTo>
                    <a:pt x="815" y="183"/>
                    <a:pt x="815" y="183"/>
                    <a:pt x="815" y="183"/>
                  </a:cubicBezTo>
                  <a:cubicBezTo>
                    <a:pt x="774" y="180"/>
                    <a:pt x="774" y="180"/>
                    <a:pt x="774" y="180"/>
                  </a:cubicBezTo>
                  <a:cubicBezTo>
                    <a:pt x="741" y="157"/>
                    <a:pt x="741" y="157"/>
                    <a:pt x="741" y="157"/>
                  </a:cubicBezTo>
                  <a:cubicBezTo>
                    <a:pt x="752" y="108"/>
                    <a:pt x="752" y="108"/>
                    <a:pt x="752" y="108"/>
                  </a:cubicBezTo>
                  <a:cubicBezTo>
                    <a:pt x="736" y="78"/>
                    <a:pt x="736" y="78"/>
                    <a:pt x="736" y="78"/>
                  </a:cubicBezTo>
                  <a:cubicBezTo>
                    <a:pt x="736" y="48"/>
                    <a:pt x="736" y="48"/>
                    <a:pt x="736" y="48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29"/>
                    <a:pt x="643" y="29"/>
                    <a:pt x="643" y="29"/>
                  </a:cubicBezTo>
                  <a:cubicBezTo>
                    <a:pt x="631" y="60"/>
                    <a:pt x="631" y="60"/>
                    <a:pt x="631" y="60"/>
                  </a:cubicBezTo>
                  <a:cubicBezTo>
                    <a:pt x="596" y="99"/>
                    <a:pt x="596" y="99"/>
                    <a:pt x="596" y="9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79" y="121"/>
                    <a:pt x="679" y="121"/>
                    <a:pt x="679" y="121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20" y="231"/>
                    <a:pt x="620" y="231"/>
                    <a:pt x="620" y="231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28" y="239"/>
                    <a:pt x="528" y="239"/>
                    <a:pt x="528" y="239"/>
                  </a:cubicBezTo>
                  <a:cubicBezTo>
                    <a:pt x="525" y="238"/>
                    <a:pt x="525" y="238"/>
                    <a:pt x="525" y="238"/>
                  </a:cubicBezTo>
                  <a:cubicBezTo>
                    <a:pt x="521" y="282"/>
                    <a:pt x="587" y="276"/>
                    <a:pt x="610" y="299"/>
                  </a:cubicBezTo>
                  <a:cubicBezTo>
                    <a:pt x="630" y="319"/>
                    <a:pt x="602" y="347"/>
                    <a:pt x="586" y="367"/>
                  </a:cubicBezTo>
                  <a:cubicBezTo>
                    <a:pt x="578" y="383"/>
                    <a:pt x="550" y="395"/>
                    <a:pt x="542" y="407"/>
                  </a:cubicBezTo>
                  <a:cubicBezTo>
                    <a:pt x="518" y="451"/>
                    <a:pt x="518" y="527"/>
                    <a:pt x="482" y="535"/>
                  </a:cubicBezTo>
                  <a:cubicBezTo>
                    <a:pt x="408" y="551"/>
                    <a:pt x="333" y="499"/>
                    <a:pt x="255" y="497"/>
                  </a:cubicBezTo>
                  <a:cubicBezTo>
                    <a:pt x="262" y="543"/>
                    <a:pt x="257" y="593"/>
                    <a:pt x="234" y="635"/>
                  </a:cubicBezTo>
                  <a:cubicBezTo>
                    <a:pt x="226" y="655"/>
                    <a:pt x="250" y="671"/>
                    <a:pt x="242" y="691"/>
                  </a:cubicBezTo>
                  <a:cubicBezTo>
                    <a:pt x="214" y="755"/>
                    <a:pt x="130" y="743"/>
                    <a:pt x="114" y="779"/>
                  </a:cubicBezTo>
                  <a:cubicBezTo>
                    <a:pt x="85" y="826"/>
                    <a:pt x="59" y="887"/>
                    <a:pt x="0" y="897"/>
                  </a:cubicBezTo>
                  <a:cubicBezTo>
                    <a:pt x="12" y="911"/>
                    <a:pt x="23" y="924"/>
                    <a:pt x="30" y="935"/>
                  </a:cubicBezTo>
                  <a:cubicBezTo>
                    <a:pt x="44" y="956"/>
                    <a:pt x="69" y="1000"/>
                    <a:pt x="75" y="1025"/>
                  </a:cubicBezTo>
                  <a:cubicBezTo>
                    <a:pt x="79" y="1041"/>
                    <a:pt x="67" y="1075"/>
                    <a:pt x="74" y="1090"/>
                  </a:cubicBezTo>
                  <a:cubicBezTo>
                    <a:pt x="76" y="1094"/>
                    <a:pt x="86" y="1098"/>
                    <a:pt x="87" y="1102"/>
                  </a:cubicBezTo>
                  <a:cubicBezTo>
                    <a:pt x="90" y="1107"/>
                    <a:pt x="89" y="1117"/>
                    <a:pt x="88" y="1126"/>
                  </a:cubicBezTo>
                  <a:cubicBezTo>
                    <a:pt x="171" y="1072"/>
                    <a:pt x="287" y="1045"/>
                    <a:pt x="314" y="931"/>
                  </a:cubicBezTo>
                  <a:cubicBezTo>
                    <a:pt x="318" y="923"/>
                    <a:pt x="330" y="907"/>
                    <a:pt x="334" y="899"/>
                  </a:cubicBezTo>
                  <a:cubicBezTo>
                    <a:pt x="350" y="875"/>
                    <a:pt x="334" y="843"/>
                    <a:pt x="354" y="819"/>
                  </a:cubicBezTo>
                  <a:cubicBezTo>
                    <a:pt x="358" y="815"/>
                    <a:pt x="370" y="811"/>
                    <a:pt x="378" y="803"/>
                  </a:cubicBezTo>
                  <a:cubicBezTo>
                    <a:pt x="386" y="791"/>
                    <a:pt x="382" y="771"/>
                    <a:pt x="398" y="775"/>
                  </a:cubicBezTo>
                  <a:cubicBezTo>
                    <a:pt x="478" y="783"/>
                    <a:pt x="551" y="812"/>
                    <a:pt x="627" y="843"/>
                  </a:cubicBezTo>
                  <a:cubicBezTo>
                    <a:pt x="641" y="819"/>
                    <a:pt x="641" y="819"/>
                    <a:pt x="641" y="819"/>
                  </a:cubicBezTo>
                  <a:cubicBezTo>
                    <a:pt x="618" y="803"/>
                    <a:pt x="618" y="803"/>
                    <a:pt x="618" y="803"/>
                  </a:cubicBezTo>
                  <a:cubicBezTo>
                    <a:pt x="632" y="738"/>
                    <a:pt x="632" y="738"/>
                    <a:pt x="632" y="738"/>
                  </a:cubicBezTo>
                  <a:cubicBezTo>
                    <a:pt x="641" y="714"/>
                    <a:pt x="641" y="714"/>
                    <a:pt x="641" y="714"/>
                  </a:cubicBezTo>
                  <a:cubicBezTo>
                    <a:pt x="658" y="699"/>
                    <a:pt x="658" y="699"/>
                    <a:pt x="658" y="699"/>
                  </a:cubicBezTo>
                  <a:cubicBezTo>
                    <a:pt x="644" y="689"/>
                    <a:pt x="644" y="689"/>
                    <a:pt x="644" y="689"/>
                  </a:cubicBezTo>
                  <a:cubicBezTo>
                    <a:pt x="646" y="666"/>
                    <a:pt x="646" y="666"/>
                    <a:pt x="646" y="666"/>
                  </a:cubicBezTo>
                  <a:cubicBezTo>
                    <a:pt x="628" y="627"/>
                    <a:pt x="628" y="627"/>
                    <a:pt x="628" y="627"/>
                  </a:cubicBezTo>
                  <a:cubicBezTo>
                    <a:pt x="681" y="610"/>
                    <a:pt x="681" y="610"/>
                    <a:pt x="681" y="610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6" y="569"/>
                    <a:pt x="676" y="569"/>
                    <a:pt x="676" y="569"/>
                  </a:cubicBezTo>
                  <a:cubicBezTo>
                    <a:pt x="639" y="541"/>
                    <a:pt x="639" y="541"/>
                    <a:pt x="639" y="541"/>
                  </a:cubicBezTo>
                  <a:cubicBezTo>
                    <a:pt x="681" y="534"/>
                    <a:pt x="681" y="534"/>
                    <a:pt x="681" y="534"/>
                  </a:cubicBezTo>
                  <a:cubicBezTo>
                    <a:pt x="740" y="508"/>
                    <a:pt x="740" y="508"/>
                    <a:pt x="740" y="508"/>
                  </a:cubicBezTo>
                  <a:cubicBezTo>
                    <a:pt x="754" y="561"/>
                    <a:pt x="754" y="561"/>
                    <a:pt x="754" y="561"/>
                  </a:cubicBezTo>
                  <a:cubicBezTo>
                    <a:pt x="783" y="529"/>
                    <a:pt x="783" y="529"/>
                    <a:pt x="783" y="529"/>
                  </a:cubicBezTo>
                  <a:cubicBezTo>
                    <a:pt x="812" y="518"/>
                    <a:pt x="812" y="518"/>
                    <a:pt x="812" y="518"/>
                  </a:cubicBezTo>
                  <a:cubicBezTo>
                    <a:pt x="809" y="508"/>
                    <a:pt x="809" y="508"/>
                    <a:pt x="809" y="508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779" y="455"/>
                    <a:pt x="779" y="455"/>
                    <a:pt x="779" y="455"/>
                  </a:cubicBezTo>
                  <a:cubicBezTo>
                    <a:pt x="806" y="420"/>
                    <a:pt x="806" y="420"/>
                    <a:pt x="806" y="420"/>
                  </a:cubicBezTo>
                  <a:cubicBezTo>
                    <a:pt x="794" y="420"/>
                    <a:pt x="794" y="420"/>
                    <a:pt x="794" y="420"/>
                  </a:cubicBezTo>
                  <a:cubicBezTo>
                    <a:pt x="806" y="396"/>
                    <a:pt x="806" y="396"/>
                    <a:pt x="806" y="396"/>
                  </a:cubicBezTo>
                  <a:cubicBezTo>
                    <a:pt x="816" y="365"/>
                    <a:pt x="816" y="365"/>
                    <a:pt x="816" y="365"/>
                  </a:cubicBezTo>
                  <a:cubicBezTo>
                    <a:pt x="796" y="353"/>
                    <a:pt x="796" y="353"/>
                    <a:pt x="796" y="353"/>
                  </a:cubicBezTo>
                  <a:cubicBezTo>
                    <a:pt x="808" y="341"/>
                    <a:pt x="808" y="341"/>
                    <a:pt x="808" y="341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49" y="310"/>
                    <a:pt x="849" y="310"/>
                    <a:pt x="849" y="310"/>
                  </a:cubicBezTo>
                  <a:cubicBezTo>
                    <a:pt x="849" y="296"/>
                    <a:pt x="849" y="296"/>
                    <a:pt x="849" y="296"/>
                  </a:cubicBezTo>
                  <a:lnTo>
                    <a:pt x="817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39951" y="3354097"/>
              <a:ext cx="253190" cy="326168"/>
            </a:xfrm>
            <a:custGeom>
              <a:avLst/>
              <a:gdLst>
                <a:gd name="T0" fmla="*/ 420 w 617"/>
                <a:gd name="T1" fmla="*/ 475 h 793"/>
                <a:gd name="T2" fmla="*/ 487 w 617"/>
                <a:gd name="T3" fmla="*/ 336 h 793"/>
                <a:gd name="T4" fmla="*/ 420 w 617"/>
                <a:gd name="T5" fmla="*/ 475 h 793"/>
                <a:gd name="T6" fmla="*/ 423 w 617"/>
                <a:gd name="T7" fmla="*/ 472 h 793"/>
                <a:gd name="T8" fmla="*/ 498 w 617"/>
                <a:gd name="T9" fmla="*/ 335 h 793"/>
                <a:gd name="T10" fmla="*/ 488 w 617"/>
                <a:gd name="T11" fmla="*/ 335 h 793"/>
                <a:gd name="T12" fmla="*/ 483 w 617"/>
                <a:gd name="T13" fmla="*/ 314 h 793"/>
                <a:gd name="T14" fmla="*/ 491 w 617"/>
                <a:gd name="T15" fmla="*/ 291 h 793"/>
                <a:gd name="T16" fmla="*/ 510 w 617"/>
                <a:gd name="T17" fmla="*/ 244 h 793"/>
                <a:gd name="T18" fmla="*/ 533 w 617"/>
                <a:gd name="T19" fmla="*/ 208 h 793"/>
                <a:gd name="T20" fmla="*/ 564 w 617"/>
                <a:gd name="T21" fmla="*/ 153 h 793"/>
                <a:gd name="T22" fmla="*/ 603 w 617"/>
                <a:gd name="T23" fmla="*/ 123 h 793"/>
                <a:gd name="T24" fmla="*/ 617 w 617"/>
                <a:gd name="T25" fmla="*/ 90 h 793"/>
                <a:gd name="T26" fmla="*/ 600 w 617"/>
                <a:gd name="T27" fmla="*/ 73 h 793"/>
                <a:gd name="T28" fmla="*/ 600 w 617"/>
                <a:gd name="T29" fmla="*/ 72 h 793"/>
                <a:gd name="T30" fmla="*/ 371 w 617"/>
                <a:gd name="T31" fmla="*/ 4 h 793"/>
                <a:gd name="T32" fmla="*/ 351 w 617"/>
                <a:gd name="T33" fmla="*/ 32 h 793"/>
                <a:gd name="T34" fmla="*/ 327 w 617"/>
                <a:gd name="T35" fmla="*/ 48 h 793"/>
                <a:gd name="T36" fmla="*/ 307 w 617"/>
                <a:gd name="T37" fmla="*/ 128 h 793"/>
                <a:gd name="T38" fmla="*/ 287 w 617"/>
                <a:gd name="T39" fmla="*/ 160 h 793"/>
                <a:gd name="T40" fmla="*/ 61 w 617"/>
                <a:gd name="T41" fmla="*/ 355 h 793"/>
                <a:gd name="T42" fmla="*/ 60 w 617"/>
                <a:gd name="T43" fmla="*/ 369 h 793"/>
                <a:gd name="T44" fmla="*/ 66 w 617"/>
                <a:gd name="T45" fmla="*/ 446 h 793"/>
                <a:gd name="T46" fmla="*/ 60 w 617"/>
                <a:gd name="T47" fmla="*/ 522 h 793"/>
                <a:gd name="T48" fmla="*/ 35 w 617"/>
                <a:gd name="T49" fmla="*/ 639 h 793"/>
                <a:gd name="T50" fmla="*/ 0 w 617"/>
                <a:gd name="T51" fmla="*/ 728 h 793"/>
                <a:gd name="T52" fmla="*/ 59 w 617"/>
                <a:gd name="T53" fmla="*/ 746 h 793"/>
                <a:gd name="T54" fmla="*/ 59 w 617"/>
                <a:gd name="T55" fmla="*/ 793 h 793"/>
                <a:gd name="T56" fmla="*/ 78 w 617"/>
                <a:gd name="T57" fmla="*/ 773 h 793"/>
                <a:gd name="T58" fmla="*/ 103 w 617"/>
                <a:gd name="T59" fmla="*/ 734 h 793"/>
                <a:gd name="T60" fmla="*/ 124 w 617"/>
                <a:gd name="T61" fmla="*/ 754 h 793"/>
                <a:gd name="T62" fmla="*/ 168 w 617"/>
                <a:gd name="T63" fmla="*/ 749 h 793"/>
                <a:gd name="T64" fmla="*/ 174 w 617"/>
                <a:gd name="T65" fmla="*/ 731 h 793"/>
                <a:gd name="T66" fmla="*/ 117 w 617"/>
                <a:gd name="T67" fmla="*/ 727 h 793"/>
                <a:gd name="T68" fmla="*/ 130 w 617"/>
                <a:gd name="T69" fmla="*/ 700 h 793"/>
                <a:gd name="T70" fmla="*/ 184 w 617"/>
                <a:gd name="T71" fmla="*/ 686 h 793"/>
                <a:gd name="T72" fmla="*/ 197 w 617"/>
                <a:gd name="T73" fmla="*/ 693 h 793"/>
                <a:gd name="T74" fmla="*/ 197 w 617"/>
                <a:gd name="T75" fmla="*/ 650 h 793"/>
                <a:gd name="T76" fmla="*/ 242 w 617"/>
                <a:gd name="T77" fmla="*/ 645 h 793"/>
                <a:gd name="T78" fmla="*/ 277 w 617"/>
                <a:gd name="T79" fmla="*/ 608 h 793"/>
                <a:gd name="T80" fmla="*/ 318 w 617"/>
                <a:gd name="T81" fmla="*/ 548 h 793"/>
                <a:gd name="T82" fmla="*/ 340 w 617"/>
                <a:gd name="T83" fmla="*/ 546 h 793"/>
                <a:gd name="T84" fmla="*/ 367 w 617"/>
                <a:gd name="T85" fmla="*/ 530 h 793"/>
                <a:gd name="T86" fmla="*/ 420 w 617"/>
                <a:gd name="T87" fmla="*/ 47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793">
                  <a:moveTo>
                    <a:pt x="420" y="475"/>
                  </a:moveTo>
                  <a:cubicBezTo>
                    <a:pt x="448" y="431"/>
                    <a:pt x="472" y="387"/>
                    <a:pt x="487" y="336"/>
                  </a:cubicBezTo>
                  <a:cubicBezTo>
                    <a:pt x="472" y="387"/>
                    <a:pt x="448" y="431"/>
                    <a:pt x="420" y="475"/>
                  </a:cubicBezTo>
                  <a:cubicBezTo>
                    <a:pt x="421" y="474"/>
                    <a:pt x="422" y="473"/>
                    <a:pt x="423" y="472"/>
                  </a:cubicBezTo>
                  <a:cubicBezTo>
                    <a:pt x="454" y="433"/>
                    <a:pt x="478" y="386"/>
                    <a:pt x="498" y="335"/>
                  </a:cubicBezTo>
                  <a:cubicBezTo>
                    <a:pt x="488" y="335"/>
                    <a:pt x="488" y="335"/>
                    <a:pt x="488" y="335"/>
                  </a:cubicBezTo>
                  <a:cubicBezTo>
                    <a:pt x="483" y="314"/>
                    <a:pt x="483" y="314"/>
                    <a:pt x="483" y="314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10" y="244"/>
                    <a:pt x="510" y="244"/>
                    <a:pt x="510" y="244"/>
                  </a:cubicBezTo>
                  <a:cubicBezTo>
                    <a:pt x="533" y="208"/>
                    <a:pt x="533" y="208"/>
                    <a:pt x="533" y="208"/>
                  </a:cubicBezTo>
                  <a:cubicBezTo>
                    <a:pt x="564" y="153"/>
                    <a:pt x="564" y="153"/>
                    <a:pt x="564" y="153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7" y="90"/>
                    <a:pt x="617" y="90"/>
                    <a:pt x="617" y="90"/>
                  </a:cubicBezTo>
                  <a:cubicBezTo>
                    <a:pt x="600" y="73"/>
                    <a:pt x="600" y="73"/>
                    <a:pt x="600" y="73"/>
                  </a:cubicBezTo>
                  <a:cubicBezTo>
                    <a:pt x="600" y="72"/>
                    <a:pt x="600" y="72"/>
                    <a:pt x="600" y="72"/>
                  </a:cubicBezTo>
                  <a:cubicBezTo>
                    <a:pt x="524" y="41"/>
                    <a:pt x="451" y="12"/>
                    <a:pt x="371" y="4"/>
                  </a:cubicBezTo>
                  <a:cubicBezTo>
                    <a:pt x="355" y="0"/>
                    <a:pt x="359" y="20"/>
                    <a:pt x="351" y="32"/>
                  </a:cubicBezTo>
                  <a:cubicBezTo>
                    <a:pt x="343" y="40"/>
                    <a:pt x="331" y="44"/>
                    <a:pt x="327" y="48"/>
                  </a:cubicBezTo>
                  <a:cubicBezTo>
                    <a:pt x="307" y="72"/>
                    <a:pt x="323" y="104"/>
                    <a:pt x="307" y="128"/>
                  </a:cubicBezTo>
                  <a:cubicBezTo>
                    <a:pt x="303" y="136"/>
                    <a:pt x="291" y="152"/>
                    <a:pt x="287" y="160"/>
                  </a:cubicBezTo>
                  <a:cubicBezTo>
                    <a:pt x="260" y="274"/>
                    <a:pt x="144" y="301"/>
                    <a:pt x="61" y="355"/>
                  </a:cubicBezTo>
                  <a:cubicBezTo>
                    <a:pt x="60" y="360"/>
                    <a:pt x="59" y="365"/>
                    <a:pt x="60" y="369"/>
                  </a:cubicBezTo>
                  <a:cubicBezTo>
                    <a:pt x="60" y="388"/>
                    <a:pt x="66" y="427"/>
                    <a:pt x="66" y="446"/>
                  </a:cubicBezTo>
                  <a:cubicBezTo>
                    <a:pt x="66" y="465"/>
                    <a:pt x="63" y="503"/>
                    <a:pt x="60" y="522"/>
                  </a:cubicBezTo>
                  <a:cubicBezTo>
                    <a:pt x="56" y="552"/>
                    <a:pt x="44" y="610"/>
                    <a:pt x="35" y="639"/>
                  </a:cubicBezTo>
                  <a:cubicBezTo>
                    <a:pt x="28" y="661"/>
                    <a:pt x="14" y="696"/>
                    <a:pt x="0" y="728"/>
                  </a:cubicBezTo>
                  <a:cubicBezTo>
                    <a:pt x="59" y="746"/>
                    <a:pt x="59" y="746"/>
                    <a:pt x="59" y="746"/>
                  </a:cubicBezTo>
                  <a:cubicBezTo>
                    <a:pt x="59" y="793"/>
                    <a:pt x="59" y="793"/>
                    <a:pt x="59" y="793"/>
                  </a:cubicBezTo>
                  <a:cubicBezTo>
                    <a:pt x="78" y="773"/>
                    <a:pt x="78" y="773"/>
                    <a:pt x="78" y="773"/>
                  </a:cubicBezTo>
                  <a:cubicBezTo>
                    <a:pt x="103" y="734"/>
                    <a:pt x="103" y="734"/>
                    <a:pt x="103" y="734"/>
                  </a:cubicBezTo>
                  <a:cubicBezTo>
                    <a:pt x="124" y="754"/>
                    <a:pt x="124" y="754"/>
                    <a:pt x="124" y="754"/>
                  </a:cubicBezTo>
                  <a:cubicBezTo>
                    <a:pt x="168" y="749"/>
                    <a:pt x="168" y="749"/>
                    <a:pt x="168" y="749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17" y="727"/>
                    <a:pt x="117" y="727"/>
                    <a:pt x="117" y="727"/>
                  </a:cubicBezTo>
                  <a:cubicBezTo>
                    <a:pt x="130" y="700"/>
                    <a:pt x="130" y="700"/>
                    <a:pt x="130" y="700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197" y="650"/>
                    <a:pt x="197" y="650"/>
                    <a:pt x="197" y="650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77" y="608"/>
                    <a:pt x="277" y="608"/>
                    <a:pt x="277" y="608"/>
                  </a:cubicBezTo>
                  <a:cubicBezTo>
                    <a:pt x="318" y="548"/>
                    <a:pt x="318" y="548"/>
                    <a:pt x="318" y="548"/>
                  </a:cubicBezTo>
                  <a:cubicBezTo>
                    <a:pt x="340" y="546"/>
                    <a:pt x="340" y="546"/>
                    <a:pt x="340" y="546"/>
                  </a:cubicBezTo>
                  <a:cubicBezTo>
                    <a:pt x="367" y="530"/>
                    <a:pt x="367" y="530"/>
                    <a:pt x="367" y="530"/>
                  </a:cubicBezTo>
                  <a:cubicBezTo>
                    <a:pt x="386" y="513"/>
                    <a:pt x="402" y="496"/>
                    <a:pt x="420" y="4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290375" y="3549203"/>
              <a:ext cx="22340" cy="22340"/>
            </a:xfrm>
            <a:custGeom>
              <a:avLst/>
              <a:gdLst>
                <a:gd name="T0" fmla="*/ 0 w 53"/>
                <a:gd name="T1" fmla="*/ 55 h 55"/>
                <a:gd name="T2" fmla="*/ 28 w 53"/>
                <a:gd name="T3" fmla="*/ 38 h 55"/>
                <a:gd name="T4" fmla="*/ 28 w 53"/>
                <a:gd name="T5" fmla="*/ 39 h 55"/>
                <a:gd name="T6" fmla="*/ 53 w 53"/>
                <a:gd name="T7" fmla="*/ 0 h 55"/>
                <a:gd name="T8" fmla="*/ 0 w 5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7" y="26"/>
                    <a:pt x="45" y="13"/>
                    <a:pt x="53" y="0"/>
                  </a:cubicBezTo>
                  <a:cubicBezTo>
                    <a:pt x="35" y="21"/>
                    <a:pt x="19" y="3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257609" y="3403246"/>
              <a:ext cx="306807" cy="278509"/>
            </a:xfrm>
            <a:custGeom>
              <a:avLst/>
              <a:gdLst>
                <a:gd name="T0" fmla="*/ 737 w 748"/>
                <a:gd name="T1" fmla="*/ 370 h 677"/>
                <a:gd name="T2" fmla="*/ 650 w 748"/>
                <a:gd name="T3" fmla="*/ 326 h 677"/>
                <a:gd name="T4" fmla="*/ 596 w 748"/>
                <a:gd name="T5" fmla="*/ 290 h 677"/>
                <a:gd name="T6" fmla="*/ 555 w 748"/>
                <a:gd name="T7" fmla="*/ 260 h 677"/>
                <a:gd name="T8" fmla="*/ 501 w 748"/>
                <a:gd name="T9" fmla="*/ 202 h 677"/>
                <a:gd name="T10" fmla="*/ 422 w 748"/>
                <a:gd name="T11" fmla="*/ 195 h 677"/>
                <a:gd name="T12" fmla="*/ 467 w 748"/>
                <a:gd name="T13" fmla="*/ 163 h 677"/>
                <a:gd name="T14" fmla="*/ 560 w 748"/>
                <a:gd name="T15" fmla="*/ 127 h 677"/>
                <a:gd name="T16" fmla="*/ 537 w 748"/>
                <a:gd name="T17" fmla="*/ 41 h 677"/>
                <a:gd name="T18" fmla="*/ 447 w 748"/>
                <a:gd name="T19" fmla="*/ 15 h 677"/>
                <a:gd name="T20" fmla="*/ 408 w 748"/>
                <a:gd name="T21" fmla="*/ 27 h 677"/>
                <a:gd name="T22" fmla="*/ 372 w 748"/>
                <a:gd name="T23" fmla="*/ 61 h 677"/>
                <a:gd name="T24" fmla="*/ 297 w 748"/>
                <a:gd name="T25" fmla="*/ 138 h 677"/>
                <a:gd name="T26" fmla="*/ 245 w 748"/>
                <a:gd name="T27" fmla="*/ 185 h 677"/>
                <a:gd name="T28" fmla="*/ 213 w 748"/>
                <a:gd name="T29" fmla="*/ 214 h 677"/>
                <a:gd name="T30" fmla="*/ 135 w 748"/>
                <a:gd name="T31" fmla="*/ 354 h 677"/>
                <a:gd name="T32" fmla="*/ 76 w 748"/>
                <a:gd name="T33" fmla="*/ 463 h 677"/>
                <a:gd name="T34" fmla="*/ 31 w 748"/>
                <a:gd name="T35" fmla="*/ 546 h 677"/>
                <a:gd name="T36" fmla="*/ 8 w 748"/>
                <a:gd name="T37" fmla="*/ 599 h 677"/>
                <a:gd name="T38" fmla="*/ 56 w 748"/>
                <a:gd name="T39" fmla="*/ 615 h 677"/>
                <a:gd name="T40" fmla="*/ 143 w 748"/>
                <a:gd name="T41" fmla="*/ 626 h 677"/>
                <a:gd name="T42" fmla="*/ 186 w 748"/>
                <a:gd name="T43" fmla="*/ 676 h 677"/>
                <a:gd name="T44" fmla="*/ 229 w 748"/>
                <a:gd name="T45" fmla="*/ 675 h 677"/>
                <a:gd name="T46" fmla="*/ 277 w 748"/>
                <a:gd name="T47" fmla="*/ 657 h 677"/>
                <a:gd name="T48" fmla="*/ 374 w 748"/>
                <a:gd name="T49" fmla="*/ 615 h 677"/>
                <a:gd name="T50" fmla="*/ 418 w 748"/>
                <a:gd name="T51" fmla="*/ 586 h 677"/>
                <a:gd name="T52" fmla="*/ 488 w 748"/>
                <a:gd name="T53" fmla="*/ 603 h 677"/>
                <a:gd name="T54" fmla="*/ 511 w 748"/>
                <a:gd name="T55" fmla="*/ 639 h 677"/>
                <a:gd name="T56" fmla="*/ 507 w 748"/>
                <a:gd name="T57" fmla="*/ 677 h 677"/>
                <a:gd name="T58" fmla="*/ 534 w 748"/>
                <a:gd name="T59" fmla="*/ 632 h 677"/>
                <a:gd name="T60" fmla="*/ 585 w 748"/>
                <a:gd name="T61" fmla="*/ 574 h 677"/>
                <a:gd name="T62" fmla="*/ 625 w 748"/>
                <a:gd name="T63" fmla="*/ 516 h 677"/>
                <a:gd name="T64" fmla="*/ 643 w 748"/>
                <a:gd name="T65" fmla="*/ 465 h 677"/>
                <a:gd name="T66" fmla="*/ 708 w 748"/>
                <a:gd name="T67" fmla="*/ 420 h 677"/>
                <a:gd name="T68" fmla="*/ 739 w 748"/>
                <a:gd name="T69" fmla="*/ 3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677">
                  <a:moveTo>
                    <a:pt x="739" y="367"/>
                  </a:moveTo>
                  <a:cubicBezTo>
                    <a:pt x="737" y="370"/>
                    <a:pt x="737" y="370"/>
                    <a:pt x="737" y="370"/>
                  </a:cubicBezTo>
                  <a:cubicBezTo>
                    <a:pt x="681" y="348"/>
                    <a:pt x="681" y="348"/>
                    <a:pt x="681" y="348"/>
                  </a:cubicBezTo>
                  <a:cubicBezTo>
                    <a:pt x="650" y="326"/>
                    <a:pt x="650" y="326"/>
                    <a:pt x="650" y="326"/>
                  </a:cubicBezTo>
                  <a:cubicBezTo>
                    <a:pt x="625" y="326"/>
                    <a:pt x="625" y="326"/>
                    <a:pt x="625" y="326"/>
                  </a:cubicBezTo>
                  <a:cubicBezTo>
                    <a:pt x="596" y="290"/>
                    <a:pt x="596" y="290"/>
                    <a:pt x="596" y="290"/>
                  </a:cubicBezTo>
                  <a:cubicBezTo>
                    <a:pt x="586" y="260"/>
                    <a:pt x="586" y="260"/>
                    <a:pt x="586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01" y="212"/>
                    <a:pt x="501" y="212"/>
                    <a:pt x="501" y="212"/>
                  </a:cubicBezTo>
                  <a:cubicBezTo>
                    <a:pt x="501" y="202"/>
                    <a:pt x="501" y="202"/>
                    <a:pt x="501" y="202"/>
                  </a:cubicBezTo>
                  <a:cubicBezTo>
                    <a:pt x="491" y="215"/>
                    <a:pt x="491" y="215"/>
                    <a:pt x="491" y="215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19" y="178"/>
                    <a:pt x="419" y="178"/>
                    <a:pt x="419" y="178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60" y="127"/>
                    <a:pt x="560" y="127"/>
                    <a:pt x="560" y="127"/>
                  </a:cubicBezTo>
                  <a:cubicBezTo>
                    <a:pt x="537" y="119"/>
                    <a:pt x="537" y="119"/>
                    <a:pt x="537" y="119"/>
                  </a:cubicBezTo>
                  <a:cubicBezTo>
                    <a:pt x="537" y="41"/>
                    <a:pt x="537" y="41"/>
                    <a:pt x="537" y="41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372" y="10"/>
                    <a:pt x="372" y="10"/>
                    <a:pt x="372" y="10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193" y="265"/>
                    <a:pt x="169" y="312"/>
                    <a:pt x="138" y="351"/>
                  </a:cubicBezTo>
                  <a:cubicBezTo>
                    <a:pt x="137" y="352"/>
                    <a:pt x="136" y="353"/>
                    <a:pt x="135" y="354"/>
                  </a:cubicBezTo>
                  <a:cubicBezTo>
                    <a:pt x="127" y="367"/>
                    <a:pt x="119" y="380"/>
                    <a:pt x="110" y="393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39" y="495"/>
                    <a:pt x="39" y="495"/>
                    <a:pt x="39" y="49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8" y="599"/>
                    <a:pt x="8" y="599"/>
                    <a:pt x="8" y="599"/>
                  </a:cubicBezTo>
                  <a:cubicBezTo>
                    <a:pt x="36" y="625"/>
                    <a:pt x="36" y="625"/>
                    <a:pt x="36" y="625"/>
                  </a:cubicBezTo>
                  <a:cubicBezTo>
                    <a:pt x="56" y="615"/>
                    <a:pt x="56" y="615"/>
                    <a:pt x="56" y="615"/>
                  </a:cubicBezTo>
                  <a:cubicBezTo>
                    <a:pt x="85" y="626"/>
                    <a:pt x="85" y="626"/>
                    <a:pt x="85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54"/>
                    <a:pt x="143" y="654"/>
                    <a:pt x="143" y="654"/>
                  </a:cubicBezTo>
                  <a:cubicBezTo>
                    <a:pt x="186" y="676"/>
                    <a:pt x="186" y="676"/>
                    <a:pt x="186" y="676"/>
                  </a:cubicBezTo>
                  <a:cubicBezTo>
                    <a:pt x="210" y="646"/>
                    <a:pt x="210" y="646"/>
                    <a:pt x="210" y="646"/>
                  </a:cubicBezTo>
                  <a:cubicBezTo>
                    <a:pt x="229" y="675"/>
                    <a:pt x="229" y="675"/>
                    <a:pt x="229" y="675"/>
                  </a:cubicBezTo>
                  <a:cubicBezTo>
                    <a:pt x="252" y="648"/>
                    <a:pt x="252" y="648"/>
                    <a:pt x="252" y="64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88" y="615"/>
                    <a:pt x="288" y="615"/>
                    <a:pt x="288" y="615"/>
                  </a:cubicBezTo>
                  <a:cubicBezTo>
                    <a:pt x="374" y="615"/>
                    <a:pt x="374" y="615"/>
                    <a:pt x="374" y="615"/>
                  </a:cubicBezTo>
                  <a:cubicBezTo>
                    <a:pt x="374" y="573"/>
                    <a:pt x="374" y="573"/>
                    <a:pt x="374" y="573"/>
                  </a:cubicBezTo>
                  <a:cubicBezTo>
                    <a:pt x="418" y="586"/>
                    <a:pt x="418" y="586"/>
                    <a:pt x="418" y="586"/>
                  </a:cubicBezTo>
                  <a:cubicBezTo>
                    <a:pt x="436" y="603"/>
                    <a:pt x="436" y="603"/>
                    <a:pt x="436" y="603"/>
                  </a:cubicBezTo>
                  <a:cubicBezTo>
                    <a:pt x="488" y="603"/>
                    <a:pt x="488" y="603"/>
                    <a:pt x="488" y="603"/>
                  </a:cubicBezTo>
                  <a:cubicBezTo>
                    <a:pt x="488" y="639"/>
                    <a:pt x="488" y="639"/>
                    <a:pt x="488" y="639"/>
                  </a:cubicBezTo>
                  <a:cubicBezTo>
                    <a:pt x="511" y="639"/>
                    <a:pt x="511" y="639"/>
                    <a:pt x="511" y="639"/>
                  </a:cubicBezTo>
                  <a:cubicBezTo>
                    <a:pt x="500" y="660"/>
                    <a:pt x="500" y="660"/>
                    <a:pt x="500" y="660"/>
                  </a:cubicBezTo>
                  <a:cubicBezTo>
                    <a:pt x="507" y="677"/>
                    <a:pt x="507" y="677"/>
                    <a:pt x="507" y="677"/>
                  </a:cubicBezTo>
                  <a:cubicBezTo>
                    <a:pt x="508" y="675"/>
                    <a:pt x="508" y="674"/>
                    <a:pt x="509" y="672"/>
                  </a:cubicBezTo>
                  <a:cubicBezTo>
                    <a:pt x="514" y="662"/>
                    <a:pt x="529" y="642"/>
                    <a:pt x="534" y="632"/>
                  </a:cubicBezTo>
                  <a:cubicBezTo>
                    <a:pt x="540" y="621"/>
                    <a:pt x="545" y="595"/>
                    <a:pt x="554" y="586"/>
                  </a:cubicBezTo>
                  <a:cubicBezTo>
                    <a:pt x="560" y="581"/>
                    <a:pt x="580" y="581"/>
                    <a:pt x="585" y="574"/>
                  </a:cubicBezTo>
                  <a:cubicBezTo>
                    <a:pt x="590" y="566"/>
                    <a:pt x="580" y="546"/>
                    <a:pt x="585" y="538"/>
                  </a:cubicBezTo>
                  <a:cubicBezTo>
                    <a:pt x="591" y="528"/>
                    <a:pt x="616" y="523"/>
                    <a:pt x="625" y="516"/>
                  </a:cubicBezTo>
                  <a:cubicBezTo>
                    <a:pt x="630" y="512"/>
                    <a:pt x="640" y="502"/>
                    <a:pt x="643" y="496"/>
                  </a:cubicBezTo>
                  <a:cubicBezTo>
                    <a:pt x="645" y="488"/>
                    <a:pt x="639" y="472"/>
                    <a:pt x="643" y="465"/>
                  </a:cubicBezTo>
                  <a:cubicBezTo>
                    <a:pt x="648" y="455"/>
                    <a:pt x="669" y="444"/>
                    <a:pt x="678" y="437"/>
                  </a:cubicBezTo>
                  <a:cubicBezTo>
                    <a:pt x="685" y="433"/>
                    <a:pt x="700" y="422"/>
                    <a:pt x="708" y="420"/>
                  </a:cubicBezTo>
                  <a:cubicBezTo>
                    <a:pt x="716" y="418"/>
                    <a:pt x="733" y="425"/>
                    <a:pt x="739" y="420"/>
                  </a:cubicBezTo>
                  <a:cubicBezTo>
                    <a:pt x="748" y="411"/>
                    <a:pt x="735" y="380"/>
                    <a:pt x="739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034206" y="2837291"/>
              <a:ext cx="354466" cy="440849"/>
            </a:xfrm>
            <a:custGeom>
              <a:avLst/>
              <a:gdLst>
                <a:gd name="T0" fmla="*/ 718 w 859"/>
                <a:gd name="T1" fmla="*/ 716 h 1073"/>
                <a:gd name="T2" fmla="*/ 659 w 859"/>
                <a:gd name="T3" fmla="*/ 684 h 1073"/>
                <a:gd name="T4" fmla="*/ 668 w 859"/>
                <a:gd name="T5" fmla="*/ 645 h 1073"/>
                <a:gd name="T6" fmla="*/ 698 w 859"/>
                <a:gd name="T7" fmla="*/ 594 h 1073"/>
                <a:gd name="T8" fmla="*/ 669 w 859"/>
                <a:gd name="T9" fmla="*/ 545 h 1073"/>
                <a:gd name="T10" fmla="*/ 630 w 859"/>
                <a:gd name="T11" fmla="*/ 492 h 1073"/>
                <a:gd name="T12" fmla="*/ 606 w 859"/>
                <a:gd name="T13" fmla="*/ 441 h 1073"/>
                <a:gd name="T14" fmla="*/ 545 w 859"/>
                <a:gd name="T15" fmla="*/ 433 h 1073"/>
                <a:gd name="T16" fmla="*/ 553 w 859"/>
                <a:gd name="T17" fmla="*/ 379 h 1073"/>
                <a:gd name="T18" fmla="*/ 601 w 859"/>
                <a:gd name="T19" fmla="*/ 336 h 1073"/>
                <a:gd name="T20" fmla="*/ 490 w 859"/>
                <a:gd name="T21" fmla="*/ 311 h 1073"/>
                <a:gd name="T22" fmla="*/ 574 w 859"/>
                <a:gd name="T23" fmla="*/ 262 h 1073"/>
                <a:gd name="T24" fmla="*/ 565 w 859"/>
                <a:gd name="T25" fmla="*/ 236 h 1073"/>
                <a:gd name="T26" fmla="*/ 619 w 859"/>
                <a:gd name="T27" fmla="*/ 198 h 1073"/>
                <a:gd name="T28" fmla="*/ 639 w 859"/>
                <a:gd name="T29" fmla="*/ 136 h 1073"/>
                <a:gd name="T30" fmla="*/ 606 w 859"/>
                <a:gd name="T31" fmla="*/ 76 h 1073"/>
                <a:gd name="T32" fmla="*/ 686 w 859"/>
                <a:gd name="T33" fmla="*/ 66 h 1073"/>
                <a:gd name="T34" fmla="*/ 683 w 859"/>
                <a:gd name="T35" fmla="*/ 41 h 1073"/>
                <a:gd name="T36" fmla="*/ 686 w 859"/>
                <a:gd name="T37" fmla="*/ 35 h 1073"/>
                <a:gd name="T38" fmla="*/ 599 w 859"/>
                <a:gd name="T39" fmla="*/ 57 h 1073"/>
                <a:gd name="T40" fmla="*/ 577 w 859"/>
                <a:gd name="T41" fmla="*/ 0 h 1073"/>
                <a:gd name="T42" fmla="*/ 581 w 859"/>
                <a:gd name="T43" fmla="*/ 74 h 1073"/>
                <a:gd name="T44" fmla="*/ 527 w 859"/>
                <a:gd name="T45" fmla="*/ 101 h 1073"/>
                <a:gd name="T46" fmla="*/ 497 w 859"/>
                <a:gd name="T47" fmla="*/ 78 h 1073"/>
                <a:gd name="T48" fmla="*/ 459 w 859"/>
                <a:gd name="T49" fmla="*/ 73 h 1073"/>
                <a:gd name="T50" fmla="*/ 383 w 859"/>
                <a:gd name="T51" fmla="*/ 77 h 1073"/>
                <a:gd name="T52" fmla="*/ 343 w 859"/>
                <a:gd name="T53" fmla="*/ 95 h 1073"/>
                <a:gd name="T54" fmla="*/ 276 w 859"/>
                <a:gd name="T55" fmla="*/ 136 h 1073"/>
                <a:gd name="T56" fmla="*/ 246 w 859"/>
                <a:gd name="T57" fmla="*/ 142 h 1073"/>
                <a:gd name="T58" fmla="*/ 168 w 859"/>
                <a:gd name="T59" fmla="*/ 165 h 1073"/>
                <a:gd name="T60" fmla="*/ 144 w 859"/>
                <a:gd name="T61" fmla="*/ 201 h 1073"/>
                <a:gd name="T62" fmla="*/ 98 w 859"/>
                <a:gd name="T63" fmla="*/ 272 h 1073"/>
                <a:gd name="T64" fmla="*/ 73 w 859"/>
                <a:gd name="T65" fmla="*/ 295 h 1073"/>
                <a:gd name="T66" fmla="*/ 27 w 859"/>
                <a:gd name="T67" fmla="*/ 328 h 1073"/>
                <a:gd name="T68" fmla="*/ 66 w 859"/>
                <a:gd name="T69" fmla="*/ 325 h 1073"/>
                <a:gd name="T70" fmla="*/ 108 w 859"/>
                <a:gd name="T71" fmla="*/ 328 h 1073"/>
                <a:gd name="T72" fmla="*/ 83 w 859"/>
                <a:gd name="T73" fmla="*/ 386 h 1073"/>
                <a:gd name="T74" fmla="*/ 73 w 859"/>
                <a:gd name="T75" fmla="*/ 426 h 1073"/>
                <a:gd name="T76" fmla="*/ 125 w 859"/>
                <a:gd name="T77" fmla="*/ 484 h 1073"/>
                <a:gd name="T78" fmla="*/ 122 w 859"/>
                <a:gd name="T79" fmla="*/ 538 h 1073"/>
                <a:gd name="T80" fmla="*/ 100 w 859"/>
                <a:gd name="T81" fmla="*/ 599 h 1073"/>
                <a:gd name="T82" fmla="*/ 71 w 859"/>
                <a:gd name="T83" fmla="*/ 633 h 1073"/>
                <a:gd name="T84" fmla="*/ 88 w 859"/>
                <a:gd name="T85" fmla="*/ 696 h 1073"/>
                <a:gd name="T86" fmla="*/ 51 w 859"/>
                <a:gd name="T87" fmla="*/ 745 h 1073"/>
                <a:gd name="T88" fmla="*/ 0 w 859"/>
                <a:gd name="T89" fmla="*/ 758 h 1073"/>
                <a:gd name="T90" fmla="*/ 27 w 859"/>
                <a:gd name="T91" fmla="*/ 800 h 1073"/>
                <a:gd name="T92" fmla="*/ 90 w 859"/>
                <a:gd name="T93" fmla="*/ 831 h 1073"/>
                <a:gd name="T94" fmla="*/ 211 w 859"/>
                <a:gd name="T95" fmla="*/ 977 h 1073"/>
                <a:gd name="T96" fmla="*/ 371 w 859"/>
                <a:gd name="T97" fmla="*/ 1045 h 1073"/>
                <a:gd name="T98" fmla="*/ 484 w 859"/>
                <a:gd name="T99" fmla="*/ 983 h 1073"/>
                <a:gd name="T100" fmla="*/ 484 w 859"/>
                <a:gd name="T101" fmla="*/ 983 h 1073"/>
                <a:gd name="T102" fmla="*/ 771 w 859"/>
                <a:gd name="T103" fmla="*/ 893 h 1073"/>
                <a:gd name="T104" fmla="*/ 839 w 859"/>
                <a:gd name="T105" fmla="*/ 78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1073">
                  <a:moveTo>
                    <a:pt x="754" y="724"/>
                  </a:moveTo>
                  <a:cubicBezTo>
                    <a:pt x="718" y="716"/>
                    <a:pt x="718" y="716"/>
                    <a:pt x="718" y="716"/>
                  </a:cubicBezTo>
                  <a:cubicBezTo>
                    <a:pt x="705" y="709"/>
                    <a:pt x="705" y="709"/>
                    <a:pt x="705" y="709"/>
                  </a:cubicBezTo>
                  <a:cubicBezTo>
                    <a:pt x="659" y="684"/>
                    <a:pt x="659" y="684"/>
                    <a:pt x="659" y="684"/>
                  </a:cubicBezTo>
                  <a:cubicBezTo>
                    <a:pt x="636" y="645"/>
                    <a:pt x="636" y="645"/>
                    <a:pt x="636" y="645"/>
                  </a:cubicBezTo>
                  <a:cubicBezTo>
                    <a:pt x="668" y="645"/>
                    <a:pt x="668" y="645"/>
                    <a:pt x="668" y="645"/>
                  </a:cubicBezTo>
                  <a:cubicBezTo>
                    <a:pt x="679" y="612"/>
                    <a:pt x="679" y="612"/>
                    <a:pt x="679" y="612"/>
                  </a:cubicBezTo>
                  <a:cubicBezTo>
                    <a:pt x="698" y="594"/>
                    <a:pt x="698" y="594"/>
                    <a:pt x="698" y="594"/>
                  </a:cubicBezTo>
                  <a:cubicBezTo>
                    <a:pt x="675" y="594"/>
                    <a:pt x="675" y="594"/>
                    <a:pt x="675" y="594"/>
                  </a:cubicBezTo>
                  <a:cubicBezTo>
                    <a:pt x="669" y="545"/>
                    <a:pt x="669" y="545"/>
                    <a:pt x="669" y="545"/>
                  </a:cubicBezTo>
                  <a:cubicBezTo>
                    <a:pt x="641" y="530"/>
                    <a:pt x="641" y="530"/>
                    <a:pt x="641" y="530"/>
                  </a:cubicBezTo>
                  <a:cubicBezTo>
                    <a:pt x="630" y="492"/>
                    <a:pt x="630" y="492"/>
                    <a:pt x="630" y="492"/>
                  </a:cubicBezTo>
                  <a:cubicBezTo>
                    <a:pt x="592" y="468"/>
                    <a:pt x="592" y="468"/>
                    <a:pt x="592" y="468"/>
                  </a:cubicBezTo>
                  <a:cubicBezTo>
                    <a:pt x="606" y="441"/>
                    <a:pt x="606" y="441"/>
                    <a:pt x="606" y="441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545" y="433"/>
                    <a:pt x="545" y="433"/>
                    <a:pt x="545" y="433"/>
                  </a:cubicBezTo>
                  <a:cubicBezTo>
                    <a:pt x="540" y="405"/>
                    <a:pt x="540" y="405"/>
                    <a:pt x="540" y="405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23" y="311"/>
                    <a:pt x="623" y="311"/>
                    <a:pt x="623" y="311"/>
                  </a:cubicBezTo>
                  <a:cubicBezTo>
                    <a:pt x="490" y="311"/>
                    <a:pt x="490" y="311"/>
                    <a:pt x="490" y="311"/>
                  </a:cubicBezTo>
                  <a:cubicBezTo>
                    <a:pt x="584" y="277"/>
                    <a:pt x="584" y="277"/>
                    <a:pt x="584" y="277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526" y="262"/>
                    <a:pt x="526" y="262"/>
                    <a:pt x="526" y="262"/>
                  </a:cubicBezTo>
                  <a:cubicBezTo>
                    <a:pt x="565" y="236"/>
                    <a:pt x="565" y="236"/>
                    <a:pt x="565" y="236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619" y="198"/>
                    <a:pt x="619" y="198"/>
                    <a:pt x="619" y="198"/>
                  </a:cubicBezTo>
                  <a:cubicBezTo>
                    <a:pt x="612" y="166"/>
                    <a:pt x="612" y="166"/>
                    <a:pt x="612" y="16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06" y="129"/>
                    <a:pt x="606" y="129"/>
                    <a:pt x="606" y="129"/>
                  </a:cubicBezTo>
                  <a:cubicBezTo>
                    <a:pt x="606" y="76"/>
                    <a:pt x="606" y="76"/>
                    <a:pt x="606" y="76"/>
                  </a:cubicBezTo>
                  <a:cubicBezTo>
                    <a:pt x="627" y="78"/>
                    <a:pt x="627" y="78"/>
                    <a:pt x="627" y="78"/>
                  </a:cubicBezTo>
                  <a:cubicBezTo>
                    <a:pt x="686" y="66"/>
                    <a:pt x="686" y="66"/>
                    <a:pt x="686" y="66"/>
                  </a:cubicBezTo>
                  <a:cubicBezTo>
                    <a:pt x="686" y="41"/>
                    <a:pt x="686" y="41"/>
                    <a:pt x="686" y="41"/>
                  </a:cubicBezTo>
                  <a:cubicBezTo>
                    <a:pt x="685" y="41"/>
                    <a:pt x="684" y="41"/>
                    <a:pt x="683" y="41"/>
                  </a:cubicBezTo>
                  <a:cubicBezTo>
                    <a:pt x="683" y="41"/>
                    <a:pt x="683" y="34"/>
                    <a:pt x="686" y="36"/>
                  </a:cubicBezTo>
                  <a:cubicBezTo>
                    <a:pt x="686" y="35"/>
                    <a:pt x="686" y="35"/>
                    <a:pt x="686" y="35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9" y="39"/>
                    <a:pt x="599" y="39"/>
                    <a:pt x="599" y="39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497" y="78"/>
                    <a:pt x="497" y="78"/>
                    <a:pt x="497" y="78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397" y="94"/>
                    <a:pt x="397" y="94"/>
                    <a:pt x="397" y="94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59" y="111"/>
                    <a:pt x="359" y="111"/>
                    <a:pt x="359" y="111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13" y="125"/>
                    <a:pt x="313" y="125"/>
                    <a:pt x="313" y="125"/>
                  </a:cubicBezTo>
                  <a:cubicBezTo>
                    <a:pt x="276" y="136"/>
                    <a:pt x="276" y="136"/>
                    <a:pt x="276" y="136"/>
                  </a:cubicBezTo>
                  <a:cubicBezTo>
                    <a:pt x="259" y="119"/>
                    <a:pt x="259" y="119"/>
                    <a:pt x="259" y="119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7" y="325"/>
                    <a:pt x="107" y="325"/>
                    <a:pt x="107" y="325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09" y="333"/>
                    <a:pt x="114" y="362"/>
                    <a:pt x="110" y="370"/>
                  </a:cubicBezTo>
                  <a:cubicBezTo>
                    <a:pt x="106" y="377"/>
                    <a:pt x="90" y="383"/>
                    <a:pt x="83" y="386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73" y="426"/>
                    <a:pt x="73" y="426"/>
                    <a:pt x="73" y="426"/>
                  </a:cubicBezTo>
                  <a:cubicBezTo>
                    <a:pt x="125" y="455"/>
                    <a:pt x="125" y="455"/>
                    <a:pt x="125" y="455"/>
                  </a:cubicBezTo>
                  <a:cubicBezTo>
                    <a:pt x="125" y="484"/>
                    <a:pt x="125" y="484"/>
                    <a:pt x="125" y="484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22" y="538"/>
                    <a:pt x="122" y="538"/>
                    <a:pt x="122" y="538"/>
                  </a:cubicBezTo>
                  <a:cubicBezTo>
                    <a:pt x="102" y="523"/>
                    <a:pt x="102" y="523"/>
                    <a:pt x="102" y="523"/>
                  </a:cubicBezTo>
                  <a:cubicBezTo>
                    <a:pt x="100" y="599"/>
                    <a:pt x="100" y="599"/>
                    <a:pt x="100" y="599"/>
                  </a:cubicBezTo>
                  <a:cubicBezTo>
                    <a:pt x="79" y="615"/>
                    <a:pt x="79" y="615"/>
                    <a:pt x="79" y="615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61" y="663"/>
                    <a:pt x="61" y="663"/>
                    <a:pt x="61" y="663"/>
                  </a:cubicBezTo>
                  <a:cubicBezTo>
                    <a:pt x="88" y="696"/>
                    <a:pt x="88" y="696"/>
                    <a:pt x="88" y="696"/>
                  </a:cubicBezTo>
                  <a:cubicBezTo>
                    <a:pt x="70" y="715"/>
                    <a:pt x="70" y="715"/>
                    <a:pt x="70" y="715"/>
                  </a:cubicBezTo>
                  <a:cubicBezTo>
                    <a:pt x="51" y="745"/>
                    <a:pt x="51" y="745"/>
                    <a:pt x="51" y="745"/>
                  </a:cubicBezTo>
                  <a:cubicBezTo>
                    <a:pt x="15" y="745"/>
                    <a:pt x="15" y="745"/>
                    <a:pt x="15" y="745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35" y="786"/>
                    <a:pt x="35" y="786"/>
                    <a:pt x="35" y="786"/>
                  </a:cubicBezTo>
                  <a:cubicBezTo>
                    <a:pt x="27" y="800"/>
                    <a:pt x="27" y="800"/>
                    <a:pt x="27" y="800"/>
                  </a:cubicBezTo>
                  <a:cubicBezTo>
                    <a:pt x="40" y="831"/>
                    <a:pt x="40" y="831"/>
                    <a:pt x="40" y="831"/>
                  </a:cubicBezTo>
                  <a:cubicBezTo>
                    <a:pt x="90" y="831"/>
                    <a:pt x="90" y="831"/>
                    <a:pt x="90" y="831"/>
                  </a:cubicBezTo>
                  <a:cubicBezTo>
                    <a:pt x="92" y="837"/>
                    <a:pt x="92" y="837"/>
                    <a:pt x="92" y="837"/>
                  </a:cubicBezTo>
                  <a:cubicBezTo>
                    <a:pt x="168" y="833"/>
                    <a:pt x="188" y="918"/>
                    <a:pt x="211" y="977"/>
                  </a:cubicBezTo>
                  <a:cubicBezTo>
                    <a:pt x="215" y="981"/>
                    <a:pt x="239" y="981"/>
                    <a:pt x="247" y="989"/>
                  </a:cubicBezTo>
                  <a:cubicBezTo>
                    <a:pt x="291" y="1021"/>
                    <a:pt x="323" y="1073"/>
                    <a:pt x="371" y="1045"/>
                  </a:cubicBezTo>
                  <a:cubicBezTo>
                    <a:pt x="391" y="1037"/>
                    <a:pt x="399" y="1005"/>
                    <a:pt x="415" y="997"/>
                  </a:cubicBezTo>
                  <a:cubicBezTo>
                    <a:pt x="438" y="986"/>
                    <a:pt x="461" y="983"/>
                    <a:pt x="484" y="983"/>
                  </a:cubicBezTo>
                  <a:cubicBezTo>
                    <a:pt x="484" y="981"/>
                    <a:pt x="483" y="979"/>
                    <a:pt x="483" y="977"/>
                  </a:cubicBezTo>
                  <a:cubicBezTo>
                    <a:pt x="483" y="979"/>
                    <a:pt x="484" y="981"/>
                    <a:pt x="484" y="983"/>
                  </a:cubicBezTo>
                  <a:cubicBezTo>
                    <a:pt x="562" y="985"/>
                    <a:pt x="637" y="1037"/>
                    <a:pt x="711" y="1021"/>
                  </a:cubicBezTo>
                  <a:cubicBezTo>
                    <a:pt x="747" y="1013"/>
                    <a:pt x="747" y="937"/>
                    <a:pt x="771" y="893"/>
                  </a:cubicBezTo>
                  <a:cubicBezTo>
                    <a:pt x="779" y="881"/>
                    <a:pt x="807" y="869"/>
                    <a:pt x="815" y="853"/>
                  </a:cubicBezTo>
                  <a:cubicBezTo>
                    <a:pt x="831" y="833"/>
                    <a:pt x="859" y="805"/>
                    <a:pt x="839" y="785"/>
                  </a:cubicBezTo>
                  <a:cubicBezTo>
                    <a:pt x="816" y="762"/>
                    <a:pt x="750" y="768"/>
                    <a:pt x="754" y="724"/>
                  </a:cubicBezTo>
                  <a:close/>
                </a:path>
              </a:pathLst>
            </a:custGeom>
            <a:solidFill>
              <a:srgbClr val="FFB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315695" y="2850695"/>
              <a:ext cx="1489" cy="2979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249960" y="6025998"/>
              <a:ext cx="20851" cy="28297"/>
            </a:xfrm>
            <a:custGeom>
              <a:avLst/>
              <a:gdLst>
                <a:gd name="T0" fmla="*/ 39 w 53"/>
                <a:gd name="T1" fmla="*/ 0 h 69"/>
                <a:gd name="T2" fmla="*/ 26 w 53"/>
                <a:gd name="T3" fmla="*/ 19 h 69"/>
                <a:gd name="T4" fmla="*/ 2 w 53"/>
                <a:gd name="T5" fmla="*/ 33 h 69"/>
                <a:gd name="T6" fmla="*/ 2 w 53"/>
                <a:gd name="T7" fmla="*/ 44 h 69"/>
                <a:gd name="T8" fmla="*/ 21 w 53"/>
                <a:gd name="T9" fmla="*/ 44 h 69"/>
                <a:gd name="T10" fmla="*/ 21 w 53"/>
                <a:gd name="T11" fmla="*/ 68 h 69"/>
                <a:gd name="T12" fmla="*/ 30 w 53"/>
                <a:gd name="T13" fmla="*/ 68 h 69"/>
                <a:gd name="T14" fmla="*/ 45 w 53"/>
                <a:gd name="T15" fmla="*/ 46 h 69"/>
                <a:gd name="T16" fmla="*/ 53 w 53"/>
                <a:gd name="T17" fmla="*/ 27 h 69"/>
                <a:gd name="T18" fmla="*/ 39 w 53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9">
                  <a:moveTo>
                    <a:pt x="39" y="0"/>
                  </a:moveTo>
                  <a:cubicBezTo>
                    <a:pt x="33" y="0"/>
                    <a:pt x="30" y="15"/>
                    <a:pt x="26" y="19"/>
                  </a:cubicBezTo>
                  <a:cubicBezTo>
                    <a:pt x="21" y="24"/>
                    <a:pt x="6" y="27"/>
                    <a:pt x="2" y="33"/>
                  </a:cubicBezTo>
                  <a:cubicBezTo>
                    <a:pt x="1" y="35"/>
                    <a:pt x="0" y="42"/>
                    <a:pt x="2" y="44"/>
                  </a:cubicBezTo>
                  <a:cubicBezTo>
                    <a:pt x="5" y="47"/>
                    <a:pt x="17" y="41"/>
                    <a:pt x="21" y="44"/>
                  </a:cubicBezTo>
                  <a:cubicBezTo>
                    <a:pt x="25" y="48"/>
                    <a:pt x="16" y="63"/>
                    <a:pt x="21" y="68"/>
                  </a:cubicBezTo>
                  <a:cubicBezTo>
                    <a:pt x="22" y="69"/>
                    <a:pt x="28" y="69"/>
                    <a:pt x="30" y="68"/>
                  </a:cubicBezTo>
                  <a:cubicBezTo>
                    <a:pt x="36" y="65"/>
                    <a:pt x="42" y="52"/>
                    <a:pt x="45" y="46"/>
                  </a:cubicBezTo>
                  <a:cubicBezTo>
                    <a:pt x="47" y="41"/>
                    <a:pt x="53" y="32"/>
                    <a:pt x="53" y="27"/>
                  </a:cubicBezTo>
                  <a:cubicBezTo>
                    <a:pt x="53" y="19"/>
                    <a:pt x="4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002727" y="6031956"/>
              <a:ext cx="17872" cy="22340"/>
            </a:xfrm>
            <a:custGeom>
              <a:avLst/>
              <a:gdLst>
                <a:gd name="T0" fmla="*/ 26 w 43"/>
                <a:gd name="T1" fmla="*/ 54 h 55"/>
                <a:gd name="T2" fmla="*/ 31 w 43"/>
                <a:gd name="T3" fmla="*/ 38 h 55"/>
                <a:gd name="T4" fmla="*/ 41 w 43"/>
                <a:gd name="T5" fmla="*/ 34 h 55"/>
                <a:gd name="T6" fmla="*/ 31 w 43"/>
                <a:gd name="T7" fmla="*/ 14 h 55"/>
                <a:gd name="T8" fmla="*/ 26 w 43"/>
                <a:gd name="T9" fmla="*/ 1 h 55"/>
                <a:gd name="T10" fmla="*/ 17 w 43"/>
                <a:gd name="T11" fmla="*/ 7 h 55"/>
                <a:gd name="T12" fmla="*/ 3 w 43"/>
                <a:gd name="T13" fmla="*/ 7 h 55"/>
                <a:gd name="T14" fmla="*/ 3 w 43"/>
                <a:gd name="T15" fmla="*/ 27 h 55"/>
                <a:gd name="T16" fmla="*/ 12 w 43"/>
                <a:gd name="T17" fmla="*/ 47 h 55"/>
                <a:gd name="T18" fmla="*/ 26 w 43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5">
                  <a:moveTo>
                    <a:pt x="26" y="54"/>
                  </a:moveTo>
                  <a:cubicBezTo>
                    <a:pt x="30" y="52"/>
                    <a:pt x="28" y="41"/>
                    <a:pt x="31" y="38"/>
                  </a:cubicBezTo>
                  <a:cubicBezTo>
                    <a:pt x="33" y="36"/>
                    <a:pt x="40" y="36"/>
                    <a:pt x="41" y="34"/>
                  </a:cubicBezTo>
                  <a:cubicBezTo>
                    <a:pt x="43" y="28"/>
                    <a:pt x="33" y="19"/>
                    <a:pt x="31" y="14"/>
                  </a:cubicBezTo>
                  <a:cubicBezTo>
                    <a:pt x="29" y="11"/>
                    <a:pt x="29" y="2"/>
                    <a:pt x="26" y="1"/>
                  </a:cubicBezTo>
                  <a:cubicBezTo>
                    <a:pt x="23" y="0"/>
                    <a:pt x="20" y="6"/>
                    <a:pt x="17" y="7"/>
                  </a:cubicBezTo>
                  <a:cubicBezTo>
                    <a:pt x="14" y="8"/>
                    <a:pt x="6" y="5"/>
                    <a:pt x="3" y="7"/>
                  </a:cubicBezTo>
                  <a:cubicBezTo>
                    <a:pt x="0" y="11"/>
                    <a:pt x="2" y="22"/>
                    <a:pt x="3" y="27"/>
                  </a:cubicBezTo>
                  <a:cubicBezTo>
                    <a:pt x="4" y="32"/>
                    <a:pt x="8" y="43"/>
                    <a:pt x="12" y="47"/>
                  </a:cubicBezTo>
                  <a:cubicBezTo>
                    <a:pt x="14" y="50"/>
                    <a:pt x="22" y="55"/>
                    <a:pt x="2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959536" y="6005147"/>
              <a:ext cx="220424" cy="250212"/>
            </a:xfrm>
            <a:custGeom>
              <a:avLst/>
              <a:gdLst>
                <a:gd name="T0" fmla="*/ 512 w 539"/>
                <a:gd name="T1" fmla="*/ 300 h 610"/>
                <a:gd name="T2" fmla="*/ 518 w 539"/>
                <a:gd name="T3" fmla="*/ 253 h 610"/>
                <a:gd name="T4" fmla="*/ 500 w 539"/>
                <a:gd name="T5" fmla="*/ 292 h 610"/>
                <a:gd name="T6" fmla="*/ 449 w 539"/>
                <a:gd name="T7" fmla="*/ 307 h 610"/>
                <a:gd name="T8" fmla="*/ 465 w 539"/>
                <a:gd name="T9" fmla="*/ 287 h 610"/>
                <a:gd name="T10" fmla="*/ 427 w 539"/>
                <a:gd name="T11" fmla="*/ 267 h 610"/>
                <a:gd name="T12" fmla="*/ 386 w 539"/>
                <a:gd name="T13" fmla="*/ 245 h 610"/>
                <a:gd name="T14" fmla="*/ 345 w 539"/>
                <a:gd name="T15" fmla="*/ 283 h 610"/>
                <a:gd name="T16" fmla="*/ 365 w 539"/>
                <a:gd name="T17" fmla="*/ 240 h 610"/>
                <a:gd name="T18" fmla="*/ 394 w 539"/>
                <a:gd name="T19" fmla="*/ 187 h 610"/>
                <a:gd name="T20" fmla="*/ 419 w 539"/>
                <a:gd name="T21" fmla="*/ 236 h 610"/>
                <a:gd name="T22" fmla="*/ 483 w 539"/>
                <a:gd name="T23" fmla="*/ 219 h 610"/>
                <a:gd name="T24" fmla="*/ 467 w 539"/>
                <a:gd name="T25" fmla="*/ 193 h 610"/>
                <a:gd name="T26" fmla="*/ 460 w 539"/>
                <a:gd name="T27" fmla="*/ 177 h 610"/>
                <a:gd name="T28" fmla="*/ 438 w 539"/>
                <a:gd name="T29" fmla="*/ 155 h 610"/>
                <a:gd name="T30" fmla="*/ 390 w 539"/>
                <a:gd name="T31" fmla="*/ 107 h 610"/>
                <a:gd name="T32" fmla="*/ 372 w 539"/>
                <a:gd name="T33" fmla="*/ 67 h 610"/>
                <a:gd name="T34" fmla="*/ 310 w 539"/>
                <a:gd name="T35" fmla="*/ 11 h 610"/>
                <a:gd name="T36" fmla="*/ 234 w 539"/>
                <a:gd name="T37" fmla="*/ 13 h 610"/>
                <a:gd name="T38" fmla="*/ 188 w 539"/>
                <a:gd name="T39" fmla="*/ 67 h 610"/>
                <a:gd name="T40" fmla="*/ 188 w 539"/>
                <a:gd name="T41" fmla="*/ 113 h 610"/>
                <a:gd name="T42" fmla="*/ 210 w 539"/>
                <a:gd name="T43" fmla="*/ 176 h 610"/>
                <a:gd name="T44" fmla="*/ 216 w 539"/>
                <a:gd name="T45" fmla="*/ 253 h 610"/>
                <a:gd name="T46" fmla="*/ 164 w 539"/>
                <a:gd name="T47" fmla="*/ 306 h 610"/>
                <a:gd name="T48" fmla="*/ 181 w 539"/>
                <a:gd name="T49" fmla="*/ 359 h 610"/>
                <a:gd name="T50" fmla="*/ 121 w 539"/>
                <a:gd name="T51" fmla="*/ 363 h 610"/>
                <a:gd name="T52" fmla="*/ 80 w 539"/>
                <a:gd name="T53" fmla="*/ 416 h 610"/>
                <a:gd name="T54" fmla="*/ 80 w 539"/>
                <a:gd name="T55" fmla="*/ 494 h 610"/>
                <a:gd name="T56" fmla="*/ 34 w 539"/>
                <a:gd name="T57" fmla="*/ 520 h 610"/>
                <a:gd name="T58" fmla="*/ 8 w 539"/>
                <a:gd name="T59" fmla="*/ 559 h 610"/>
                <a:gd name="T60" fmla="*/ 17 w 539"/>
                <a:gd name="T61" fmla="*/ 609 h 610"/>
                <a:gd name="T62" fmla="*/ 65 w 539"/>
                <a:gd name="T63" fmla="*/ 609 h 610"/>
                <a:gd name="T64" fmla="*/ 101 w 539"/>
                <a:gd name="T65" fmla="*/ 577 h 610"/>
                <a:gd name="T66" fmla="*/ 129 w 539"/>
                <a:gd name="T67" fmla="*/ 590 h 610"/>
                <a:gd name="T68" fmla="*/ 148 w 539"/>
                <a:gd name="T69" fmla="*/ 554 h 610"/>
                <a:gd name="T70" fmla="*/ 110 w 539"/>
                <a:gd name="T71" fmla="*/ 560 h 610"/>
                <a:gd name="T72" fmla="*/ 110 w 539"/>
                <a:gd name="T73" fmla="*/ 548 h 610"/>
                <a:gd name="T74" fmla="*/ 138 w 539"/>
                <a:gd name="T75" fmla="*/ 518 h 610"/>
                <a:gd name="T76" fmla="*/ 155 w 539"/>
                <a:gd name="T77" fmla="*/ 490 h 610"/>
                <a:gd name="T78" fmla="*/ 182 w 539"/>
                <a:gd name="T79" fmla="*/ 497 h 610"/>
                <a:gd name="T80" fmla="*/ 228 w 539"/>
                <a:gd name="T81" fmla="*/ 510 h 610"/>
                <a:gd name="T82" fmla="*/ 269 w 539"/>
                <a:gd name="T83" fmla="*/ 508 h 610"/>
                <a:gd name="T84" fmla="*/ 339 w 539"/>
                <a:gd name="T85" fmla="*/ 455 h 610"/>
                <a:gd name="T86" fmla="*/ 381 w 539"/>
                <a:gd name="T87" fmla="*/ 436 h 610"/>
                <a:gd name="T88" fmla="*/ 423 w 539"/>
                <a:gd name="T89" fmla="*/ 446 h 610"/>
                <a:gd name="T90" fmla="*/ 457 w 539"/>
                <a:gd name="T91" fmla="*/ 421 h 610"/>
                <a:gd name="T92" fmla="*/ 483 w 539"/>
                <a:gd name="T93" fmla="*/ 404 h 610"/>
                <a:gd name="T94" fmla="*/ 498 w 539"/>
                <a:gd name="T95" fmla="*/ 385 h 610"/>
                <a:gd name="T96" fmla="*/ 528 w 539"/>
                <a:gd name="T97" fmla="*/ 34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610">
                  <a:moveTo>
                    <a:pt x="522" y="325"/>
                  </a:moveTo>
                  <a:cubicBezTo>
                    <a:pt x="522" y="322"/>
                    <a:pt x="528" y="318"/>
                    <a:pt x="528" y="316"/>
                  </a:cubicBezTo>
                  <a:cubicBezTo>
                    <a:pt x="527" y="310"/>
                    <a:pt x="514" y="305"/>
                    <a:pt x="512" y="300"/>
                  </a:cubicBezTo>
                  <a:cubicBezTo>
                    <a:pt x="509" y="295"/>
                    <a:pt x="509" y="283"/>
                    <a:pt x="509" y="278"/>
                  </a:cubicBezTo>
                  <a:cubicBezTo>
                    <a:pt x="509" y="274"/>
                    <a:pt x="508" y="266"/>
                    <a:pt x="510" y="262"/>
                  </a:cubicBezTo>
                  <a:cubicBezTo>
                    <a:pt x="511" y="259"/>
                    <a:pt x="518" y="256"/>
                    <a:pt x="518" y="253"/>
                  </a:cubicBezTo>
                  <a:cubicBezTo>
                    <a:pt x="517" y="250"/>
                    <a:pt x="511" y="246"/>
                    <a:pt x="508" y="246"/>
                  </a:cubicBezTo>
                  <a:cubicBezTo>
                    <a:pt x="505" y="246"/>
                    <a:pt x="500" y="250"/>
                    <a:pt x="499" y="252"/>
                  </a:cubicBezTo>
                  <a:cubicBezTo>
                    <a:pt x="494" y="261"/>
                    <a:pt x="507" y="285"/>
                    <a:pt x="500" y="292"/>
                  </a:cubicBezTo>
                  <a:cubicBezTo>
                    <a:pt x="497" y="295"/>
                    <a:pt x="487" y="288"/>
                    <a:pt x="483" y="290"/>
                  </a:cubicBezTo>
                  <a:cubicBezTo>
                    <a:pt x="481" y="292"/>
                    <a:pt x="483" y="299"/>
                    <a:pt x="481" y="301"/>
                  </a:cubicBezTo>
                  <a:cubicBezTo>
                    <a:pt x="475" y="306"/>
                    <a:pt x="457" y="306"/>
                    <a:pt x="449" y="307"/>
                  </a:cubicBezTo>
                  <a:cubicBezTo>
                    <a:pt x="445" y="308"/>
                    <a:pt x="435" y="311"/>
                    <a:pt x="433" y="307"/>
                  </a:cubicBezTo>
                  <a:cubicBezTo>
                    <a:pt x="431" y="301"/>
                    <a:pt x="447" y="290"/>
                    <a:pt x="454" y="287"/>
                  </a:cubicBezTo>
                  <a:cubicBezTo>
                    <a:pt x="457" y="286"/>
                    <a:pt x="462" y="289"/>
                    <a:pt x="465" y="287"/>
                  </a:cubicBezTo>
                  <a:cubicBezTo>
                    <a:pt x="467" y="286"/>
                    <a:pt x="472" y="280"/>
                    <a:pt x="470" y="278"/>
                  </a:cubicBezTo>
                  <a:cubicBezTo>
                    <a:pt x="467" y="273"/>
                    <a:pt x="452" y="279"/>
                    <a:pt x="446" y="278"/>
                  </a:cubicBezTo>
                  <a:cubicBezTo>
                    <a:pt x="440" y="277"/>
                    <a:pt x="432" y="269"/>
                    <a:pt x="427" y="267"/>
                  </a:cubicBezTo>
                  <a:cubicBezTo>
                    <a:pt x="423" y="266"/>
                    <a:pt x="413" y="269"/>
                    <a:pt x="410" y="267"/>
                  </a:cubicBezTo>
                  <a:cubicBezTo>
                    <a:pt x="406" y="266"/>
                    <a:pt x="401" y="257"/>
                    <a:pt x="398" y="254"/>
                  </a:cubicBezTo>
                  <a:cubicBezTo>
                    <a:pt x="395" y="252"/>
                    <a:pt x="390" y="245"/>
                    <a:pt x="386" y="245"/>
                  </a:cubicBezTo>
                  <a:cubicBezTo>
                    <a:pt x="383" y="244"/>
                    <a:pt x="378" y="246"/>
                    <a:pt x="375" y="248"/>
                  </a:cubicBezTo>
                  <a:cubicBezTo>
                    <a:pt x="373" y="249"/>
                    <a:pt x="371" y="255"/>
                    <a:pt x="370" y="257"/>
                  </a:cubicBezTo>
                  <a:cubicBezTo>
                    <a:pt x="364" y="264"/>
                    <a:pt x="352" y="277"/>
                    <a:pt x="345" y="283"/>
                  </a:cubicBezTo>
                  <a:cubicBezTo>
                    <a:pt x="340" y="286"/>
                    <a:pt x="326" y="299"/>
                    <a:pt x="321" y="294"/>
                  </a:cubicBezTo>
                  <a:cubicBezTo>
                    <a:pt x="313" y="283"/>
                    <a:pt x="345" y="260"/>
                    <a:pt x="355" y="249"/>
                  </a:cubicBezTo>
                  <a:cubicBezTo>
                    <a:pt x="357" y="247"/>
                    <a:pt x="364" y="243"/>
                    <a:pt x="365" y="240"/>
                  </a:cubicBezTo>
                  <a:cubicBezTo>
                    <a:pt x="367" y="235"/>
                    <a:pt x="359" y="224"/>
                    <a:pt x="361" y="219"/>
                  </a:cubicBezTo>
                  <a:cubicBezTo>
                    <a:pt x="363" y="214"/>
                    <a:pt x="375" y="211"/>
                    <a:pt x="379" y="208"/>
                  </a:cubicBezTo>
                  <a:cubicBezTo>
                    <a:pt x="384" y="203"/>
                    <a:pt x="388" y="185"/>
                    <a:pt x="394" y="187"/>
                  </a:cubicBezTo>
                  <a:cubicBezTo>
                    <a:pt x="399" y="189"/>
                    <a:pt x="392" y="203"/>
                    <a:pt x="393" y="208"/>
                  </a:cubicBezTo>
                  <a:cubicBezTo>
                    <a:pt x="393" y="214"/>
                    <a:pt x="395" y="226"/>
                    <a:pt x="399" y="231"/>
                  </a:cubicBezTo>
                  <a:cubicBezTo>
                    <a:pt x="403" y="234"/>
                    <a:pt x="415" y="239"/>
                    <a:pt x="419" y="236"/>
                  </a:cubicBezTo>
                  <a:cubicBezTo>
                    <a:pt x="422" y="234"/>
                    <a:pt x="417" y="223"/>
                    <a:pt x="420" y="220"/>
                  </a:cubicBezTo>
                  <a:cubicBezTo>
                    <a:pt x="427" y="214"/>
                    <a:pt x="448" y="225"/>
                    <a:pt x="457" y="225"/>
                  </a:cubicBezTo>
                  <a:cubicBezTo>
                    <a:pt x="464" y="225"/>
                    <a:pt x="482" y="226"/>
                    <a:pt x="483" y="219"/>
                  </a:cubicBezTo>
                  <a:cubicBezTo>
                    <a:pt x="485" y="215"/>
                    <a:pt x="470" y="211"/>
                    <a:pt x="470" y="206"/>
                  </a:cubicBezTo>
                  <a:cubicBezTo>
                    <a:pt x="470" y="203"/>
                    <a:pt x="479" y="201"/>
                    <a:pt x="479" y="198"/>
                  </a:cubicBezTo>
                  <a:cubicBezTo>
                    <a:pt x="478" y="195"/>
                    <a:pt x="468" y="196"/>
                    <a:pt x="467" y="193"/>
                  </a:cubicBezTo>
                  <a:cubicBezTo>
                    <a:pt x="466" y="188"/>
                    <a:pt x="478" y="184"/>
                    <a:pt x="478" y="179"/>
                  </a:cubicBezTo>
                  <a:cubicBezTo>
                    <a:pt x="478" y="177"/>
                    <a:pt x="474" y="172"/>
                    <a:pt x="471" y="172"/>
                  </a:cubicBezTo>
                  <a:cubicBezTo>
                    <a:pt x="468" y="171"/>
                    <a:pt x="463" y="177"/>
                    <a:pt x="460" y="177"/>
                  </a:cubicBezTo>
                  <a:cubicBezTo>
                    <a:pt x="454" y="176"/>
                    <a:pt x="448" y="162"/>
                    <a:pt x="443" y="162"/>
                  </a:cubicBezTo>
                  <a:cubicBezTo>
                    <a:pt x="440" y="163"/>
                    <a:pt x="439" y="171"/>
                    <a:pt x="437" y="170"/>
                  </a:cubicBezTo>
                  <a:cubicBezTo>
                    <a:pt x="434" y="169"/>
                    <a:pt x="440" y="158"/>
                    <a:pt x="438" y="155"/>
                  </a:cubicBezTo>
                  <a:cubicBezTo>
                    <a:pt x="436" y="150"/>
                    <a:pt x="424" y="147"/>
                    <a:pt x="420" y="143"/>
                  </a:cubicBezTo>
                  <a:cubicBezTo>
                    <a:pt x="416" y="139"/>
                    <a:pt x="410" y="129"/>
                    <a:pt x="406" y="124"/>
                  </a:cubicBezTo>
                  <a:cubicBezTo>
                    <a:pt x="402" y="120"/>
                    <a:pt x="393" y="112"/>
                    <a:pt x="390" y="107"/>
                  </a:cubicBezTo>
                  <a:cubicBezTo>
                    <a:pt x="388" y="104"/>
                    <a:pt x="386" y="96"/>
                    <a:pt x="384" y="93"/>
                  </a:cubicBezTo>
                  <a:cubicBezTo>
                    <a:pt x="382" y="89"/>
                    <a:pt x="374" y="82"/>
                    <a:pt x="373" y="77"/>
                  </a:cubicBezTo>
                  <a:cubicBezTo>
                    <a:pt x="372" y="75"/>
                    <a:pt x="372" y="69"/>
                    <a:pt x="372" y="67"/>
                  </a:cubicBezTo>
                  <a:cubicBezTo>
                    <a:pt x="370" y="63"/>
                    <a:pt x="366" y="56"/>
                    <a:pt x="363" y="52"/>
                  </a:cubicBezTo>
                  <a:cubicBezTo>
                    <a:pt x="359" y="46"/>
                    <a:pt x="348" y="35"/>
                    <a:pt x="342" y="31"/>
                  </a:cubicBezTo>
                  <a:cubicBezTo>
                    <a:pt x="335" y="25"/>
                    <a:pt x="319" y="15"/>
                    <a:pt x="310" y="11"/>
                  </a:cubicBezTo>
                  <a:cubicBezTo>
                    <a:pt x="305" y="8"/>
                    <a:pt x="293" y="0"/>
                    <a:pt x="287" y="1"/>
                  </a:cubicBezTo>
                  <a:cubicBezTo>
                    <a:pt x="282" y="2"/>
                    <a:pt x="275" y="15"/>
                    <a:pt x="269" y="16"/>
                  </a:cubicBezTo>
                  <a:cubicBezTo>
                    <a:pt x="261" y="19"/>
                    <a:pt x="243" y="12"/>
                    <a:pt x="234" y="13"/>
                  </a:cubicBezTo>
                  <a:cubicBezTo>
                    <a:pt x="222" y="13"/>
                    <a:pt x="195" y="12"/>
                    <a:pt x="188" y="21"/>
                  </a:cubicBezTo>
                  <a:cubicBezTo>
                    <a:pt x="185" y="25"/>
                    <a:pt x="188" y="36"/>
                    <a:pt x="188" y="41"/>
                  </a:cubicBezTo>
                  <a:cubicBezTo>
                    <a:pt x="188" y="47"/>
                    <a:pt x="191" y="61"/>
                    <a:pt x="188" y="67"/>
                  </a:cubicBezTo>
                  <a:cubicBezTo>
                    <a:pt x="187" y="69"/>
                    <a:pt x="180" y="69"/>
                    <a:pt x="179" y="71"/>
                  </a:cubicBezTo>
                  <a:cubicBezTo>
                    <a:pt x="177" y="77"/>
                    <a:pt x="187" y="87"/>
                    <a:pt x="188" y="93"/>
                  </a:cubicBezTo>
                  <a:cubicBezTo>
                    <a:pt x="189" y="98"/>
                    <a:pt x="191" y="109"/>
                    <a:pt x="188" y="113"/>
                  </a:cubicBezTo>
                  <a:cubicBezTo>
                    <a:pt x="186" y="115"/>
                    <a:pt x="180" y="111"/>
                    <a:pt x="179" y="113"/>
                  </a:cubicBezTo>
                  <a:cubicBezTo>
                    <a:pt x="175" y="120"/>
                    <a:pt x="191" y="135"/>
                    <a:pt x="194" y="142"/>
                  </a:cubicBezTo>
                  <a:cubicBezTo>
                    <a:pt x="198" y="151"/>
                    <a:pt x="206" y="167"/>
                    <a:pt x="210" y="176"/>
                  </a:cubicBezTo>
                  <a:cubicBezTo>
                    <a:pt x="212" y="181"/>
                    <a:pt x="215" y="192"/>
                    <a:pt x="216" y="197"/>
                  </a:cubicBezTo>
                  <a:cubicBezTo>
                    <a:pt x="217" y="204"/>
                    <a:pt x="216" y="217"/>
                    <a:pt x="216" y="223"/>
                  </a:cubicBezTo>
                  <a:cubicBezTo>
                    <a:pt x="216" y="231"/>
                    <a:pt x="220" y="246"/>
                    <a:pt x="216" y="253"/>
                  </a:cubicBezTo>
                  <a:cubicBezTo>
                    <a:pt x="211" y="264"/>
                    <a:pt x="191" y="281"/>
                    <a:pt x="179" y="283"/>
                  </a:cubicBezTo>
                  <a:cubicBezTo>
                    <a:pt x="175" y="283"/>
                    <a:pt x="167" y="275"/>
                    <a:pt x="164" y="277"/>
                  </a:cubicBezTo>
                  <a:cubicBezTo>
                    <a:pt x="158" y="281"/>
                    <a:pt x="164" y="299"/>
                    <a:pt x="164" y="306"/>
                  </a:cubicBezTo>
                  <a:cubicBezTo>
                    <a:pt x="164" y="310"/>
                    <a:pt x="164" y="317"/>
                    <a:pt x="164" y="321"/>
                  </a:cubicBezTo>
                  <a:cubicBezTo>
                    <a:pt x="165" y="328"/>
                    <a:pt x="169" y="342"/>
                    <a:pt x="173" y="348"/>
                  </a:cubicBezTo>
                  <a:cubicBezTo>
                    <a:pt x="174" y="351"/>
                    <a:pt x="182" y="356"/>
                    <a:pt x="181" y="359"/>
                  </a:cubicBezTo>
                  <a:cubicBezTo>
                    <a:pt x="180" y="364"/>
                    <a:pt x="169" y="368"/>
                    <a:pt x="164" y="368"/>
                  </a:cubicBezTo>
                  <a:cubicBezTo>
                    <a:pt x="158" y="368"/>
                    <a:pt x="149" y="357"/>
                    <a:pt x="143" y="357"/>
                  </a:cubicBezTo>
                  <a:cubicBezTo>
                    <a:pt x="137" y="356"/>
                    <a:pt x="125" y="360"/>
                    <a:pt x="121" y="363"/>
                  </a:cubicBezTo>
                  <a:cubicBezTo>
                    <a:pt x="115" y="367"/>
                    <a:pt x="109" y="380"/>
                    <a:pt x="104" y="386"/>
                  </a:cubicBezTo>
                  <a:cubicBezTo>
                    <a:pt x="101" y="390"/>
                    <a:pt x="95" y="399"/>
                    <a:pt x="91" y="403"/>
                  </a:cubicBezTo>
                  <a:cubicBezTo>
                    <a:pt x="88" y="406"/>
                    <a:pt x="80" y="412"/>
                    <a:pt x="80" y="416"/>
                  </a:cubicBezTo>
                  <a:cubicBezTo>
                    <a:pt x="79" y="423"/>
                    <a:pt x="90" y="438"/>
                    <a:pt x="90" y="441"/>
                  </a:cubicBezTo>
                  <a:cubicBezTo>
                    <a:pt x="90" y="444"/>
                    <a:pt x="90" y="473"/>
                    <a:pt x="86" y="483"/>
                  </a:cubicBezTo>
                  <a:cubicBezTo>
                    <a:pt x="85" y="486"/>
                    <a:pt x="82" y="492"/>
                    <a:pt x="80" y="494"/>
                  </a:cubicBezTo>
                  <a:cubicBezTo>
                    <a:pt x="77" y="496"/>
                    <a:pt x="69" y="497"/>
                    <a:pt x="66" y="500"/>
                  </a:cubicBezTo>
                  <a:cubicBezTo>
                    <a:pt x="61" y="504"/>
                    <a:pt x="57" y="518"/>
                    <a:pt x="51" y="520"/>
                  </a:cubicBezTo>
                  <a:cubicBezTo>
                    <a:pt x="48" y="522"/>
                    <a:pt x="38" y="519"/>
                    <a:pt x="34" y="520"/>
                  </a:cubicBezTo>
                  <a:cubicBezTo>
                    <a:pt x="29" y="523"/>
                    <a:pt x="21" y="531"/>
                    <a:pt x="19" y="537"/>
                  </a:cubicBezTo>
                  <a:cubicBezTo>
                    <a:pt x="18" y="540"/>
                    <a:pt x="21" y="549"/>
                    <a:pt x="19" y="553"/>
                  </a:cubicBezTo>
                  <a:cubicBezTo>
                    <a:pt x="18" y="556"/>
                    <a:pt x="9" y="556"/>
                    <a:pt x="8" y="559"/>
                  </a:cubicBezTo>
                  <a:cubicBezTo>
                    <a:pt x="7" y="561"/>
                    <a:pt x="9" y="566"/>
                    <a:pt x="8" y="568"/>
                  </a:cubicBezTo>
                  <a:cubicBezTo>
                    <a:pt x="7" y="570"/>
                    <a:pt x="3" y="572"/>
                    <a:pt x="2" y="574"/>
                  </a:cubicBezTo>
                  <a:cubicBezTo>
                    <a:pt x="0" y="583"/>
                    <a:pt x="8" y="608"/>
                    <a:pt x="17" y="609"/>
                  </a:cubicBezTo>
                  <a:cubicBezTo>
                    <a:pt x="22" y="609"/>
                    <a:pt x="24" y="592"/>
                    <a:pt x="29" y="592"/>
                  </a:cubicBezTo>
                  <a:cubicBezTo>
                    <a:pt x="35" y="591"/>
                    <a:pt x="42" y="606"/>
                    <a:pt x="48" y="609"/>
                  </a:cubicBezTo>
                  <a:cubicBezTo>
                    <a:pt x="52" y="610"/>
                    <a:pt x="60" y="609"/>
                    <a:pt x="65" y="609"/>
                  </a:cubicBezTo>
                  <a:cubicBezTo>
                    <a:pt x="69" y="608"/>
                    <a:pt x="76" y="605"/>
                    <a:pt x="80" y="603"/>
                  </a:cubicBezTo>
                  <a:cubicBezTo>
                    <a:pt x="84" y="601"/>
                    <a:pt x="89" y="594"/>
                    <a:pt x="92" y="591"/>
                  </a:cubicBezTo>
                  <a:cubicBezTo>
                    <a:pt x="95" y="588"/>
                    <a:pt x="98" y="580"/>
                    <a:pt x="101" y="577"/>
                  </a:cubicBezTo>
                  <a:cubicBezTo>
                    <a:pt x="103" y="576"/>
                    <a:pt x="108" y="572"/>
                    <a:pt x="110" y="574"/>
                  </a:cubicBezTo>
                  <a:cubicBezTo>
                    <a:pt x="114" y="576"/>
                    <a:pt x="107" y="589"/>
                    <a:pt x="110" y="592"/>
                  </a:cubicBezTo>
                  <a:cubicBezTo>
                    <a:pt x="114" y="596"/>
                    <a:pt x="125" y="592"/>
                    <a:pt x="129" y="590"/>
                  </a:cubicBezTo>
                  <a:cubicBezTo>
                    <a:pt x="134" y="587"/>
                    <a:pt x="144" y="579"/>
                    <a:pt x="143" y="574"/>
                  </a:cubicBezTo>
                  <a:cubicBezTo>
                    <a:pt x="143" y="569"/>
                    <a:pt x="129" y="567"/>
                    <a:pt x="129" y="563"/>
                  </a:cubicBezTo>
                  <a:cubicBezTo>
                    <a:pt x="130" y="558"/>
                    <a:pt x="147" y="559"/>
                    <a:pt x="148" y="554"/>
                  </a:cubicBezTo>
                  <a:cubicBezTo>
                    <a:pt x="149" y="549"/>
                    <a:pt x="139" y="540"/>
                    <a:pt x="135" y="540"/>
                  </a:cubicBezTo>
                  <a:cubicBezTo>
                    <a:pt x="132" y="541"/>
                    <a:pt x="131" y="550"/>
                    <a:pt x="129" y="552"/>
                  </a:cubicBezTo>
                  <a:cubicBezTo>
                    <a:pt x="125" y="555"/>
                    <a:pt x="115" y="559"/>
                    <a:pt x="110" y="560"/>
                  </a:cubicBezTo>
                  <a:cubicBezTo>
                    <a:pt x="104" y="562"/>
                    <a:pt x="88" y="567"/>
                    <a:pt x="86" y="561"/>
                  </a:cubicBezTo>
                  <a:cubicBezTo>
                    <a:pt x="84" y="558"/>
                    <a:pt x="91" y="552"/>
                    <a:pt x="94" y="550"/>
                  </a:cubicBezTo>
                  <a:cubicBezTo>
                    <a:pt x="98" y="548"/>
                    <a:pt x="107" y="551"/>
                    <a:pt x="110" y="548"/>
                  </a:cubicBezTo>
                  <a:cubicBezTo>
                    <a:pt x="113" y="545"/>
                    <a:pt x="108" y="537"/>
                    <a:pt x="110" y="534"/>
                  </a:cubicBezTo>
                  <a:cubicBezTo>
                    <a:pt x="113" y="530"/>
                    <a:pt x="125" y="531"/>
                    <a:pt x="129" y="528"/>
                  </a:cubicBezTo>
                  <a:cubicBezTo>
                    <a:pt x="132" y="526"/>
                    <a:pt x="134" y="519"/>
                    <a:pt x="138" y="518"/>
                  </a:cubicBezTo>
                  <a:cubicBezTo>
                    <a:pt x="140" y="517"/>
                    <a:pt x="145" y="521"/>
                    <a:pt x="148" y="520"/>
                  </a:cubicBezTo>
                  <a:cubicBezTo>
                    <a:pt x="152" y="520"/>
                    <a:pt x="158" y="514"/>
                    <a:pt x="159" y="511"/>
                  </a:cubicBezTo>
                  <a:cubicBezTo>
                    <a:pt x="161" y="506"/>
                    <a:pt x="152" y="495"/>
                    <a:pt x="155" y="490"/>
                  </a:cubicBezTo>
                  <a:cubicBezTo>
                    <a:pt x="157" y="485"/>
                    <a:pt x="172" y="487"/>
                    <a:pt x="176" y="484"/>
                  </a:cubicBezTo>
                  <a:cubicBezTo>
                    <a:pt x="178" y="481"/>
                    <a:pt x="175" y="472"/>
                    <a:pt x="178" y="472"/>
                  </a:cubicBezTo>
                  <a:cubicBezTo>
                    <a:pt x="185" y="472"/>
                    <a:pt x="179" y="491"/>
                    <a:pt x="182" y="497"/>
                  </a:cubicBezTo>
                  <a:cubicBezTo>
                    <a:pt x="184" y="501"/>
                    <a:pt x="191" y="508"/>
                    <a:pt x="195" y="508"/>
                  </a:cubicBezTo>
                  <a:cubicBezTo>
                    <a:pt x="200" y="508"/>
                    <a:pt x="204" y="495"/>
                    <a:pt x="209" y="495"/>
                  </a:cubicBezTo>
                  <a:cubicBezTo>
                    <a:pt x="215" y="495"/>
                    <a:pt x="222" y="508"/>
                    <a:pt x="228" y="510"/>
                  </a:cubicBezTo>
                  <a:cubicBezTo>
                    <a:pt x="232" y="512"/>
                    <a:pt x="243" y="507"/>
                    <a:pt x="248" y="509"/>
                  </a:cubicBezTo>
                  <a:cubicBezTo>
                    <a:pt x="250" y="510"/>
                    <a:pt x="251" y="517"/>
                    <a:pt x="253" y="518"/>
                  </a:cubicBezTo>
                  <a:cubicBezTo>
                    <a:pt x="258" y="519"/>
                    <a:pt x="265" y="510"/>
                    <a:pt x="269" y="508"/>
                  </a:cubicBezTo>
                  <a:cubicBezTo>
                    <a:pt x="277" y="504"/>
                    <a:pt x="293" y="499"/>
                    <a:pt x="300" y="495"/>
                  </a:cubicBezTo>
                  <a:cubicBezTo>
                    <a:pt x="306" y="490"/>
                    <a:pt x="318" y="479"/>
                    <a:pt x="323" y="473"/>
                  </a:cubicBezTo>
                  <a:cubicBezTo>
                    <a:pt x="328" y="469"/>
                    <a:pt x="334" y="456"/>
                    <a:pt x="339" y="455"/>
                  </a:cubicBezTo>
                  <a:cubicBezTo>
                    <a:pt x="344" y="454"/>
                    <a:pt x="351" y="462"/>
                    <a:pt x="356" y="462"/>
                  </a:cubicBezTo>
                  <a:cubicBezTo>
                    <a:pt x="363" y="462"/>
                    <a:pt x="377" y="455"/>
                    <a:pt x="381" y="449"/>
                  </a:cubicBezTo>
                  <a:cubicBezTo>
                    <a:pt x="383" y="447"/>
                    <a:pt x="378" y="438"/>
                    <a:pt x="381" y="436"/>
                  </a:cubicBezTo>
                  <a:cubicBezTo>
                    <a:pt x="387" y="433"/>
                    <a:pt x="398" y="449"/>
                    <a:pt x="404" y="448"/>
                  </a:cubicBezTo>
                  <a:cubicBezTo>
                    <a:pt x="408" y="447"/>
                    <a:pt x="410" y="434"/>
                    <a:pt x="414" y="434"/>
                  </a:cubicBezTo>
                  <a:cubicBezTo>
                    <a:pt x="418" y="434"/>
                    <a:pt x="419" y="447"/>
                    <a:pt x="423" y="446"/>
                  </a:cubicBezTo>
                  <a:cubicBezTo>
                    <a:pt x="427" y="444"/>
                    <a:pt x="420" y="432"/>
                    <a:pt x="423" y="429"/>
                  </a:cubicBezTo>
                  <a:cubicBezTo>
                    <a:pt x="431" y="423"/>
                    <a:pt x="459" y="446"/>
                    <a:pt x="465" y="437"/>
                  </a:cubicBezTo>
                  <a:cubicBezTo>
                    <a:pt x="468" y="433"/>
                    <a:pt x="454" y="424"/>
                    <a:pt x="457" y="421"/>
                  </a:cubicBezTo>
                  <a:cubicBezTo>
                    <a:pt x="464" y="414"/>
                    <a:pt x="485" y="442"/>
                    <a:pt x="493" y="437"/>
                  </a:cubicBezTo>
                  <a:cubicBezTo>
                    <a:pt x="496" y="435"/>
                    <a:pt x="494" y="427"/>
                    <a:pt x="493" y="424"/>
                  </a:cubicBezTo>
                  <a:cubicBezTo>
                    <a:pt x="492" y="418"/>
                    <a:pt x="480" y="409"/>
                    <a:pt x="483" y="404"/>
                  </a:cubicBezTo>
                  <a:cubicBezTo>
                    <a:pt x="484" y="402"/>
                    <a:pt x="490" y="403"/>
                    <a:pt x="493" y="403"/>
                  </a:cubicBezTo>
                  <a:cubicBezTo>
                    <a:pt x="500" y="404"/>
                    <a:pt x="513" y="419"/>
                    <a:pt x="518" y="413"/>
                  </a:cubicBezTo>
                  <a:cubicBezTo>
                    <a:pt x="523" y="407"/>
                    <a:pt x="499" y="394"/>
                    <a:pt x="498" y="385"/>
                  </a:cubicBezTo>
                  <a:cubicBezTo>
                    <a:pt x="497" y="382"/>
                    <a:pt x="498" y="376"/>
                    <a:pt x="501" y="375"/>
                  </a:cubicBezTo>
                  <a:cubicBezTo>
                    <a:pt x="506" y="372"/>
                    <a:pt x="517" y="388"/>
                    <a:pt x="522" y="385"/>
                  </a:cubicBezTo>
                  <a:cubicBezTo>
                    <a:pt x="531" y="380"/>
                    <a:pt x="521" y="353"/>
                    <a:pt x="528" y="345"/>
                  </a:cubicBezTo>
                  <a:cubicBezTo>
                    <a:pt x="530" y="344"/>
                    <a:pt x="536" y="345"/>
                    <a:pt x="537" y="343"/>
                  </a:cubicBezTo>
                  <a:cubicBezTo>
                    <a:pt x="539" y="338"/>
                    <a:pt x="523" y="331"/>
                    <a:pt x="522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42727" y="6101956"/>
              <a:ext cx="14894" cy="10425"/>
            </a:xfrm>
            <a:custGeom>
              <a:avLst/>
              <a:gdLst>
                <a:gd name="T0" fmla="*/ 1 w 34"/>
                <a:gd name="T1" fmla="*/ 8 h 23"/>
                <a:gd name="T2" fmla="*/ 17 w 34"/>
                <a:gd name="T3" fmla="*/ 22 h 23"/>
                <a:gd name="T4" fmla="*/ 33 w 34"/>
                <a:gd name="T5" fmla="*/ 15 h 23"/>
                <a:gd name="T6" fmla="*/ 23 w 34"/>
                <a:gd name="T7" fmla="*/ 2 h 23"/>
                <a:gd name="T8" fmla="*/ 1 w 3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cubicBezTo>
                    <a:pt x="0" y="13"/>
                    <a:pt x="12" y="21"/>
                    <a:pt x="17" y="22"/>
                  </a:cubicBezTo>
                  <a:cubicBezTo>
                    <a:pt x="21" y="23"/>
                    <a:pt x="32" y="19"/>
                    <a:pt x="33" y="15"/>
                  </a:cubicBezTo>
                  <a:cubicBezTo>
                    <a:pt x="34" y="11"/>
                    <a:pt x="27" y="3"/>
                    <a:pt x="23" y="2"/>
                  </a:cubicBezTo>
                  <a:cubicBezTo>
                    <a:pt x="18" y="0"/>
                    <a:pt x="3" y="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938685" y="6228551"/>
              <a:ext cx="17872" cy="17872"/>
            </a:xfrm>
            <a:custGeom>
              <a:avLst/>
              <a:gdLst>
                <a:gd name="T0" fmla="*/ 26 w 42"/>
                <a:gd name="T1" fmla="*/ 0 h 43"/>
                <a:gd name="T2" fmla="*/ 1 w 42"/>
                <a:gd name="T3" fmla="*/ 18 h 43"/>
                <a:gd name="T4" fmla="*/ 16 w 42"/>
                <a:gd name="T5" fmla="*/ 43 h 43"/>
                <a:gd name="T6" fmla="*/ 26 w 42"/>
                <a:gd name="T7" fmla="*/ 30 h 43"/>
                <a:gd name="T8" fmla="*/ 41 w 42"/>
                <a:gd name="T9" fmla="*/ 10 h 43"/>
                <a:gd name="T10" fmla="*/ 26 w 4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26" y="0"/>
                  </a:moveTo>
                  <a:cubicBezTo>
                    <a:pt x="18" y="0"/>
                    <a:pt x="2" y="11"/>
                    <a:pt x="1" y="18"/>
                  </a:cubicBezTo>
                  <a:cubicBezTo>
                    <a:pt x="0" y="25"/>
                    <a:pt x="9" y="42"/>
                    <a:pt x="16" y="43"/>
                  </a:cubicBezTo>
                  <a:cubicBezTo>
                    <a:pt x="20" y="43"/>
                    <a:pt x="23" y="34"/>
                    <a:pt x="26" y="30"/>
                  </a:cubicBezTo>
                  <a:cubicBezTo>
                    <a:pt x="29" y="25"/>
                    <a:pt x="42" y="16"/>
                    <a:pt x="41" y="10"/>
                  </a:cubicBezTo>
                  <a:cubicBezTo>
                    <a:pt x="40" y="5"/>
                    <a:pt x="3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025068" y="6210678"/>
              <a:ext cx="11915" cy="17872"/>
            </a:xfrm>
            <a:custGeom>
              <a:avLst/>
              <a:gdLst>
                <a:gd name="T0" fmla="*/ 11 w 26"/>
                <a:gd name="T1" fmla="*/ 1 h 44"/>
                <a:gd name="T2" fmla="*/ 7 w 26"/>
                <a:gd name="T3" fmla="*/ 1 h 44"/>
                <a:gd name="T4" fmla="*/ 14 w 26"/>
                <a:gd name="T5" fmla="*/ 43 h 44"/>
                <a:gd name="T6" fmla="*/ 25 w 26"/>
                <a:gd name="T7" fmla="*/ 17 h 44"/>
                <a:gd name="T8" fmla="*/ 11 w 26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cubicBezTo>
                    <a:pt x="10" y="0"/>
                    <a:pt x="8" y="0"/>
                    <a:pt x="7" y="1"/>
                  </a:cubicBezTo>
                  <a:cubicBezTo>
                    <a:pt x="0" y="9"/>
                    <a:pt x="3" y="42"/>
                    <a:pt x="14" y="43"/>
                  </a:cubicBezTo>
                  <a:cubicBezTo>
                    <a:pt x="21" y="44"/>
                    <a:pt x="26" y="24"/>
                    <a:pt x="25" y="17"/>
                  </a:cubicBezTo>
                  <a:cubicBezTo>
                    <a:pt x="24" y="11"/>
                    <a:pt x="16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19750" y="5763872"/>
              <a:ext cx="14894" cy="16382"/>
            </a:xfrm>
            <a:custGeom>
              <a:avLst/>
              <a:gdLst>
                <a:gd name="T0" fmla="*/ 36 w 37"/>
                <a:gd name="T1" fmla="*/ 10 h 41"/>
                <a:gd name="T2" fmla="*/ 22 w 37"/>
                <a:gd name="T3" fmla="*/ 1 h 41"/>
                <a:gd name="T4" fmla="*/ 4 w 37"/>
                <a:gd name="T5" fmla="*/ 18 h 41"/>
                <a:gd name="T6" fmla="*/ 4 w 37"/>
                <a:gd name="T7" fmla="*/ 37 h 41"/>
                <a:gd name="T8" fmla="*/ 36 w 37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36" y="10"/>
                  </a:moveTo>
                  <a:cubicBezTo>
                    <a:pt x="36" y="6"/>
                    <a:pt x="26" y="0"/>
                    <a:pt x="22" y="1"/>
                  </a:cubicBezTo>
                  <a:cubicBezTo>
                    <a:pt x="16" y="1"/>
                    <a:pt x="7" y="12"/>
                    <a:pt x="4" y="18"/>
                  </a:cubicBezTo>
                  <a:cubicBezTo>
                    <a:pt x="2" y="22"/>
                    <a:pt x="0" y="35"/>
                    <a:pt x="4" y="37"/>
                  </a:cubicBezTo>
                  <a:cubicBezTo>
                    <a:pt x="14" y="41"/>
                    <a:pt x="37" y="2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692942" y="5738554"/>
              <a:ext cx="10425" cy="13404"/>
            </a:xfrm>
            <a:custGeom>
              <a:avLst/>
              <a:gdLst>
                <a:gd name="T0" fmla="*/ 7 w 28"/>
                <a:gd name="T1" fmla="*/ 4 h 32"/>
                <a:gd name="T2" fmla="*/ 1 w 28"/>
                <a:gd name="T3" fmla="*/ 17 h 32"/>
                <a:gd name="T4" fmla="*/ 17 w 28"/>
                <a:gd name="T5" fmla="*/ 30 h 32"/>
                <a:gd name="T6" fmla="*/ 24 w 28"/>
                <a:gd name="T7" fmla="*/ 4 h 32"/>
                <a:gd name="T8" fmla="*/ 7 w 2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7" y="4"/>
                  </a:moveTo>
                  <a:cubicBezTo>
                    <a:pt x="4" y="6"/>
                    <a:pt x="0" y="14"/>
                    <a:pt x="1" y="17"/>
                  </a:cubicBezTo>
                  <a:cubicBezTo>
                    <a:pt x="2" y="22"/>
                    <a:pt x="12" y="32"/>
                    <a:pt x="17" y="30"/>
                  </a:cubicBezTo>
                  <a:cubicBezTo>
                    <a:pt x="24" y="28"/>
                    <a:pt x="28" y="9"/>
                    <a:pt x="24" y="4"/>
                  </a:cubicBezTo>
                  <a:cubicBezTo>
                    <a:pt x="21" y="0"/>
                    <a:pt x="10" y="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695920" y="5731106"/>
              <a:ext cx="7446" cy="5957"/>
            </a:xfrm>
            <a:custGeom>
              <a:avLst/>
              <a:gdLst>
                <a:gd name="T0" fmla="*/ 14 w 16"/>
                <a:gd name="T1" fmla="*/ 13 h 15"/>
                <a:gd name="T2" fmla="*/ 14 w 16"/>
                <a:gd name="T3" fmla="*/ 2 h 15"/>
                <a:gd name="T4" fmla="*/ 2 w 16"/>
                <a:gd name="T5" fmla="*/ 2 h 15"/>
                <a:gd name="T6" fmla="*/ 2 w 16"/>
                <a:gd name="T7" fmla="*/ 13 h 15"/>
                <a:gd name="T8" fmla="*/ 14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4" y="13"/>
                  </a:moveTo>
                  <a:cubicBezTo>
                    <a:pt x="16" y="11"/>
                    <a:pt x="16" y="4"/>
                    <a:pt x="14" y="2"/>
                  </a:cubicBezTo>
                  <a:cubicBezTo>
                    <a:pt x="12" y="0"/>
                    <a:pt x="4" y="0"/>
                    <a:pt x="2" y="2"/>
                  </a:cubicBezTo>
                  <a:cubicBezTo>
                    <a:pt x="0" y="4"/>
                    <a:pt x="0" y="11"/>
                    <a:pt x="2" y="13"/>
                  </a:cubicBezTo>
                  <a:cubicBezTo>
                    <a:pt x="4" y="15"/>
                    <a:pt x="12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698899" y="5716213"/>
              <a:ext cx="14894" cy="13404"/>
            </a:xfrm>
            <a:custGeom>
              <a:avLst/>
              <a:gdLst>
                <a:gd name="T0" fmla="*/ 32 w 36"/>
                <a:gd name="T1" fmla="*/ 4 h 30"/>
                <a:gd name="T2" fmla="*/ 14 w 36"/>
                <a:gd name="T3" fmla="*/ 10 h 30"/>
                <a:gd name="T4" fmla="*/ 2 w 36"/>
                <a:gd name="T5" fmla="*/ 26 h 30"/>
                <a:gd name="T6" fmla="*/ 23 w 36"/>
                <a:gd name="T7" fmla="*/ 26 h 30"/>
                <a:gd name="T8" fmla="*/ 3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2" y="4"/>
                  </a:moveTo>
                  <a:cubicBezTo>
                    <a:pt x="29" y="0"/>
                    <a:pt x="18" y="7"/>
                    <a:pt x="14" y="10"/>
                  </a:cubicBezTo>
                  <a:cubicBezTo>
                    <a:pt x="10" y="12"/>
                    <a:pt x="0" y="21"/>
                    <a:pt x="2" y="26"/>
                  </a:cubicBezTo>
                  <a:cubicBezTo>
                    <a:pt x="4" y="30"/>
                    <a:pt x="19" y="29"/>
                    <a:pt x="23" y="26"/>
                  </a:cubicBezTo>
                  <a:cubicBezTo>
                    <a:pt x="28" y="22"/>
                    <a:pt x="36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676559" y="5561320"/>
              <a:ext cx="74468" cy="65532"/>
            </a:xfrm>
            <a:custGeom>
              <a:avLst/>
              <a:gdLst>
                <a:gd name="T0" fmla="*/ 12 w 180"/>
                <a:gd name="T1" fmla="*/ 134 h 161"/>
                <a:gd name="T2" fmla="*/ 70 w 180"/>
                <a:gd name="T3" fmla="*/ 75 h 161"/>
                <a:gd name="T4" fmla="*/ 78 w 180"/>
                <a:gd name="T5" fmla="*/ 89 h 161"/>
                <a:gd name="T6" fmla="*/ 61 w 180"/>
                <a:gd name="T7" fmla="*/ 97 h 161"/>
                <a:gd name="T8" fmla="*/ 85 w 180"/>
                <a:gd name="T9" fmla="*/ 101 h 161"/>
                <a:gd name="T10" fmla="*/ 77 w 180"/>
                <a:gd name="T11" fmla="*/ 116 h 161"/>
                <a:gd name="T12" fmla="*/ 90 w 180"/>
                <a:gd name="T13" fmla="*/ 134 h 161"/>
                <a:gd name="T14" fmla="*/ 90 w 180"/>
                <a:gd name="T15" fmla="*/ 153 h 161"/>
                <a:gd name="T16" fmla="*/ 139 w 180"/>
                <a:gd name="T17" fmla="*/ 133 h 161"/>
                <a:gd name="T18" fmla="*/ 151 w 180"/>
                <a:gd name="T19" fmla="*/ 149 h 161"/>
                <a:gd name="T20" fmla="*/ 176 w 180"/>
                <a:gd name="T21" fmla="*/ 126 h 161"/>
                <a:gd name="T22" fmla="*/ 176 w 180"/>
                <a:gd name="T23" fmla="*/ 100 h 161"/>
                <a:gd name="T24" fmla="*/ 176 w 180"/>
                <a:gd name="T25" fmla="*/ 51 h 161"/>
                <a:gd name="T26" fmla="*/ 176 w 180"/>
                <a:gd name="T27" fmla="*/ 14 h 161"/>
                <a:gd name="T28" fmla="*/ 161 w 180"/>
                <a:gd name="T29" fmla="*/ 1 h 161"/>
                <a:gd name="T30" fmla="*/ 139 w 180"/>
                <a:gd name="T31" fmla="*/ 10 h 161"/>
                <a:gd name="T32" fmla="*/ 107 w 180"/>
                <a:gd name="T33" fmla="*/ 10 h 161"/>
                <a:gd name="T34" fmla="*/ 85 w 180"/>
                <a:gd name="T35" fmla="*/ 19 h 161"/>
                <a:gd name="T36" fmla="*/ 70 w 180"/>
                <a:gd name="T37" fmla="*/ 31 h 161"/>
                <a:gd name="T38" fmla="*/ 61 w 180"/>
                <a:gd name="T39" fmla="*/ 26 h 161"/>
                <a:gd name="T40" fmla="*/ 38 w 180"/>
                <a:gd name="T41" fmla="*/ 63 h 161"/>
                <a:gd name="T42" fmla="*/ 26 w 180"/>
                <a:gd name="T43" fmla="*/ 89 h 161"/>
                <a:gd name="T44" fmla="*/ 0 w 180"/>
                <a:gd name="T45" fmla="*/ 119 h 161"/>
                <a:gd name="T46" fmla="*/ 12 w 180"/>
                <a:gd name="T47" fmla="*/ 1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61">
                  <a:moveTo>
                    <a:pt x="12" y="134"/>
                  </a:moveTo>
                  <a:cubicBezTo>
                    <a:pt x="33" y="134"/>
                    <a:pt x="50" y="72"/>
                    <a:pt x="70" y="75"/>
                  </a:cubicBezTo>
                  <a:cubicBezTo>
                    <a:pt x="74" y="75"/>
                    <a:pt x="79" y="85"/>
                    <a:pt x="78" y="89"/>
                  </a:cubicBezTo>
                  <a:cubicBezTo>
                    <a:pt x="76" y="93"/>
                    <a:pt x="60" y="92"/>
                    <a:pt x="61" y="97"/>
                  </a:cubicBezTo>
                  <a:cubicBezTo>
                    <a:pt x="62" y="103"/>
                    <a:pt x="83" y="96"/>
                    <a:pt x="85" y="101"/>
                  </a:cubicBezTo>
                  <a:cubicBezTo>
                    <a:pt x="87" y="105"/>
                    <a:pt x="77" y="111"/>
                    <a:pt x="77" y="116"/>
                  </a:cubicBezTo>
                  <a:cubicBezTo>
                    <a:pt x="77" y="121"/>
                    <a:pt x="88" y="128"/>
                    <a:pt x="90" y="134"/>
                  </a:cubicBezTo>
                  <a:cubicBezTo>
                    <a:pt x="92" y="138"/>
                    <a:pt x="86" y="151"/>
                    <a:pt x="90" y="153"/>
                  </a:cubicBezTo>
                  <a:cubicBezTo>
                    <a:pt x="101" y="161"/>
                    <a:pt x="127" y="129"/>
                    <a:pt x="139" y="133"/>
                  </a:cubicBezTo>
                  <a:cubicBezTo>
                    <a:pt x="144" y="134"/>
                    <a:pt x="146" y="148"/>
                    <a:pt x="151" y="149"/>
                  </a:cubicBezTo>
                  <a:cubicBezTo>
                    <a:pt x="159" y="150"/>
                    <a:pt x="173" y="134"/>
                    <a:pt x="176" y="126"/>
                  </a:cubicBezTo>
                  <a:cubicBezTo>
                    <a:pt x="179" y="120"/>
                    <a:pt x="176" y="107"/>
                    <a:pt x="176" y="100"/>
                  </a:cubicBezTo>
                  <a:cubicBezTo>
                    <a:pt x="176" y="88"/>
                    <a:pt x="176" y="63"/>
                    <a:pt x="176" y="51"/>
                  </a:cubicBezTo>
                  <a:cubicBezTo>
                    <a:pt x="176" y="42"/>
                    <a:pt x="180" y="23"/>
                    <a:pt x="176" y="14"/>
                  </a:cubicBezTo>
                  <a:cubicBezTo>
                    <a:pt x="174" y="10"/>
                    <a:pt x="166" y="2"/>
                    <a:pt x="161" y="1"/>
                  </a:cubicBezTo>
                  <a:cubicBezTo>
                    <a:pt x="155" y="0"/>
                    <a:pt x="145" y="9"/>
                    <a:pt x="139" y="10"/>
                  </a:cubicBezTo>
                  <a:cubicBezTo>
                    <a:pt x="132" y="12"/>
                    <a:pt x="115" y="9"/>
                    <a:pt x="107" y="10"/>
                  </a:cubicBezTo>
                  <a:cubicBezTo>
                    <a:pt x="101" y="11"/>
                    <a:pt x="90" y="16"/>
                    <a:pt x="85" y="19"/>
                  </a:cubicBezTo>
                  <a:cubicBezTo>
                    <a:pt x="81" y="21"/>
                    <a:pt x="75" y="31"/>
                    <a:pt x="70" y="31"/>
                  </a:cubicBezTo>
                  <a:cubicBezTo>
                    <a:pt x="68" y="31"/>
                    <a:pt x="63" y="25"/>
                    <a:pt x="61" y="26"/>
                  </a:cubicBezTo>
                  <a:cubicBezTo>
                    <a:pt x="50" y="28"/>
                    <a:pt x="43" y="54"/>
                    <a:pt x="38" y="63"/>
                  </a:cubicBezTo>
                  <a:cubicBezTo>
                    <a:pt x="35" y="70"/>
                    <a:pt x="30" y="83"/>
                    <a:pt x="26" y="89"/>
                  </a:cubicBezTo>
                  <a:cubicBezTo>
                    <a:pt x="20" y="97"/>
                    <a:pt x="0" y="109"/>
                    <a:pt x="0" y="119"/>
                  </a:cubicBezTo>
                  <a:cubicBezTo>
                    <a:pt x="0" y="124"/>
                    <a:pt x="8" y="133"/>
                    <a:pt x="1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771878" y="5607490"/>
              <a:ext cx="20851" cy="14894"/>
            </a:xfrm>
            <a:custGeom>
              <a:avLst/>
              <a:gdLst>
                <a:gd name="T0" fmla="*/ 41 w 53"/>
                <a:gd name="T1" fmla="*/ 32 h 35"/>
                <a:gd name="T2" fmla="*/ 53 w 53"/>
                <a:gd name="T3" fmla="*/ 21 h 35"/>
                <a:gd name="T4" fmla="*/ 42 w 53"/>
                <a:gd name="T5" fmla="*/ 8 h 35"/>
                <a:gd name="T6" fmla="*/ 23 w 53"/>
                <a:gd name="T7" fmla="*/ 1 h 35"/>
                <a:gd name="T8" fmla="*/ 0 w 53"/>
                <a:gd name="T9" fmla="*/ 22 h 35"/>
                <a:gd name="T10" fmla="*/ 11 w 53"/>
                <a:gd name="T11" fmla="*/ 32 h 35"/>
                <a:gd name="T12" fmla="*/ 41 w 53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41" y="32"/>
                  </a:moveTo>
                  <a:cubicBezTo>
                    <a:pt x="45" y="30"/>
                    <a:pt x="52" y="25"/>
                    <a:pt x="53" y="21"/>
                  </a:cubicBezTo>
                  <a:cubicBezTo>
                    <a:pt x="53" y="17"/>
                    <a:pt x="45" y="11"/>
                    <a:pt x="42" y="8"/>
                  </a:cubicBezTo>
                  <a:cubicBezTo>
                    <a:pt x="38" y="5"/>
                    <a:pt x="28" y="0"/>
                    <a:pt x="23" y="1"/>
                  </a:cubicBezTo>
                  <a:cubicBezTo>
                    <a:pt x="15" y="2"/>
                    <a:pt x="0" y="14"/>
                    <a:pt x="0" y="22"/>
                  </a:cubicBezTo>
                  <a:cubicBezTo>
                    <a:pt x="0" y="25"/>
                    <a:pt x="8" y="31"/>
                    <a:pt x="11" y="32"/>
                  </a:cubicBezTo>
                  <a:cubicBezTo>
                    <a:pt x="18" y="35"/>
                    <a:pt x="34" y="35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719750" y="5616427"/>
              <a:ext cx="44681" cy="19361"/>
            </a:xfrm>
            <a:custGeom>
              <a:avLst/>
              <a:gdLst>
                <a:gd name="T0" fmla="*/ 26 w 106"/>
                <a:gd name="T1" fmla="*/ 24 h 48"/>
                <a:gd name="T2" fmla="*/ 7 w 106"/>
                <a:gd name="T3" fmla="*/ 29 h 48"/>
                <a:gd name="T4" fmla="*/ 2 w 106"/>
                <a:gd name="T5" fmla="*/ 42 h 48"/>
                <a:gd name="T6" fmla="*/ 30 w 106"/>
                <a:gd name="T7" fmla="*/ 42 h 48"/>
                <a:gd name="T8" fmla="*/ 91 w 106"/>
                <a:gd name="T9" fmla="*/ 19 h 48"/>
                <a:gd name="T10" fmla="*/ 104 w 106"/>
                <a:gd name="T11" fmla="*/ 5 h 48"/>
                <a:gd name="T12" fmla="*/ 79 w 106"/>
                <a:gd name="T13" fmla="*/ 5 h 48"/>
                <a:gd name="T14" fmla="*/ 53 w 106"/>
                <a:gd name="T15" fmla="*/ 24 h 48"/>
                <a:gd name="T16" fmla="*/ 26 w 106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8">
                  <a:moveTo>
                    <a:pt x="26" y="24"/>
                  </a:moveTo>
                  <a:cubicBezTo>
                    <a:pt x="21" y="24"/>
                    <a:pt x="11" y="26"/>
                    <a:pt x="7" y="29"/>
                  </a:cubicBezTo>
                  <a:cubicBezTo>
                    <a:pt x="4" y="31"/>
                    <a:pt x="0" y="39"/>
                    <a:pt x="2" y="42"/>
                  </a:cubicBezTo>
                  <a:cubicBezTo>
                    <a:pt x="6" y="48"/>
                    <a:pt x="23" y="43"/>
                    <a:pt x="30" y="42"/>
                  </a:cubicBezTo>
                  <a:cubicBezTo>
                    <a:pt x="46" y="39"/>
                    <a:pt x="78" y="29"/>
                    <a:pt x="91" y="19"/>
                  </a:cubicBezTo>
                  <a:cubicBezTo>
                    <a:pt x="95" y="17"/>
                    <a:pt x="106" y="10"/>
                    <a:pt x="104" y="5"/>
                  </a:cubicBezTo>
                  <a:cubicBezTo>
                    <a:pt x="101" y="0"/>
                    <a:pt x="85" y="3"/>
                    <a:pt x="79" y="5"/>
                  </a:cubicBezTo>
                  <a:cubicBezTo>
                    <a:pt x="71" y="8"/>
                    <a:pt x="61" y="21"/>
                    <a:pt x="53" y="24"/>
                  </a:cubicBezTo>
                  <a:cubicBezTo>
                    <a:pt x="46" y="26"/>
                    <a:pt x="33" y="23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686984" y="5619405"/>
              <a:ext cx="19361" cy="13404"/>
            </a:xfrm>
            <a:custGeom>
              <a:avLst/>
              <a:gdLst>
                <a:gd name="T0" fmla="*/ 4 w 49"/>
                <a:gd name="T1" fmla="*/ 10 h 33"/>
                <a:gd name="T2" fmla="*/ 4 w 49"/>
                <a:gd name="T3" fmla="*/ 29 h 33"/>
                <a:gd name="T4" fmla="*/ 26 w 49"/>
                <a:gd name="T5" fmla="*/ 29 h 33"/>
                <a:gd name="T6" fmla="*/ 38 w 49"/>
                <a:gd name="T7" fmla="*/ 19 h 33"/>
                <a:gd name="T8" fmla="*/ 47 w 49"/>
                <a:gd name="T9" fmla="*/ 10 h 33"/>
                <a:gd name="T10" fmla="*/ 4 w 49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3">
                  <a:moveTo>
                    <a:pt x="4" y="10"/>
                  </a:moveTo>
                  <a:cubicBezTo>
                    <a:pt x="0" y="13"/>
                    <a:pt x="0" y="25"/>
                    <a:pt x="4" y="29"/>
                  </a:cubicBezTo>
                  <a:cubicBezTo>
                    <a:pt x="8" y="33"/>
                    <a:pt x="21" y="31"/>
                    <a:pt x="26" y="29"/>
                  </a:cubicBezTo>
                  <a:cubicBezTo>
                    <a:pt x="30" y="27"/>
                    <a:pt x="35" y="22"/>
                    <a:pt x="38" y="19"/>
                  </a:cubicBezTo>
                  <a:cubicBezTo>
                    <a:pt x="40" y="17"/>
                    <a:pt x="49" y="13"/>
                    <a:pt x="47" y="10"/>
                  </a:cubicBezTo>
                  <a:cubicBezTo>
                    <a:pt x="43" y="0"/>
                    <a:pt x="11" y="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795707" y="5379619"/>
              <a:ext cx="35744" cy="64042"/>
            </a:xfrm>
            <a:custGeom>
              <a:avLst/>
              <a:gdLst>
                <a:gd name="T0" fmla="*/ 19 w 86"/>
                <a:gd name="T1" fmla="*/ 113 h 156"/>
                <a:gd name="T2" fmla="*/ 56 w 86"/>
                <a:gd name="T3" fmla="*/ 141 h 156"/>
                <a:gd name="T4" fmla="*/ 81 w 86"/>
                <a:gd name="T5" fmla="*/ 152 h 156"/>
                <a:gd name="T6" fmla="*/ 81 w 86"/>
                <a:gd name="T7" fmla="*/ 127 h 156"/>
                <a:gd name="T8" fmla="*/ 71 w 86"/>
                <a:gd name="T9" fmla="*/ 85 h 156"/>
                <a:gd name="T10" fmla="*/ 56 w 86"/>
                <a:gd name="T11" fmla="*/ 40 h 156"/>
                <a:gd name="T12" fmla="*/ 62 w 86"/>
                <a:gd name="T13" fmla="*/ 13 h 156"/>
                <a:gd name="T14" fmla="*/ 62 w 86"/>
                <a:gd name="T15" fmla="*/ 2 h 156"/>
                <a:gd name="T16" fmla="*/ 47 w 86"/>
                <a:gd name="T17" fmla="*/ 18 h 156"/>
                <a:gd name="T18" fmla="*/ 24 w 86"/>
                <a:gd name="T19" fmla="*/ 47 h 156"/>
                <a:gd name="T20" fmla="*/ 13 w 86"/>
                <a:gd name="T21" fmla="*/ 70 h 156"/>
                <a:gd name="T22" fmla="*/ 0 w 86"/>
                <a:gd name="T23" fmla="*/ 88 h 156"/>
                <a:gd name="T24" fmla="*/ 19 w 86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56">
                  <a:moveTo>
                    <a:pt x="19" y="113"/>
                  </a:moveTo>
                  <a:cubicBezTo>
                    <a:pt x="27" y="121"/>
                    <a:pt x="46" y="135"/>
                    <a:pt x="56" y="141"/>
                  </a:cubicBezTo>
                  <a:cubicBezTo>
                    <a:pt x="62" y="144"/>
                    <a:pt x="75" y="156"/>
                    <a:pt x="81" y="152"/>
                  </a:cubicBezTo>
                  <a:cubicBezTo>
                    <a:pt x="86" y="149"/>
                    <a:pt x="81" y="134"/>
                    <a:pt x="81" y="127"/>
                  </a:cubicBezTo>
                  <a:cubicBezTo>
                    <a:pt x="79" y="117"/>
                    <a:pt x="74" y="95"/>
                    <a:pt x="71" y="85"/>
                  </a:cubicBezTo>
                  <a:cubicBezTo>
                    <a:pt x="68" y="73"/>
                    <a:pt x="57" y="52"/>
                    <a:pt x="56" y="40"/>
                  </a:cubicBezTo>
                  <a:cubicBezTo>
                    <a:pt x="56" y="33"/>
                    <a:pt x="61" y="20"/>
                    <a:pt x="62" y="13"/>
                  </a:cubicBezTo>
                  <a:cubicBezTo>
                    <a:pt x="62" y="10"/>
                    <a:pt x="64" y="3"/>
                    <a:pt x="62" y="2"/>
                  </a:cubicBezTo>
                  <a:cubicBezTo>
                    <a:pt x="57" y="0"/>
                    <a:pt x="50" y="14"/>
                    <a:pt x="47" y="18"/>
                  </a:cubicBezTo>
                  <a:cubicBezTo>
                    <a:pt x="41" y="25"/>
                    <a:pt x="29" y="39"/>
                    <a:pt x="24" y="47"/>
                  </a:cubicBezTo>
                  <a:cubicBezTo>
                    <a:pt x="21" y="52"/>
                    <a:pt x="17" y="64"/>
                    <a:pt x="13" y="70"/>
                  </a:cubicBezTo>
                  <a:cubicBezTo>
                    <a:pt x="11" y="74"/>
                    <a:pt x="0" y="82"/>
                    <a:pt x="0" y="88"/>
                  </a:cubicBezTo>
                  <a:cubicBezTo>
                    <a:pt x="0" y="96"/>
                    <a:pt x="13" y="108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752719" y="3654947"/>
              <a:ext cx="64042" cy="89361"/>
            </a:xfrm>
            <a:custGeom>
              <a:avLst/>
              <a:gdLst>
                <a:gd name="T0" fmla="*/ 25 w 155"/>
                <a:gd name="T1" fmla="*/ 141 h 214"/>
                <a:gd name="T2" fmla="*/ 2 w 155"/>
                <a:gd name="T3" fmla="*/ 144 h 214"/>
                <a:gd name="T4" fmla="*/ 25 w 155"/>
                <a:gd name="T5" fmla="*/ 162 h 214"/>
                <a:gd name="T6" fmla="*/ 2 w 155"/>
                <a:gd name="T7" fmla="*/ 199 h 214"/>
                <a:gd name="T8" fmla="*/ 18 w 155"/>
                <a:gd name="T9" fmla="*/ 214 h 214"/>
                <a:gd name="T10" fmla="*/ 99 w 155"/>
                <a:gd name="T11" fmla="*/ 126 h 214"/>
                <a:gd name="T12" fmla="*/ 128 w 155"/>
                <a:gd name="T13" fmla="*/ 71 h 214"/>
                <a:gd name="T14" fmla="*/ 141 w 155"/>
                <a:gd name="T15" fmla="*/ 8 h 214"/>
                <a:gd name="T16" fmla="*/ 91 w 155"/>
                <a:gd name="T17" fmla="*/ 53 h 214"/>
                <a:gd name="T18" fmla="*/ 111 w 155"/>
                <a:gd name="T19" fmla="*/ 68 h 214"/>
                <a:gd name="T20" fmla="*/ 92 w 155"/>
                <a:gd name="T21" fmla="*/ 81 h 214"/>
                <a:gd name="T22" fmla="*/ 68 w 155"/>
                <a:gd name="T23" fmla="*/ 65 h 214"/>
                <a:gd name="T24" fmla="*/ 74 w 155"/>
                <a:gd name="T25" fmla="*/ 29 h 214"/>
                <a:gd name="T26" fmla="*/ 51 w 155"/>
                <a:gd name="T27" fmla="*/ 41 h 214"/>
                <a:gd name="T28" fmla="*/ 18 w 155"/>
                <a:gd name="T29" fmla="*/ 96 h 214"/>
                <a:gd name="T30" fmla="*/ 51 w 155"/>
                <a:gd name="T31" fmla="*/ 134 h 214"/>
                <a:gd name="T32" fmla="*/ 25 w 155"/>
                <a:gd name="T33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214">
                  <a:moveTo>
                    <a:pt x="25" y="141"/>
                  </a:moveTo>
                  <a:cubicBezTo>
                    <a:pt x="19" y="142"/>
                    <a:pt x="3" y="139"/>
                    <a:pt x="2" y="144"/>
                  </a:cubicBezTo>
                  <a:cubicBezTo>
                    <a:pt x="0" y="151"/>
                    <a:pt x="23" y="155"/>
                    <a:pt x="25" y="162"/>
                  </a:cubicBezTo>
                  <a:cubicBezTo>
                    <a:pt x="26" y="173"/>
                    <a:pt x="0" y="189"/>
                    <a:pt x="2" y="199"/>
                  </a:cubicBezTo>
                  <a:cubicBezTo>
                    <a:pt x="3" y="205"/>
                    <a:pt x="13" y="214"/>
                    <a:pt x="18" y="214"/>
                  </a:cubicBezTo>
                  <a:cubicBezTo>
                    <a:pt x="48" y="212"/>
                    <a:pt x="82" y="151"/>
                    <a:pt x="99" y="126"/>
                  </a:cubicBezTo>
                  <a:cubicBezTo>
                    <a:pt x="108" y="114"/>
                    <a:pt x="123" y="86"/>
                    <a:pt x="128" y="71"/>
                  </a:cubicBezTo>
                  <a:cubicBezTo>
                    <a:pt x="133" y="56"/>
                    <a:pt x="155" y="16"/>
                    <a:pt x="141" y="8"/>
                  </a:cubicBezTo>
                  <a:cubicBezTo>
                    <a:pt x="127" y="0"/>
                    <a:pt x="90" y="36"/>
                    <a:pt x="91" y="53"/>
                  </a:cubicBezTo>
                  <a:cubicBezTo>
                    <a:pt x="91" y="59"/>
                    <a:pt x="111" y="61"/>
                    <a:pt x="111" y="68"/>
                  </a:cubicBezTo>
                  <a:cubicBezTo>
                    <a:pt x="111" y="74"/>
                    <a:pt x="98" y="81"/>
                    <a:pt x="92" y="81"/>
                  </a:cubicBezTo>
                  <a:cubicBezTo>
                    <a:pt x="85" y="81"/>
                    <a:pt x="71" y="71"/>
                    <a:pt x="68" y="65"/>
                  </a:cubicBezTo>
                  <a:cubicBezTo>
                    <a:pt x="65" y="56"/>
                    <a:pt x="81" y="34"/>
                    <a:pt x="74" y="29"/>
                  </a:cubicBezTo>
                  <a:cubicBezTo>
                    <a:pt x="69" y="25"/>
                    <a:pt x="56" y="37"/>
                    <a:pt x="51" y="41"/>
                  </a:cubicBezTo>
                  <a:cubicBezTo>
                    <a:pt x="40" y="52"/>
                    <a:pt x="17" y="80"/>
                    <a:pt x="18" y="96"/>
                  </a:cubicBezTo>
                  <a:cubicBezTo>
                    <a:pt x="19" y="109"/>
                    <a:pt x="55" y="122"/>
                    <a:pt x="51" y="134"/>
                  </a:cubicBezTo>
                  <a:cubicBezTo>
                    <a:pt x="49" y="141"/>
                    <a:pt x="31" y="139"/>
                    <a:pt x="25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882292" y="3823244"/>
              <a:ext cx="8936" cy="14894"/>
            </a:xfrm>
            <a:custGeom>
              <a:avLst/>
              <a:gdLst>
                <a:gd name="T0" fmla="*/ 7 w 25"/>
                <a:gd name="T1" fmla="*/ 3 h 36"/>
                <a:gd name="T2" fmla="*/ 7 w 25"/>
                <a:gd name="T3" fmla="*/ 34 h 36"/>
                <a:gd name="T4" fmla="*/ 25 w 25"/>
                <a:gd name="T5" fmla="*/ 18 h 36"/>
                <a:gd name="T6" fmla="*/ 7 w 2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7" y="3"/>
                  </a:moveTo>
                  <a:cubicBezTo>
                    <a:pt x="0" y="6"/>
                    <a:pt x="0" y="31"/>
                    <a:pt x="7" y="34"/>
                  </a:cubicBezTo>
                  <a:cubicBezTo>
                    <a:pt x="13" y="36"/>
                    <a:pt x="25" y="24"/>
                    <a:pt x="25" y="18"/>
                  </a:cubicBezTo>
                  <a:cubicBezTo>
                    <a:pt x="25" y="1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864420" y="3797925"/>
              <a:ext cx="68510" cy="61063"/>
            </a:xfrm>
            <a:custGeom>
              <a:avLst/>
              <a:gdLst>
                <a:gd name="T0" fmla="*/ 159 w 168"/>
                <a:gd name="T1" fmla="*/ 3 h 147"/>
                <a:gd name="T2" fmla="*/ 139 w 168"/>
                <a:gd name="T3" fmla="*/ 25 h 147"/>
                <a:gd name="T4" fmla="*/ 102 w 168"/>
                <a:gd name="T5" fmla="*/ 32 h 147"/>
                <a:gd name="T6" fmla="*/ 115 w 168"/>
                <a:gd name="T7" fmla="*/ 40 h 147"/>
                <a:gd name="T8" fmla="*/ 122 w 168"/>
                <a:gd name="T9" fmla="*/ 58 h 147"/>
                <a:gd name="T10" fmla="*/ 149 w 168"/>
                <a:gd name="T11" fmla="*/ 34 h 147"/>
                <a:gd name="T12" fmla="*/ 135 w 168"/>
                <a:gd name="T13" fmla="*/ 65 h 147"/>
                <a:gd name="T14" fmla="*/ 126 w 168"/>
                <a:gd name="T15" fmla="*/ 65 h 147"/>
                <a:gd name="T16" fmla="*/ 126 w 168"/>
                <a:gd name="T17" fmla="*/ 80 h 147"/>
                <a:gd name="T18" fmla="*/ 115 w 168"/>
                <a:gd name="T19" fmla="*/ 80 h 147"/>
                <a:gd name="T20" fmla="*/ 109 w 168"/>
                <a:gd name="T21" fmla="*/ 65 h 147"/>
                <a:gd name="T22" fmla="*/ 92 w 168"/>
                <a:gd name="T23" fmla="*/ 71 h 147"/>
                <a:gd name="T24" fmla="*/ 92 w 168"/>
                <a:gd name="T25" fmla="*/ 86 h 147"/>
                <a:gd name="T26" fmla="*/ 75 w 168"/>
                <a:gd name="T27" fmla="*/ 86 h 147"/>
                <a:gd name="T28" fmla="*/ 64 w 168"/>
                <a:gd name="T29" fmla="*/ 96 h 147"/>
                <a:gd name="T30" fmla="*/ 68 w 168"/>
                <a:gd name="T31" fmla="*/ 103 h 147"/>
                <a:gd name="T32" fmla="*/ 55 w 168"/>
                <a:gd name="T33" fmla="*/ 109 h 147"/>
                <a:gd name="T34" fmla="*/ 34 w 168"/>
                <a:gd name="T35" fmla="*/ 109 h 147"/>
                <a:gd name="T36" fmla="*/ 4 w 168"/>
                <a:gd name="T37" fmla="*/ 140 h 147"/>
                <a:gd name="T38" fmla="*/ 38 w 168"/>
                <a:gd name="T39" fmla="*/ 140 h 147"/>
                <a:gd name="T40" fmla="*/ 50 w 168"/>
                <a:gd name="T41" fmla="*/ 125 h 147"/>
                <a:gd name="T42" fmla="*/ 55 w 168"/>
                <a:gd name="T43" fmla="*/ 135 h 147"/>
                <a:gd name="T44" fmla="*/ 68 w 168"/>
                <a:gd name="T45" fmla="*/ 135 h 147"/>
                <a:gd name="T46" fmla="*/ 68 w 168"/>
                <a:gd name="T47" fmla="*/ 126 h 147"/>
                <a:gd name="T48" fmla="*/ 88 w 168"/>
                <a:gd name="T49" fmla="*/ 115 h 147"/>
                <a:gd name="T50" fmla="*/ 124 w 168"/>
                <a:gd name="T51" fmla="*/ 109 h 147"/>
                <a:gd name="T52" fmla="*/ 128 w 168"/>
                <a:gd name="T53" fmla="*/ 96 h 147"/>
                <a:gd name="T54" fmla="*/ 149 w 168"/>
                <a:gd name="T55" fmla="*/ 100 h 147"/>
                <a:gd name="T56" fmla="*/ 149 w 168"/>
                <a:gd name="T57" fmla="*/ 69 h 147"/>
                <a:gd name="T58" fmla="*/ 159 w 168"/>
                <a:gd name="T59" fmla="*/ 43 h 147"/>
                <a:gd name="T60" fmla="*/ 159 w 168"/>
                <a:gd name="T6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147">
                  <a:moveTo>
                    <a:pt x="159" y="3"/>
                  </a:moveTo>
                  <a:cubicBezTo>
                    <a:pt x="152" y="0"/>
                    <a:pt x="146" y="21"/>
                    <a:pt x="139" y="25"/>
                  </a:cubicBezTo>
                  <a:cubicBezTo>
                    <a:pt x="131" y="29"/>
                    <a:pt x="104" y="22"/>
                    <a:pt x="102" y="32"/>
                  </a:cubicBezTo>
                  <a:cubicBezTo>
                    <a:pt x="101" y="35"/>
                    <a:pt x="112" y="37"/>
                    <a:pt x="115" y="40"/>
                  </a:cubicBezTo>
                  <a:cubicBezTo>
                    <a:pt x="118" y="44"/>
                    <a:pt x="117" y="57"/>
                    <a:pt x="122" y="58"/>
                  </a:cubicBezTo>
                  <a:cubicBezTo>
                    <a:pt x="131" y="60"/>
                    <a:pt x="142" y="29"/>
                    <a:pt x="149" y="34"/>
                  </a:cubicBezTo>
                  <a:cubicBezTo>
                    <a:pt x="155" y="39"/>
                    <a:pt x="142" y="60"/>
                    <a:pt x="135" y="65"/>
                  </a:cubicBezTo>
                  <a:cubicBezTo>
                    <a:pt x="133" y="66"/>
                    <a:pt x="128" y="63"/>
                    <a:pt x="126" y="65"/>
                  </a:cubicBezTo>
                  <a:cubicBezTo>
                    <a:pt x="123" y="67"/>
                    <a:pt x="129" y="78"/>
                    <a:pt x="126" y="80"/>
                  </a:cubicBezTo>
                  <a:cubicBezTo>
                    <a:pt x="124" y="82"/>
                    <a:pt x="117" y="82"/>
                    <a:pt x="115" y="80"/>
                  </a:cubicBezTo>
                  <a:cubicBezTo>
                    <a:pt x="111" y="78"/>
                    <a:pt x="113" y="66"/>
                    <a:pt x="109" y="65"/>
                  </a:cubicBezTo>
                  <a:cubicBezTo>
                    <a:pt x="105" y="63"/>
                    <a:pt x="94" y="68"/>
                    <a:pt x="92" y="71"/>
                  </a:cubicBezTo>
                  <a:cubicBezTo>
                    <a:pt x="90" y="74"/>
                    <a:pt x="94" y="83"/>
                    <a:pt x="92" y="86"/>
                  </a:cubicBezTo>
                  <a:cubicBezTo>
                    <a:pt x="89" y="89"/>
                    <a:pt x="79" y="84"/>
                    <a:pt x="75" y="86"/>
                  </a:cubicBezTo>
                  <a:cubicBezTo>
                    <a:pt x="71" y="87"/>
                    <a:pt x="65" y="92"/>
                    <a:pt x="64" y="96"/>
                  </a:cubicBezTo>
                  <a:cubicBezTo>
                    <a:pt x="64" y="98"/>
                    <a:pt x="69" y="101"/>
                    <a:pt x="68" y="103"/>
                  </a:cubicBezTo>
                  <a:cubicBezTo>
                    <a:pt x="67" y="106"/>
                    <a:pt x="59" y="108"/>
                    <a:pt x="55" y="109"/>
                  </a:cubicBezTo>
                  <a:cubicBezTo>
                    <a:pt x="50" y="110"/>
                    <a:pt x="39" y="107"/>
                    <a:pt x="34" y="109"/>
                  </a:cubicBezTo>
                  <a:cubicBezTo>
                    <a:pt x="24" y="113"/>
                    <a:pt x="0" y="130"/>
                    <a:pt x="4" y="140"/>
                  </a:cubicBezTo>
                  <a:cubicBezTo>
                    <a:pt x="7" y="147"/>
                    <a:pt x="30" y="143"/>
                    <a:pt x="38" y="140"/>
                  </a:cubicBezTo>
                  <a:cubicBezTo>
                    <a:pt x="42" y="138"/>
                    <a:pt x="46" y="125"/>
                    <a:pt x="50" y="125"/>
                  </a:cubicBezTo>
                  <a:cubicBezTo>
                    <a:pt x="53" y="126"/>
                    <a:pt x="53" y="133"/>
                    <a:pt x="55" y="135"/>
                  </a:cubicBezTo>
                  <a:cubicBezTo>
                    <a:pt x="58" y="137"/>
                    <a:pt x="66" y="137"/>
                    <a:pt x="68" y="135"/>
                  </a:cubicBezTo>
                  <a:cubicBezTo>
                    <a:pt x="70" y="133"/>
                    <a:pt x="67" y="128"/>
                    <a:pt x="68" y="126"/>
                  </a:cubicBezTo>
                  <a:cubicBezTo>
                    <a:pt x="71" y="121"/>
                    <a:pt x="83" y="117"/>
                    <a:pt x="88" y="115"/>
                  </a:cubicBezTo>
                  <a:cubicBezTo>
                    <a:pt x="97" y="112"/>
                    <a:pt x="117" y="115"/>
                    <a:pt x="124" y="109"/>
                  </a:cubicBezTo>
                  <a:cubicBezTo>
                    <a:pt x="127" y="107"/>
                    <a:pt x="125" y="98"/>
                    <a:pt x="128" y="96"/>
                  </a:cubicBezTo>
                  <a:cubicBezTo>
                    <a:pt x="132" y="93"/>
                    <a:pt x="145" y="103"/>
                    <a:pt x="149" y="100"/>
                  </a:cubicBezTo>
                  <a:cubicBezTo>
                    <a:pt x="155" y="95"/>
                    <a:pt x="147" y="77"/>
                    <a:pt x="149" y="69"/>
                  </a:cubicBezTo>
                  <a:cubicBezTo>
                    <a:pt x="150" y="62"/>
                    <a:pt x="158" y="50"/>
                    <a:pt x="159" y="43"/>
                  </a:cubicBezTo>
                  <a:cubicBezTo>
                    <a:pt x="161" y="33"/>
                    <a:pt x="168" y="7"/>
                    <a:pt x="1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113143" y="2010699"/>
              <a:ext cx="25319" cy="26808"/>
            </a:xfrm>
            <a:custGeom>
              <a:avLst/>
              <a:gdLst>
                <a:gd name="T0" fmla="*/ 50 w 61"/>
                <a:gd name="T1" fmla="*/ 58 h 65"/>
                <a:gd name="T2" fmla="*/ 50 w 61"/>
                <a:gd name="T3" fmla="*/ 3 h 65"/>
                <a:gd name="T4" fmla="*/ 32 w 61"/>
                <a:gd name="T5" fmla="*/ 3 h 65"/>
                <a:gd name="T6" fmla="*/ 5 w 61"/>
                <a:gd name="T7" fmla="*/ 13 h 65"/>
                <a:gd name="T8" fmla="*/ 5 w 61"/>
                <a:gd name="T9" fmla="*/ 44 h 65"/>
                <a:gd name="T10" fmla="*/ 50 w 61"/>
                <a:gd name="T1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0" y="58"/>
                  </a:moveTo>
                  <a:cubicBezTo>
                    <a:pt x="61" y="50"/>
                    <a:pt x="59" y="13"/>
                    <a:pt x="50" y="3"/>
                  </a:cubicBezTo>
                  <a:cubicBezTo>
                    <a:pt x="47" y="0"/>
                    <a:pt x="37" y="2"/>
                    <a:pt x="32" y="3"/>
                  </a:cubicBezTo>
                  <a:cubicBezTo>
                    <a:pt x="25" y="4"/>
                    <a:pt x="9" y="7"/>
                    <a:pt x="5" y="13"/>
                  </a:cubicBezTo>
                  <a:cubicBezTo>
                    <a:pt x="1" y="20"/>
                    <a:pt x="0" y="38"/>
                    <a:pt x="5" y="44"/>
                  </a:cubicBezTo>
                  <a:cubicBezTo>
                    <a:pt x="12" y="54"/>
                    <a:pt x="40" y="65"/>
                    <a:pt x="50" y="5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049100" y="2089636"/>
              <a:ext cx="17872" cy="20851"/>
            </a:xfrm>
            <a:custGeom>
              <a:avLst/>
              <a:gdLst>
                <a:gd name="T0" fmla="*/ 0 w 44"/>
                <a:gd name="T1" fmla="*/ 15 h 54"/>
                <a:gd name="T2" fmla="*/ 18 w 44"/>
                <a:gd name="T3" fmla="*/ 25 h 54"/>
                <a:gd name="T4" fmla="*/ 0 w 44"/>
                <a:gd name="T5" fmla="*/ 35 h 54"/>
                <a:gd name="T6" fmla="*/ 37 w 44"/>
                <a:gd name="T7" fmla="*/ 49 h 54"/>
                <a:gd name="T8" fmla="*/ 37 w 44"/>
                <a:gd name="T9" fmla="*/ 11 h 54"/>
                <a:gd name="T10" fmla="*/ 25 w 44"/>
                <a:gd name="T11" fmla="*/ 1 h 54"/>
                <a:gd name="T12" fmla="*/ 0 w 44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0" y="15"/>
                  </a:moveTo>
                  <a:cubicBezTo>
                    <a:pt x="0" y="20"/>
                    <a:pt x="18" y="20"/>
                    <a:pt x="18" y="25"/>
                  </a:cubicBezTo>
                  <a:cubicBezTo>
                    <a:pt x="18" y="30"/>
                    <a:pt x="0" y="30"/>
                    <a:pt x="0" y="35"/>
                  </a:cubicBezTo>
                  <a:cubicBezTo>
                    <a:pt x="1" y="45"/>
                    <a:pt x="29" y="54"/>
                    <a:pt x="37" y="49"/>
                  </a:cubicBezTo>
                  <a:cubicBezTo>
                    <a:pt x="44" y="44"/>
                    <a:pt x="40" y="20"/>
                    <a:pt x="37" y="11"/>
                  </a:cubicBezTo>
                  <a:cubicBezTo>
                    <a:pt x="35" y="8"/>
                    <a:pt x="28" y="1"/>
                    <a:pt x="25" y="1"/>
                  </a:cubicBezTo>
                  <a:cubicBezTo>
                    <a:pt x="18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052079" y="2202827"/>
              <a:ext cx="34255" cy="29787"/>
            </a:xfrm>
            <a:custGeom>
              <a:avLst/>
              <a:gdLst>
                <a:gd name="T0" fmla="*/ 3 w 83"/>
                <a:gd name="T1" fmla="*/ 48 h 72"/>
                <a:gd name="T2" fmla="*/ 3 w 83"/>
                <a:gd name="T3" fmla="*/ 68 h 72"/>
                <a:gd name="T4" fmla="*/ 28 w 83"/>
                <a:gd name="T5" fmla="*/ 68 h 72"/>
                <a:gd name="T6" fmla="*/ 43 w 83"/>
                <a:gd name="T7" fmla="*/ 68 h 72"/>
                <a:gd name="T8" fmla="*/ 79 w 83"/>
                <a:gd name="T9" fmla="*/ 58 h 72"/>
                <a:gd name="T10" fmla="*/ 79 w 83"/>
                <a:gd name="T11" fmla="*/ 29 h 72"/>
                <a:gd name="T12" fmla="*/ 79 w 83"/>
                <a:gd name="T13" fmla="*/ 22 h 72"/>
                <a:gd name="T14" fmla="*/ 62 w 83"/>
                <a:gd name="T15" fmla="*/ 1 h 72"/>
                <a:gd name="T16" fmla="*/ 41 w 83"/>
                <a:gd name="T17" fmla="*/ 39 h 72"/>
                <a:gd name="T18" fmla="*/ 34 w 83"/>
                <a:gd name="T19" fmla="*/ 29 h 72"/>
                <a:gd name="T20" fmla="*/ 3 w 83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2">
                  <a:moveTo>
                    <a:pt x="3" y="48"/>
                  </a:moveTo>
                  <a:cubicBezTo>
                    <a:pt x="1" y="53"/>
                    <a:pt x="0" y="65"/>
                    <a:pt x="3" y="68"/>
                  </a:cubicBezTo>
                  <a:cubicBezTo>
                    <a:pt x="8" y="72"/>
                    <a:pt x="22" y="68"/>
                    <a:pt x="28" y="68"/>
                  </a:cubicBezTo>
                  <a:cubicBezTo>
                    <a:pt x="31" y="68"/>
                    <a:pt x="39" y="69"/>
                    <a:pt x="43" y="68"/>
                  </a:cubicBezTo>
                  <a:cubicBezTo>
                    <a:pt x="52" y="67"/>
                    <a:pt x="73" y="65"/>
                    <a:pt x="79" y="58"/>
                  </a:cubicBezTo>
                  <a:cubicBezTo>
                    <a:pt x="83" y="52"/>
                    <a:pt x="79" y="36"/>
                    <a:pt x="79" y="29"/>
                  </a:cubicBezTo>
                  <a:cubicBezTo>
                    <a:pt x="79" y="27"/>
                    <a:pt x="80" y="23"/>
                    <a:pt x="79" y="22"/>
                  </a:cubicBezTo>
                  <a:cubicBezTo>
                    <a:pt x="77" y="15"/>
                    <a:pt x="69" y="0"/>
                    <a:pt x="62" y="1"/>
                  </a:cubicBezTo>
                  <a:cubicBezTo>
                    <a:pt x="51" y="2"/>
                    <a:pt x="52" y="38"/>
                    <a:pt x="41" y="39"/>
                  </a:cubicBezTo>
                  <a:cubicBezTo>
                    <a:pt x="38" y="39"/>
                    <a:pt x="37" y="29"/>
                    <a:pt x="34" y="29"/>
                  </a:cubicBezTo>
                  <a:cubicBezTo>
                    <a:pt x="25" y="27"/>
                    <a:pt x="8" y="40"/>
                    <a:pt x="3" y="48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099738" y="2217720"/>
              <a:ext cx="62553" cy="29787"/>
            </a:xfrm>
            <a:custGeom>
              <a:avLst/>
              <a:gdLst>
                <a:gd name="T0" fmla="*/ 39 w 151"/>
                <a:gd name="T1" fmla="*/ 41 h 74"/>
                <a:gd name="T2" fmla="*/ 39 w 151"/>
                <a:gd name="T3" fmla="*/ 55 h 74"/>
                <a:gd name="T4" fmla="*/ 61 w 151"/>
                <a:gd name="T5" fmla="*/ 43 h 74"/>
                <a:gd name="T6" fmla="*/ 61 w 151"/>
                <a:gd name="T7" fmla="*/ 70 h 74"/>
                <a:gd name="T8" fmla="*/ 84 w 151"/>
                <a:gd name="T9" fmla="*/ 70 h 74"/>
                <a:gd name="T10" fmla="*/ 94 w 151"/>
                <a:gd name="T11" fmla="*/ 58 h 74"/>
                <a:gd name="T12" fmla="*/ 108 w 151"/>
                <a:gd name="T13" fmla="*/ 70 h 74"/>
                <a:gd name="T14" fmla="*/ 125 w 151"/>
                <a:gd name="T15" fmla="*/ 56 h 74"/>
                <a:gd name="T16" fmla="*/ 114 w 151"/>
                <a:gd name="T17" fmla="*/ 27 h 74"/>
                <a:gd name="T18" fmla="*/ 151 w 151"/>
                <a:gd name="T19" fmla="*/ 15 h 74"/>
                <a:gd name="T20" fmla="*/ 123 w 151"/>
                <a:gd name="T21" fmla="*/ 1 h 74"/>
                <a:gd name="T22" fmla="*/ 102 w 151"/>
                <a:gd name="T23" fmla="*/ 12 h 74"/>
                <a:gd name="T24" fmla="*/ 84 w 151"/>
                <a:gd name="T25" fmla="*/ 1 h 74"/>
                <a:gd name="T26" fmla="*/ 61 w 151"/>
                <a:gd name="T27" fmla="*/ 26 h 74"/>
                <a:gd name="T28" fmla="*/ 39 w 151"/>
                <a:gd name="T29" fmla="*/ 15 h 74"/>
                <a:gd name="T30" fmla="*/ 22 w 151"/>
                <a:gd name="T31" fmla="*/ 19 h 74"/>
                <a:gd name="T32" fmla="*/ 5 w 151"/>
                <a:gd name="T33" fmla="*/ 15 h 74"/>
                <a:gd name="T34" fmla="*/ 5 w 151"/>
                <a:gd name="T35" fmla="*/ 41 h 74"/>
                <a:gd name="T36" fmla="*/ 39 w 151"/>
                <a:gd name="T3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74">
                  <a:moveTo>
                    <a:pt x="39" y="41"/>
                  </a:moveTo>
                  <a:cubicBezTo>
                    <a:pt x="41" y="43"/>
                    <a:pt x="36" y="53"/>
                    <a:pt x="39" y="55"/>
                  </a:cubicBezTo>
                  <a:cubicBezTo>
                    <a:pt x="44" y="58"/>
                    <a:pt x="56" y="39"/>
                    <a:pt x="61" y="43"/>
                  </a:cubicBezTo>
                  <a:cubicBezTo>
                    <a:pt x="67" y="46"/>
                    <a:pt x="56" y="65"/>
                    <a:pt x="61" y="70"/>
                  </a:cubicBezTo>
                  <a:cubicBezTo>
                    <a:pt x="65" y="74"/>
                    <a:pt x="79" y="73"/>
                    <a:pt x="84" y="70"/>
                  </a:cubicBezTo>
                  <a:cubicBezTo>
                    <a:pt x="87" y="69"/>
                    <a:pt x="90" y="58"/>
                    <a:pt x="94" y="58"/>
                  </a:cubicBezTo>
                  <a:cubicBezTo>
                    <a:pt x="98" y="58"/>
                    <a:pt x="103" y="70"/>
                    <a:pt x="108" y="70"/>
                  </a:cubicBezTo>
                  <a:cubicBezTo>
                    <a:pt x="113" y="70"/>
                    <a:pt x="123" y="62"/>
                    <a:pt x="125" y="56"/>
                  </a:cubicBezTo>
                  <a:cubicBezTo>
                    <a:pt x="127" y="49"/>
                    <a:pt x="111" y="34"/>
                    <a:pt x="114" y="27"/>
                  </a:cubicBezTo>
                  <a:cubicBezTo>
                    <a:pt x="119" y="19"/>
                    <a:pt x="150" y="25"/>
                    <a:pt x="151" y="15"/>
                  </a:cubicBezTo>
                  <a:cubicBezTo>
                    <a:pt x="151" y="7"/>
                    <a:pt x="131" y="1"/>
                    <a:pt x="123" y="1"/>
                  </a:cubicBezTo>
                  <a:cubicBezTo>
                    <a:pt x="117" y="1"/>
                    <a:pt x="108" y="12"/>
                    <a:pt x="102" y="12"/>
                  </a:cubicBezTo>
                  <a:cubicBezTo>
                    <a:pt x="97" y="12"/>
                    <a:pt x="89" y="0"/>
                    <a:pt x="84" y="1"/>
                  </a:cubicBezTo>
                  <a:cubicBezTo>
                    <a:pt x="75" y="2"/>
                    <a:pt x="69" y="24"/>
                    <a:pt x="61" y="26"/>
                  </a:cubicBezTo>
                  <a:cubicBezTo>
                    <a:pt x="55" y="27"/>
                    <a:pt x="45" y="16"/>
                    <a:pt x="39" y="15"/>
                  </a:cubicBezTo>
                  <a:cubicBezTo>
                    <a:pt x="35" y="15"/>
                    <a:pt x="26" y="19"/>
                    <a:pt x="22" y="19"/>
                  </a:cubicBezTo>
                  <a:cubicBezTo>
                    <a:pt x="17" y="19"/>
                    <a:pt x="8" y="12"/>
                    <a:pt x="5" y="15"/>
                  </a:cubicBezTo>
                  <a:cubicBezTo>
                    <a:pt x="0" y="19"/>
                    <a:pt x="0" y="36"/>
                    <a:pt x="5" y="41"/>
                  </a:cubicBezTo>
                  <a:cubicBezTo>
                    <a:pt x="11" y="47"/>
                    <a:pt x="33" y="35"/>
                    <a:pt x="39" y="41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0145908" y="2243039"/>
              <a:ext cx="17872" cy="26808"/>
            </a:xfrm>
            <a:custGeom>
              <a:avLst/>
              <a:gdLst>
                <a:gd name="T0" fmla="*/ 37 w 42"/>
                <a:gd name="T1" fmla="*/ 2 h 66"/>
                <a:gd name="T2" fmla="*/ 21 w 42"/>
                <a:gd name="T3" fmla="*/ 2 h 66"/>
                <a:gd name="T4" fmla="*/ 9 w 42"/>
                <a:gd name="T5" fmla="*/ 20 h 66"/>
                <a:gd name="T6" fmla="*/ 0 w 42"/>
                <a:gd name="T7" fmla="*/ 35 h 66"/>
                <a:gd name="T8" fmla="*/ 37 w 42"/>
                <a:gd name="T9" fmla="*/ 61 h 66"/>
                <a:gd name="T10" fmla="*/ 37 w 42"/>
                <a:gd name="T11" fmla="*/ 38 h 66"/>
                <a:gd name="T12" fmla="*/ 37 w 42"/>
                <a:gd name="T13" fmla="*/ 23 h 66"/>
                <a:gd name="T14" fmla="*/ 37 w 42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6">
                  <a:moveTo>
                    <a:pt x="37" y="2"/>
                  </a:moveTo>
                  <a:cubicBezTo>
                    <a:pt x="34" y="0"/>
                    <a:pt x="25" y="1"/>
                    <a:pt x="21" y="2"/>
                  </a:cubicBezTo>
                  <a:cubicBezTo>
                    <a:pt x="16" y="5"/>
                    <a:pt x="12" y="15"/>
                    <a:pt x="9" y="20"/>
                  </a:cubicBezTo>
                  <a:cubicBezTo>
                    <a:pt x="7" y="23"/>
                    <a:pt x="0" y="31"/>
                    <a:pt x="0" y="35"/>
                  </a:cubicBezTo>
                  <a:cubicBezTo>
                    <a:pt x="3" y="46"/>
                    <a:pt x="27" y="66"/>
                    <a:pt x="37" y="61"/>
                  </a:cubicBezTo>
                  <a:cubicBezTo>
                    <a:pt x="42" y="58"/>
                    <a:pt x="37" y="44"/>
                    <a:pt x="37" y="38"/>
                  </a:cubicBezTo>
                  <a:cubicBezTo>
                    <a:pt x="37" y="35"/>
                    <a:pt x="37" y="27"/>
                    <a:pt x="37" y="23"/>
                  </a:cubicBezTo>
                  <a:cubicBezTo>
                    <a:pt x="37" y="18"/>
                    <a:pt x="40" y="6"/>
                    <a:pt x="37" y="2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0311226" y="2152189"/>
              <a:ext cx="32766" cy="23830"/>
            </a:xfrm>
            <a:custGeom>
              <a:avLst/>
              <a:gdLst>
                <a:gd name="T0" fmla="*/ 31 w 80"/>
                <a:gd name="T1" fmla="*/ 36 h 57"/>
                <a:gd name="T2" fmla="*/ 31 w 80"/>
                <a:gd name="T3" fmla="*/ 51 h 57"/>
                <a:gd name="T4" fmla="*/ 62 w 80"/>
                <a:gd name="T5" fmla="*/ 51 h 57"/>
                <a:gd name="T6" fmla="*/ 79 w 80"/>
                <a:gd name="T7" fmla="*/ 36 h 57"/>
                <a:gd name="T8" fmla="*/ 55 w 80"/>
                <a:gd name="T9" fmla="*/ 26 h 57"/>
                <a:gd name="T10" fmla="*/ 38 w 80"/>
                <a:gd name="T11" fmla="*/ 3 h 57"/>
                <a:gd name="T12" fmla="*/ 2 w 80"/>
                <a:gd name="T13" fmla="*/ 13 h 57"/>
                <a:gd name="T14" fmla="*/ 31 w 80"/>
                <a:gd name="T1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7">
                  <a:moveTo>
                    <a:pt x="31" y="36"/>
                  </a:moveTo>
                  <a:cubicBezTo>
                    <a:pt x="33" y="39"/>
                    <a:pt x="28" y="49"/>
                    <a:pt x="31" y="51"/>
                  </a:cubicBezTo>
                  <a:cubicBezTo>
                    <a:pt x="36" y="57"/>
                    <a:pt x="55" y="54"/>
                    <a:pt x="62" y="51"/>
                  </a:cubicBezTo>
                  <a:cubicBezTo>
                    <a:pt x="67" y="49"/>
                    <a:pt x="80" y="42"/>
                    <a:pt x="79" y="36"/>
                  </a:cubicBezTo>
                  <a:cubicBezTo>
                    <a:pt x="78" y="29"/>
                    <a:pt x="60" y="30"/>
                    <a:pt x="55" y="26"/>
                  </a:cubicBezTo>
                  <a:cubicBezTo>
                    <a:pt x="49" y="21"/>
                    <a:pt x="44" y="5"/>
                    <a:pt x="38" y="3"/>
                  </a:cubicBezTo>
                  <a:cubicBezTo>
                    <a:pt x="29" y="0"/>
                    <a:pt x="3" y="4"/>
                    <a:pt x="2" y="13"/>
                  </a:cubicBezTo>
                  <a:cubicBezTo>
                    <a:pt x="0" y="23"/>
                    <a:pt x="27" y="28"/>
                    <a:pt x="31" y="36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192078" y="1964530"/>
              <a:ext cx="64042" cy="111701"/>
            </a:xfrm>
            <a:custGeom>
              <a:avLst/>
              <a:gdLst>
                <a:gd name="T0" fmla="*/ 26 w 156"/>
                <a:gd name="T1" fmla="*/ 153 h 271"/>
                <a:gd name="T2" fmla="*/ 42 w 156"/>
                <a:gd name="T3" fmla="*/ 194 h 271"/>
                <a:gd name="T4" fmla="*/ 54 w 156"/>
                <a:gd name="T5" fmla="*/ 170 h 271"/>
                <a:gd name="T6" fmla="*/ 90 w 156"/>
                <a:gd name="T7" fmla="*/ 194 h 271"/>
                <a:gd name="T8" fmla="*/ 67 w 156"/>
                <a:gd name="T9" fmla="*/ 215 h 271"/>
                <a:gd name="T10" fmla="*/ 109 w 156"/>
                <a:gd name="T11" fmla="*/ 230 h 271"/>
                <a:gd name="T12" fmla="*/ 109 w 156"/>
                <a:gd name="T13" fmla="*/ 252 h 271"/>
                <a:gd name="T14" fmla="*/ 150 w 156"/>
                <a:gd name="T15" fmla="*/ 264 h 271"/>
                <a:gd name="T16" fmla="*/ 150 w 156"/>
                <a:gd name="T17" fmla="*/ 232 h 271"/>
                <a:gd name="T18" fmla="*/ 140 w 156"/>
                <a:gd name="T19" fmla="*/ 196 h 271"/>
                <a:gd name="T20" fmla="*/ 112 w 156"/>
                <a:gd name="T21" fmla="*/ 170 h 271"/>
                <a:gd name="T22" fmla="*/ 107 w 156"/>
                <a:gd name="T23" fmla="*/ 153 h 271"/>
                <a:gd name="T24" fmla="*/ 131 w 156"/>
                <a:gd name="T25" fmla="*/ 115 h 271"/>
                <a:gd name="T26" fmla="*/ 107 w 156"/>
                <a:gd name="T27" fmla="*/ 101 h 271"/>
                <a:gd name="T28" fmla="*/ 91 w 156"/>
                <a:gd name="T29" fmla="*/ 84 h 271"/>
                <a:gd name="T30" fmla="*/ 59 w 156"/>
                <a:gd name="T31" fmla="*/ 84 h 271"/>
                <a:gd name="T32" fmla="*/ 73 w 156"/>
                <a:gd name="T33" fmla="*/ 53 h 271"/>
                <a:gd name="T34" fmla="*/ 59 w 156"/>
                <a:gd name="T35" fmla="*/ 41 h 271"/>
                <a:gd name="T36" fmla="*/ 59 w 156"/>
                <a:gd name="T37" fmla="*/ 7 h 271"/>
                <a:gd name="T38" fmla="*/ 16 w 156"/>
                <a:gd name="T39" fmla="*/ 29 h 271"/>
                <a:gd name="T40" fmla="*/ 36 w 156"/>
                <a:gd name="T41" fmla="*/ 63 h 271"/>
                <a:gd name="T42" fmla="*/ 2 w 156"/>
                <a:gd name="T43" fmla="*/ 80 h 271"/>
                <a:gd name="T44" fmla="*/ 33 w 156"/>
                <a:gd name="T45" fmla="*/ 96 h 271"/>
                <a:gd name="T46" fmla="*/ 33 w 156"/>
                <a:gd name="T47" fmla="*/ 134 h 271"/>
                <a:gd name="T48" fmla="*/ 2 w 156"/>
                <a:gd name="T49" fmla="*/ 136 h 271"/>
                <a:gd name="T50" fmla="*/ 26 w 156"/>
                <a:gd name="T51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71">
                  <a:moveTo>
                    <a:pt x="26" y="153"/>
                  </a:moveTo>
                  <a:cubicBezTo>
                    <a:pt x="33" y="161"/>
                    <a:pt x="31" y="193"/>
                    <a:pt x="42" y="194"/>
                  </a:cubicBezTo>
                  <a:cubicBezTo>
                    <a:pt x="48" y="194"/>
                    <a:pt x="47" y="172"/>
                    <a:pt x="54" y="170"/>
                  </a:cubicBezTo>
                  <a:cubicBezTo>
                    <a:pt x="64" y="167"/>
                    <a:pt x="89" y="183"/>
                    <a:pt x="90" y="194"/>
                  </a:cubicBezTo>
                  <a:cubicBezTo>
                    <a:pt x="90" y="202"/>
                    <a:pt x="65" y="207"/>
                    <a:pt x="67" y="215"/>
                  </a:cubicBezTo>
                  <a:cubicBezTo>
                    <a:pt x="69" y="226"/>
                    <a:pt x="102" y="221"/>
                    <a:pt x="109" y="230"/>
                  </a:cubicBezTo>
                  <a:cubicBezTo>
                    <a:pt x="112" y="235"/>
                    <a:pt x="105" y="248"/>
                    <a:pt x="109" y="252"/>
                  </a:cubicBezTo>
                  <a:cubicBezTo>
                    <a:pt x="115" y="261"/>
                    <a:pt x="141" y="271"/>
                    <a:pt x="150" y="264"/>
                  </a:cubicBezTo>
                  <a:cubicBezTo>
                    <a:pt x="156" y="259"/>
                    <a:pt x="151" y="240"/>
                    <a:pt x="150" y="232"/>
                  </a:cubicBezTo>
                  <a:cubicBezTo>
                    <a:pt x="149" y="222"/>
                    <a:pt x="144" y="204"/>
                    <a:pt x="140" y="196"/>
                  </a:cubicBezTo>
                  <a:cubicBezTo>
                    <a:pt x="135" y="188"/>
                    <a:pt x="117" y="178"/>
                    <a:pt x="112" y="170"/>
                  </a:cubicBezTo>
                  <a:cubicBezTo>
                    <a:pt x="110" y="166"/>
                    <a:pt x="106" y="157"/>
                    <a:pt x="107" y="153"/>
                  </a:cubicBezTo>
                  <a:cubicBezTo>
                    <a:pt x="108" y="142"/>
                    <a:pt x="134" y="126"/>
                    <a:pt x="131" y="115"/>
                  </a:cubicBezTo>
                  <a:cubicBezTo>
                    <a:pt x="129" y="108"/>
                    <a:pt x="112" y="106"/>
                    <a:pt x="107" y="101"/>
                  </a:cubicBezTo>
                  <a:cubicBezTo>
                    <a:pt x="102" y="98"/>
                    <a:pt x="97" y="86"/>
                    <a:pt x="91" y="84"/>
                  </a:cubicBezTo>
                  <a:cubicBezTo>
                    <a:pt x="84" y="81"/>
                    <a:pt x="63" y="91"/>
                    <a:pt x="59" y="84"/>
                  </a:cubicBezTo>
                  <a:cubicBezTo>
                    <a:pt x="54" y="77"/>
                    <a:pt x="74" y="61"/>
                    <a:pt x="73" y="53"/>
                  </a:cubicBezTo>
                  <a:cubicBezTo>
                    <a:pt x="72" y="49"/>
                    <a:pt x="61" y="45"/>
                    <a:pt x="59" y="41"/>
                  </a:cubicBezTo>
                  <a:cubicBezTo>
                    <a:pt x="55" y="33"/>
                    <a:pt x="66" y="11"/>
                    <a:pt x="59" y="7"/>
                  </a:cubicBezTo>
                  <a:cubicBezTo>
                    <a:pt x="48" y="0"/>
                    <a:pt x="19" y="17"/>
                    <a:pt x="16" y="29"/>
                  </a:cubicBezTo>
                  <a:cubicBezTo>
                    <a:pt x="13" y="39"/>
                    <a:pt x="39" y="54"/>
                    <a:pt x="36" y="63"/>
                  </a:cubicBezTo>
                  <a:cubicBezTo>
                    <a:pt x="34" y="73"/>
                    <a:pt x="2" y="70"/>
                    <a:pt x="2" y="80"/>
                  </a:cubicBezTo>
                  <a:cubicBezTo>
                    <a:pt x="2" y="88"/>
                    <a:pt x="29" y="89"/>
                    <a:pt x="33" y="96"/>
                  </a:cubicBezTo>
                  <a:cubicBezTo>
                    <a:pt x="38" y="104"/>
                    <a:pt x="40" y="127"/>
                    <a:pt x="33" y="134"/>
                  </a:cubicBezTo>
                  <a:cubicBezTo>
                    <a:pt x="28" y="139"/>
                    <a:pt x="4" y="128"/>
                    <a:pt x="2" y="136"/>
                  </a:cubicBezTo>
                  <a:cubicBezTo>
                    <a:pt x="0" y="143"/>
                    <a:pt x="22" y="147"/>
                    <a:pt x="26" y="153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0448247" y="2396443"/>
              <a:ext cx="17872" cy="19361"/>
            </a:xfrm>
            <a:custGeom>
              <a:avLst/>
              <a:gdLst>
                <a:gd name="T0" fmla="*/ 35 w 43"/>
                <a:gd name="T1" fmla="*/ 43 h 48"/>
                <a:gd name="T2" fmla="*/ 35 w 43"/>
                <a:gd name="T3" fmla="*/ 5 h 48"/>
                <a:gd name="T4" fmla="*/ 3 w 43"/>
                <a:gd name="T5" fmla="*/ 14 h 48"/>
                <a:gd name="T6" fmla="*/ 3 w 43"/>
                <a:gd name="T7" fmla="*/ 33 h 48"/>
                <a:gd name="T8" fmla="*/ 35 w 43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35" y="43"/>
                  </a:moveTo>
                  <a:cubicBezTo>
                    <a:pt x="43" y="37"/>
                    <a:pt x="43" y="11"/>
                    <a:pt x="35" y="5"/>
                  </a:cubicBezTo>
                  <a:cubicBezTo>
                    <a:pt x="29" y="0"/>
                    <a:pt x="8" y="7"/>
                    <a:pt x="3" y="14"/>
                  </a:cubicBezTo>
                  <a:cubicBezTo>
                    <a:pt x="0" y="18"/>
                    <a:pt x="0" y="29"/>
                    <a:pt x="3" y="33"/>
                  </a:cubicBezTo>
                  <a:cubicBezTo>
                    <a:pt x="8" y="40"/>
                    <a:pt x="28" y="48"/>
                    <a:pt x="3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382715" y="2475378"/>
              <a:ext cx="46170" cy="58084"/>
            </a:xfrm>
            <a:custGeom>
              <a:avLst/>
              <a:gdLst>
                <a:gd name="T0" fmla="*/ 3 w 113"/>
                <a:gd name="T1" fmla="*/ 2 h 143"/>
                <a:gd name="T2" fmla="*/ 3 w 113"/>
                <a:gd name="T3" fmla="*/ 13 h 143"/>
                <a:gd name="T4" fmla="*/ 21 w 113"/>
                <a:gd name="T5" fmla="*/ 42 h 143"/>
                <a:gd name="T6" fmla="*/ 46 w 113"/>
                <a:gd name="T7" fmla="*/ 72 h 143"/>
                <a:gd name="T8" fmla="*/ 23 w 113"/>
                <a:gd name="T9" fmla="*/ 72 h 143"/>
                <a:gd name="T10" fmla="*/ 40 w 113"/>
                <a:gd name="T11" fmla="*/ 111 h 143"/>
                <a:gd name="T12" fmla="*/ 58 w 113"/>
                <a:gd name="T13" fmla="*/ 121 h 143"/>
                <a:gd name="T14" fmla="*/ 58 w 113"/>
                <a:gd name="T15" fmla="*/ 100 h 143"/>
                <a:gd name="T16" fmla="*/ 104 w 113"/>
                <a:gd name="T17" fmla="*/ 142 h 143"/>
                <a:gd name="T18" fmla="*/ 113 w 113"/>
                <a:gd name="T19" fmla="*/ 130 h 143"/>
                <a:gd name="T20" fmla="*/ 71 w 113"/>
                <a:gd name="T21" fmla="*/ 80 h 143"/>
                <a:gd name="T22" fmla="*/ 21 w 113"/>
                <a:gd name="T23" fmla="*/ 14 h 143"/>
                <a:gd name="T24" fmla="*/ 3 w 113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3">
                  <a:moveTo>
                    <a:pt x="3" y="2"/>
                  </a:moveTo>
                  <a:cubicBezTo>
                    <a:pt x="0" y="4"/>
                    <a:pt x="2" y="10"/>
                    <a:pt x="3" y="13"/>
                  </a:cubicBezTo>
                  <a:cubicBezTo>
                    <a:pt x="5" y="21"/>
                    <a:pt x="16" y="35"/>
                    <a:pt x="21" y="42"/>
                  </a:cubicBezTo>
                  <a:cubicBezTo>
                    <a:pt x="27" y="50"/>
                    <a:pt x="50" y="63"/>
                    <a:pt x="46" y="72"/>
                  </a:cubicBezTo>
                  <a:cubicBezTo>
                    <a:pt x="43" y="77"/>
                    <a:pt x="26" y="67"/>
                    <a:pt x="23" y="72"/>
                  </a:cubicBezTo>
                  <a:cubicBezTo>
                    <a:pt x="17" y="81"/>
                    <a:pt x="33" y="103"/>
                    <a:pt x="40" y="111"/>
                  </a:cubicBezTo>
                  <a:cubicBezTo>
                    <a:pt x="44" y="114"/>
                    <a:pt x="53" y="123"/>
                    <a:pt x="58" y="121"/>
                  </a:cubicBezTo>
                  <a:cubicBezTo>
                    <a:pt x="62" y="118"/>
                    <a:pt x="53" y="102"/>
                    <a:pt x="58" y="100"/>
                  </a:cubicBezTo>
                  <a:cubicBezTo>
                    <a:pt x="72" y="94"/>
                    <a:pt x="89" y="143"/>
                    <a:pt x="104" y="142"/>
                  </a:cubicBezTo>
                  <a:cubicBezTo>
                    <a:pt x="108" y="141"/>
                    <a:pt x="113" y="133"/>
                    <a:pt x="113" y="130"/>
                  </a:cubicBezTo>
                  <a:cubicBezTo>
                    <a:pt x="112" y="113"/>
                    <a:pt x="81" y="92"/>
                    <a:pt x="71" y="80"/>
                  </a:cubicBezTo>
                  <a:cubicBezTo>
                    <a:pt x="59" y="64"/>
                    <a:pt x="37" y="28"/>
                    <a:pt x="21" y="14"/>
                  </a:cubicBezTo>
                  <a:cubicBezTo>
                    <a:pt x="17" y="11"/>
                    <a:pt x="8" y="0"/>
                    <a:pt x="3" y="2"/>
                  </a:cubicBezTo>
                  <a:close/>
                </a:path>
              </a:pathLst>
            </a:custGeom>
            <a:solidFill>
              <a:srgbClr val="B63D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498885" y="2518570"/>
              <a:ext cx="13404" cy="14894"/>
            </a:xfrm>
            <a:custGeom>
              <a:avLst/>
              <a:gdLst>
                <a:gd name="T0" fmla="*/ 18 w 31"/>
                <a:gd name="T1" fmla="*/ 37 h 37"/>
                <a:gd name="T2" fmla="*/ 30 w 31"/>
                <a:gd name="T3" fmla="*/ 20 h 37"/>
                <a:gd name="T4" fmla="*/ 5 w 31"/>
                <a:gd name="T5" fmla="*/ 4 h 37"/>
                <a:gd name="T6" fmla="*/ 5 w 31"/>
                <a:gd name="T7" fmla="*/ 25 h 37"/>
                <a:gd name="T8" fmla="*/ 18 w 3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8" y="37"/>
                  </a:moveTo>
                  <a:cubicBezTo>
                    <a:pt x="24" y="36"/>
                    <a:pt x="31" y="25"/>
                    <a:pt x="30" y="20"/>
                  </a:cubicBezTo>
                  <a:cubicBezTo>
                    <a:pt x="29" y="13"/>
                    <a:pt x="11" y="0"/>
                    <a:pt x="5" y="4"/>
                  </a:cubicBezTo>
                  <a:cubicBezTo>
                    <a:pt x="0" y="6"/>
                    <a:pt x="3" y="20"/>
                    <a:pt x="5" y="25"/>
                  </a:cubicBezTo>
                  <a:cubicBezTo>
                    <a:pt x="7" y="29"/>
                    <a:pt x="14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716331" y="2482825"/>
              <a:ext cx="10425" cy="8936"/>
            </a:xfrm>
            <a:custGeom>
              <a:avLst/>
              <a:gdLst>
                <a:gd name="T0" fmla="*/ 14 w 25"/>
                <a:gd name="T1" fmla="*/ 21 h 23"/>
                <a:gd name="T2" fmla="*/ 22 w 25"/>
                <a:gd name="T3" fmla="*/ 4 h 23"/>
                <a:gd name="T4" fmla="*/ 3 w 25"/>
                <a:gd name="T5" fmla="*/ 4 h 23"/>
                <a:gd name="T6" fmla="*/ 3 w 25"/>
                <a:gd name="T7" fmla="*/ 21 h 23"/>
                <a:gd name="T8" fmla="*/ 14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4" y="21"/>
                  </a:moveTo>
                  <a:cubicBezTo>
                    <a:pt x="18" y="19"/>
                    <a:pt x="25" y="8"/>
                    <a:pt x="22" y="4"/>
                  </a:cubicBezTo>
                  <a:cubicBezTo>
                    <a:pt x="20" y="0"/>
                    <a:pt x="7" y="1"/>
                    <a:pt x="3" y="4"/>
                  </a:cubicBezTo>
                  <a:cubicBezTo>
                    <a:pt x="0" y="7"/>
                    <a:pt x="0" y="18"/>
                    <a:pt x="3" y="21"/>
                  </a:cubicBezTo>
                  <a:cubicBezTo>
                    <a:pt x="5" y="23"/>
                    <a:pt x="11" y="23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17167" y="6086169"/>
            <a:ext cx="5115411" cy="338554"/>
            <a:chOff x="5814782" y="6330377"/>
            <a:chExt cx="5115411" cy="338554"/>
          </a:xfrm>
        </p:grpSpPr>
        <p:grpSp>
          <p:nvGrpSpPr>
            <p:cNvPr id="87" name="Group 86"/>
            <p:cNvGrpSpPr/>
            <p:nvPr/>
          </p:nvGrpSpPr>
          <p:grpSpPr>
            <a:xfrm>
              <a:off x="7368850" y="6355704"/>
              <a:ext cx="1925690" cy="287900"/>
              <a:chOff x="7606699" y="6299720"/>
              <a:chExt cx="2556265" cy="382174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7606699" y="6299720"/>
                <a:ext cx="382174" cy="382174"/>
              </a:xfrm>
              <a:prstGeom prst="ellipse">
                <a:avLst/>
              </a:prstGeom>
              <a:solidFill>
                <a:srgbClr val="B63D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150222" y="6299720"/>
                <a:ext cx="382174" cy="382174"/>
              </a:xfrm>
              <a:prstGeom prst="ellipse">
                <a:avLst/>
              </a:prstGeom>
              <a:solidFill>
                <a:srgbClr val="E95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8693745" y="6299720"/>
                <a:ext cx="382174" cy="382174"/>
              </a:xfrm>
              <a:prstGeom prst="ellipse">
                <a:avLst/>
              </a:prstGeom>
              <a:solidFill>
                <a:srgbClr val="FF90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237268" y="6299720"/>
                <a:ext cx="382174" cy="382174"/>
              </a:xfrm>
              <a:prstGeom prst="ellipse">
                <a:avLst/>
              </a:prstGeom>
              <a:solidFill>
                <a:srgbClr val="FFB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9780790" y="6299720"/>
                <a:ext cx="382174" cy="382174"/>
              </a:xfrm>
              <a:prstGeom prst="ellipse">
                <a:avLst/>
              </a:prstGeom>
              <a:solidFill>
                <a:srgbClr val="FFD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814782" y="6330377"/>
              <a:ext cx="1363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HIGH VOLUME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402042" y="6330377"/>
              <a:ext cx="152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chemeClr val="bg1">
                      <a:lumMod val="50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LOW VOLUME</a:t>
              </a:r>
              <a:endParaRPr lang="en-NZ" sz="1600" dirty="0">
                <a:solidFill>
                  <a:schemeClr val="bg1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347268" y="984586"/>
            <a:ext cx="3449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rgbClr val="58585A"/>
                </a:solidFill>
              </a:rPr>
              <a:t>The best place to base his business</a:t>
            </a:r>
            <a:endParaRPr lang="en-NZ" sz="2800" dirty="0">
              <a:solidFill>
                <a:srgbClr val="58585A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47268" y="2057409"/>
            <a:ext cx="282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58585A"/>
                </a:solidFill>
              </a:rPr>
              <a:t>(map shows where his market already want to go and where they can get to easily)</a:t>
            </a:r>
            <a:endParaRPr lang="en-NZ" sz="2800" dirty="0">
              <a:solidFill>
                <a:srgbClr val="58585A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03135" y="651535"/>
            <a:ext cx="32294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CASE STUDY</a:t>
            </a:r>
            <a:endParaRPr lang="en-NZ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129" y="516534"/>
            <a:ext cx="16640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80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39092" y="1149602"/>
            <a:ext cx="3560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Z" sz="2400" spc="3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DGiT WOULD TELL JOE…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400627" y="429982"/>
            <a:ext cx="0" cy="137171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arrow" w="lg" len="lg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15513" y="2998113"/>
            <a:ext cx="440054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NZ" sz="3600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That there is definitely a decent sized market for his business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1683" y="4049860"/>
            <a:ext cx="44096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4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541,000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4689" y="5050213"/>
            <a:ext cx="37436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  <a:cs typeface="Cordia New" panose="020B0304020202020204" pitchFamily="34" charset="-34"/>
              </a:rPr>
              <a:t>O</a:t>
            </a:r>
            <a:r>
              <a:rPr lang="en-NZ" dirty="0" smtClean="0">
                <a:solidFill>
                  <a:schemeClr val="bg1"/>
                </a:solidFill>
                <a:cs typeface="Cordia New" panose="020B0304020202020204" pitchFamily="34" charset="-34"/>
              </a:rPr>
              <a:t>vernight trips are taken every year by New Zealanders interested in rafting, canoeing or kayaking</a:t>
            </a:r>
          </a:p>
        </p:txBody>
      </p:sp>
    </p:spTree>
    <p:extLst>
      <p:ext uri="{BB962C8B-B14F-4D97-AF65-F5344CB8AC3E}">
        <p14:creationId xmlns:p14="http://schemas.microsoft.com/office/powerpoint/2010/main" val="22713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618</Words>
  <Application>Microsoft Office PowerPoint</Application>
  <PresentationFormat>Custom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Milligan, Ian (MBAKL)</dc:creator>
  <cp:lastModifiedBy>Rose Northcott</cp:lastModifiedBy>
  <cp:revision>55</cp:revision>
  <cp:lastPrinted>2016-11-07T22:09:31Z</cp:lastPrinted>
  <dcterms:created xsi:type="dcterms:W3CDTF">2016-11-06T23:31:05Z</dcterms:created>
  <dcterms:modified xsi:type="dcterms:W3CDTF">2016-11-15T00:37:29Z</dcterms:modified>
</cp:coreProperties>
</file>